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5" r:id="rId1"/>
  </p:sldMasterIdLst>
  <p:notesMasterIdLst>
    <p:notesMasterId r:id="rId103"/>
  </p:notesMasterIdLst>
  <p:sldIdLst>
    <p:sldId id="256" r:id="rId2"/>
    <p:sldId id="418" r:id="rId3"/>
    <p:sldId id="341" r:id="rId4"/>
    <p:sldId id="381" r:id="rId5"/>
    <p:sldId id="375" r:id="rId6"/>
    <p:sldId id="342" r:id="rId7"/>
    <p:sldId id="343" r:id="rId8"/>
    <p:sldId id="376" r:id="rId9"/>
    <p:sldId id="377" r:id="rId10"/>
    <p:sldId id="378" r:id="rId11"/>
    <p:sldId id="379" r:id="rId12"/>
    <p:sldId id="380" r:id="rId13"/>
    <p:sldId id="328" r:id="rId14"/>
    <p:sldId id="344" r:id="rId15"/>
    <p:sldId id="346" r:id="rId16"/>
    <p:sldId id="347" r:id="rId17"/>
    <p:sldId id="348" r:id="rId18"/>
    <p:sldId id="310" r:id="rId19"/>
    <p:sldId id="311" r:id="rId20"/>
    <p:sldId id="312" r:id="rId21"/>
    <p:sldId id="313" r:id="rId22"/>
    <p:sldId id="314" r:id="rId23"/>
    <p:sldId id="315" r:id="rId24"/>
    <p:sldId id="355" r:id="rId25"/>
    <p:sldId id="356" r:id="rId26"/>
    <p:sldId id="357" r:id="rId27"/>
    <p:sldId id="370" r:id="rId28"/>
    <p:sldId id="316" r:id="rId29"/>
    <p:sldId id="358" r:id="rId30"/>
    <p:sldId id="365" r:id="rId31"/>
    <p:sldId id="361" r:id="rId32"/>
    <p:sldId id="359" r:id="rId33"/>
    <p:sldId id="360" r:id="rId34"/>
    <p:sldId id="362" r:id="rId35"/>
    <p:sldId id="363" r:id="rId36"/>
    <p:sldId id="364" r:id="rId37"/>
    <p:sldId id="366" r:id="rId38"/>
    <p:sldId id="317" r:id="rId39"/>
    <p:sldId id="367" r:id="rId40"/>
    <p:sldId id="318" r:id="rId41"/>
    <p:sldId id="368" r:id="rId42"/>
    <p:sldId id="369" r:id="rId43"/>
    <p:sldId id="319" r:id="rId44"/>
    <p:sldId id="320" r:id="rId45"/>
    <p:sldId id="321" r:id="rId46"/>
    <p:sldId id="322" r:id="rId47"/>
    <p:sldId id="372" r:id="rId48"/>
    <p:sldId id="373" r:id="rId49"/>
    <p:sldId id="371" r:id="rId50"/>
    <p:sldId id="323" r:id="rId51"/>
    <p:sldId id="327" r:id="rId52"/>
    <p:sldId id="349" r:id="rId53"/>
    <p:sldId id="351" r:id="rId54"/>
    <p:sldId id="352" r:id="rId55"/>
    <p:sldId id="353" r:id="rId56"/>
    <p:sldId id="350" r:id="rId57"/>
    <p:sldId id="324" r:id="rId58"/>
    <p:sldId id="325" r:id="rId59"/>
    <p:sldId id="374" r:id="rId60"/>
    <p:sldId id="421" r:id="rId61"/>
    <p:sldId id="326" r:id="rId62"/>
    <p:sldId id="333" r:id="rId63"/>
    <p:sldId id="339" r:id="rId64"/>
    <p:sldId id="340" r:id="rId65"/>
    <p:sldId id="419" r:id="rId66"/>
    <p:sldId id="413" r:id="rId67"/>
    <p:sldId id="414" r:id="rId68"/>
    <p:sldId id="415" r:id="rId69"/>
    <p:sldId id="416" r:id="rId70"/>
    <p:sldId id="417" r:id="rId71"/>
    <p:sldId id="383" r:id="rId72"/>
    <p:sldId id="384" r:id="rId73"/>
    <p:sldId id="385" r:id="rId74"/>
    <p:sldId id="386" r:id="rId75"/>
    <p:sldId id="387" r:id="rId76"/>
    <p:sldId id="388" r:id="rId77"/>
    <p:sldId id="389" r:id="rId78"/>
    <p:sldId id="390" r:id="rId79"/>
    <p:sldId id="391" r:id="rId80"/>
    <p:sldId id="392" r:id="rId81"/>
    <p:sldId id="393" r:id="rId82"/>
    <p:sldId id="394" r:id="rId83"/>
    <p:sldId id="395" r:id="rId84"/>
    <p:sldId id="396" r:id="rId85"/>
    <p:sldId id="397" r:id="rId86"/>
    <p:sldId id="398" r:id="rId87"/>
    <p:sldId id="399" r:id="rId88"/>
    <p:sldId id="400" r:id="rId89"/>
    <p:sldId id="401" r:id="rId90"/>
    <p:sldId id="402" r:id="rId91"/>
    <p:sldId id="403" r:id="rId92"/>
    <p:sldId id="420" r:id="rId93"/>
    <p:sldId id="404" r:id="rId94"/>
    <p:sldId id="405" r:id="rId95"/>
    <p:sldId id="406" r:id="rId96"/>
    <p:sldId id="407" r:id="rId97"/>
    <p:sldId id="408" r:id="rId98"/>
    <p:sldId id="409" r:id="rId99"/>
    <p:sldId id="410" r:id="rId100"/>
    <p:sldId id="411" r:id="rId101"/>
    <p:sldId id="308" r:id="rId10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E3ABBA-7229-4182-A17A-13F0C4721CC6}" type="doc">
      <dgm:prSet loTypeId="urn:microsoft.com/office/officeart/2005/8/layout/hProcess9" loCatId="process" qsTypeId="urn:microsoft.com/office/officeart/2005/8/quickstyle/simple1" qsCatId="simple" csTypeId="urn:microsoft.com/office/officeart/2005/8/colors/accent1_2" csCatId="accent1" phldr="1"/>
      <dgm:spPr/>
    </dgm:pt>
    <dgm:pt modelId="{AE1E0692-8FD2-44CB-BA04-A17DA3E044FB}">
      <dgm:prSet phldrT="[Text]"/>
      <dgm:spPr/>
      <dgm:t>
        <a:bodyPr/>
        <a:lstStyle/>
        <a:p>
          <a:r>
            <a:rPr lang="id-ID" dirty="0" smtClean="0">
              <a:latin typeface="Baskerville Old Face" panose="02020602080505020303" pitchFamily="18" charset="0"/>
            </a:rPr>
            <a:t>Menyusun Instrumen Asesmen</a:t>
          </a:r>
          <a:endParaRPr lang="id-ID" dirty="0">
            <a:latin typeface="Baskerville Old Face" panose="02020602080505020303" pitchFamily="18" charset="0"/>
          </a:endParaRPr>
        </a:p>
      </dgm:t>
    </dgm:pt>
    <dgm:pt modelId="{275B7DBD-5B85-4360-A5A9-473605B1F05B}" type="parTrans" cxnId="{B2E6609A-93D5-4565-BC50-8A2FB4EB9F95}">
      <dgm:prSet/>
      <dgm:spPr/>
      <dgm:t>
        <a:bodyPr/>
        <a:lstStyle/>
        <a:p>
          <a:endParaRPr lang="id-ID"/>
        </a:p>
      </dgm:t>
    </dgm:pt>
    <dgm:pt modelId="{B1510FFA-A560-4A3C-9E26-D9F34E42E91F}" type="sibTrans" cxnId="{B2E6609A-93D5-4565-BC50-8A2FB4EB9F95}">
      <dgm:prSet/>
      <dgm:spPr/>
      <dgm:t>
        <a:bodyPr/>
        <a:lstStyle/>
        <a:p>
          <a:endParaRPr lang="id-ID"/>
        </a:p>
      </dgm:t>
    </dgm:pt>
    <dgm:pt modelId="{F6DAA65F-A8ED-4CA2-A18D-10FE57DCEBA4}">
      <dgm:prSet phldrT="[Text]"/>
      <dgm:spPr/>
      <dgm:t>
        <a:bodyPr/>
        <a:lstStyle/>
        <a:p>
          <a:r>
            <a:rPr lang="id-ID" dirty="0" smtClean="0">
              <a:latin typeface="Baskerville Old Face" panose="02020602080505020303" pitchFamily="18" charset="0"/>
            </a:rPr>
            <a:t>Melaksanakan Asesmen</a:t>
          </a:r>
          <a:endParaRPr lang="id-ID" dirty="0">
            <a:latin typeface="Baskerville Old Face" panose="02020602080505020303" pitchFamily="18" charset="0"/>
          </a:endParaRPr>
        </a:p>
      </dgm:t>
    </dgm:pt>
    <dgm:pt modelId="{CFD95E7C-AFE2-4899-A1FA-7055B8057999}" type="parTrans" cxnId="{E3EBBA04-D62F-480D-8CBC-6E1746A2C3FB}">
      <dgm:prSet/>
      <dgm:spPr/>
      <dgm:t>
        <a:bodyPr/>
        <a:lstStyle/>
        <a:p>
          <a:endParaRPr lang="id-ID"/>
        </a:p>
      </dgm:t>
    </dgm:pt>
    <dgm:pt modelId="{22E47669-F5BD-4274-8CA2-25D042E333A6}" type="sibTrans" cxnId="{E3EBBA04-D62F-480D-8CBC-6E1746A2C3FB}">
      <dgm:prSet/>
      <dgm:spPr/>
      <dgm:t>
        <a:bodyPr/>
        <a:lstStyle/>
        <a:p>
          <a:endParaRPr lang="id-ID"/>
        </a:p>
      </dgm:t>
    </dgm:pt>
    <dgm:pt modelId="{B0748E00-2D08-4432-AA30-E6D5433C9F21}">
      <dgm:prSet phldrT="[Text]"/>
      <dgm:spPr/>
      <dgm:t>
        <a:bodyPr/>
        <a:lstStyle/>
        <a:p>
          <a:r>
            <a:rPr lang="id-ID" dirty="0" smtClean="0">
              <a:latin typeface="Baskerville Old Face" panose="02020602080505020303" pitchFamily="18" charset="0"/>
            </a:rPr>
            <a:t>Menganalisis Hasil Asesmen</a:t>
          </a:r>
          <a:endParaRPr lang="id-ID" dirty="0">
            <a:latin typeface="Baskerville Old Face" panose="02020602080505020303" pitchFamily="18" charset="0"/>
          </a:endParaRPr>
        </a:p>
      </dgm:t>
    </dgm:pt>
    <dgm:pt modelId="{CA19AF87-8F11-4453-8189-FC75F366DB04}" type="parTrans" cxnId="{2EFC8105-DD5C-4FD8-9763-613D01153795}">
      <dgm:prSet/>
      <dgm:spPr/>
      <dgm:t>
        <a:bodyPr/>
        <a:lstStyle/>
        <a:p>
          <a:endParaRPr lang="id-ID"/>
        </a:p>
      </dgm:t>
    </dgm:pt>
    <dgm:pt modelId="{BFBE5000-933D-4B53-90DF-5D9493B91ABE}" type="sibTrans" cxnId="{2EFC8105-DD5C-4FD8-9763-613D01153795}">
      <dgm:prSet/>
      <dgm:spPr/>
      <dgm:t>
        <a:bodyPr/>
        <a:lstStyle/>
        <a:p>
          <a:endParaRPr lang="id-ID"/>
        </a:p>
      </dgm:t>
    </dgm:pt>
    <dgm:pt modelId="{3A7256B8-22EB-4214-A9DC-084F35129724}" type="pres">
      <dgm:prSet presAssocID="{CCE3ABBA-7229-4182-A17A-13F0C4721CC6}" presName="CompostProcess" presStyleCnt="0">
        <dgm:presLayoutVars>
          <dgm:dir/>
          <dgm:resizeHandles val="exact"/>
        </dgm:presLayoutVars>
      </dgm:prSet>
      <dgm:spPr/>
    </dgm:pt>
    <dgm:pt modelId="{C330C9C2-29FE-4CD4-843D-C41599E7ABEE}" type="pres">
      <dgm:prSet presAssocID="{CCE3ABBA-7229-4182-A17A-13F0C4721CC6}" presName="arrow" presStyleLbl="bgShp" presStyleIdx="0" presStyleCnt="1" custLinFactNeighborX="-250" custLinFactNeighborY="-12713"/>
      <dgm:spPr/>
    </dgm:pt>
    <dgm:pt modelId="{5791DE92-18D2-4AEB-A499-01200F5919DD}" type="pres">
      <dgm:prSet presAssocID="{CCE3ABBA-7229-4182-A17A-13F0C4721CC6}" presName="linearProcess" presStyleCnt="0"/>
      <dgm:spPr/>
    </dgm:pt>
    <dgm:pt modelId="{A993D7BB-1C2C-4C3D-9F2F-3DE19705C640}" type="pres">
      <dgm:prSet presAssocID="{AE1E0692-8FD2-44CB-BA04-A17DA3E044FB}" presName="textNode" presStyleLbl="node1" presStyleIdx="0" presStyleCnt="3">
        <dgm:presLayoutVars>
          <dgm:bulletEnabled val="1"/>
        </dgm:presLayoutVars>
      </dgm:prSet>
      <dgm:spPr/>
      <dgm:t>
        <a:bodyPr/>
        <a:lstStyle/>
        <a:p>
          <a:endParaRPr lang="id-ID"/>
        </a:p>
      </dgm:t>
    </dgm:pt>
    <dgm:pt modelId="{AA276F9A-FE84-49B5-879E-2965B8D7AA0D}" type="pres">
      <dgm:prSet presAssocID="{B1510FFA-A560-4A3C-9E26-D9F34E42E91F}" presName="sibTrans" presStyleCnt="0"/>
      <dgm:spPr/>
    </dgm:pt>
    <dgm:pt modelId="{9AA89F05-B67E-4F8F-B0F7-859E0D12D38D}" type="pres">
      <dgm:prSet presAssocID="{F6DAA65F-A8ED-4CA2-A18D-10FE57DCEBA4}" presName="textNode" presStyleLbl="node1" presStyleIdx="1" presStyleCnt="3">
        <dgm:presLayoutVars>
          <dgm:bulletEnabled val="1"/>
        </dgm:presLayoutVars>
      </dgm:prSet>
      <dgm:spPr/>
      <dgm:t>
        <a:bodyPr/>
        <a:lstStyle/>
        <a:p>
          <a:endParaRPr lang="id-ID"/>
        </a:p>
      </dgm:t>
    </dgm:pt>
    <dgm:pt modelId="{BEEE5EF3-3167-4F86-B193-84FED4C49295}" type="pres">
      <dgm:prSet presAssocID="{22E47669-F5BD-4274-8CA2-25D042E333A6}" presName="sibTrans" presStyleCnt="0"/>
      <dgm:spPr/>
    </dgm:pt>
    <dgm:pt modelId="{4249C070-6890-4B33-9070-20B08A3F25E3}" type="pres">
      <dgm:prSet presAssocID="{B0748E00-2D08-4432-AA30-E6D5433C9F21}" presName="textNode" presStyleLbl="node1" presStyleIdx="2" presStyleCnt="3">
        <dgm:presLayoutVars>
          <dgm:bulletEnabled val="1"/>
        </dgm:presLayoutVars>
      </dgm:prSet>
      <dgm:spPr/>
      <dgm:t>
        <a:bodyPr/>
        <a:lstStyle/>
        <a:p>
          <a:endParaRPr lang="id-ID"/>
        </a:p>
      </dgm:t>
    </dgm:pt>
  </dgm:ptLst>
  <dgm:cxnLst>
    <dgm:cxn modelId="{E3EBBA04-D62F-480D-8CBC-6E1746A2C3FB}" srcId="{CCE3ABBA-7229-4182-A17A-13F0C4721CC6}" destId="{F6DAA65F-A8ED-4CA2-A18D-10FE57DCEBA4}" srcOrd="1" destOrd="0" parTransId="{CFD95E7C-AFE2-4899-A1FA-7055B8057999}" sibTransId="{22E47669-F5BD-4274-8CA2-25D042E333A6}"/>
    <dgm:cxn modelId="{DD3D4234-9BC5-4A05-A951-998BBCF4E293}" type="presOf" srcId="{CCE3ABBA-7229-4182-A17A-13F0C4721CC6}" destId="{3A7256B8-22EB-4214-A9DC-084F35129724}" srcOrd="0" destOrd="0" presId="urn:microsoft.com/office/officeart/2005/8/layout/hProcess9"/>
    <dgm:cxn modelId="{3158EE18-F055-4ED7-AFB9-CAC59DB166E6}" type="presOf" srcId="{B0748E00-2D08-4432-AA30-E6D5433C9F21}" destId="{4249C070-6890-4B33-9070-20B08A3F25E3}" srcOrd="0" destOrd="0" presId="urn:microsoft.com/office/officeart/2005/8/layout/hProcess9"/>
    <dgm:cxn modelId="{D97B2814-82A8-45BC-A645-0DFEAD4DA3A4}" type="presOf" srcId="{F6DAA65F-A8ED-4CA2-A18D-10FE57DCEBA4}" destId="{9AA89F05-B67E-4F8F-B0F7-859E0D12D38D}" srcOrd="0" destOrd="0" presId="urn:microsoft.com/office/officeart/2005/8/layout/hProcess9"/>
    <dgm:cxn modelId="{A3CA4C97-0A53-4189-9E74-B4142A455DEE}" type="presOf" srcId="{AE1E0692-8FD2-44CB-BA04-A17DA3E044FB}" destId="{A993D7BB-1C2C-4C3D-9F2F-3DE19705C640}" srcOrd="0" destOrd="0" presId="urn:microsoft.com/office/officeart/2005/8/layout/hProcess9"/>
    <dgm:cxn modelId="{B2E6609A-93D5-4565-BC50-8A2FB4EB9F95}" srcId="{CCE3ABBA-7229-4182-A17A-13F0C4721CC6}" destId="{AE1E0692-8FD2-44CB-BA04-A17DA3E044FB}" srcOrd="0" destOrd="0" parTransId="{275B7DBD-5B85-4360-A5A9-473605B1F05B}" sibTransId="{B1510FFA-A560-4A3C-9E26-D9F34E42E91F}"/>
    <dgm:cxn modelId="{2EFC8105-DD5C-4FD8-9763-613D01153795}" srcId="{CCE3ABBA-7229-4182-A17A-13F0C4721CC6}" destId="{B0748E00-2D08-4432-AA30-E6D5433C9F21}" srcOrd="2" destOrd="0" parTransId="{CA19AF87-8F11-4453-8189-FC75F366DB04}" sibTransId="{BFBE5000-933D-4B53-90DF-5D9493B91ABE}"/>
    <dgm:cxn modelId="{7C9A4623-D1F1-4E9A-A645-5896889D7A54}" type="presParOf" srcId="{3A7256B8-22EB-4214-A9DC-084F35129724}" destId="{C330C9C2-29FE-4CD4-843D-C41599E7ABEE}" srcOrd="0" destOrd="0" presId="urn:microsoft.com/office/officeart/2005/8/layout/hProcess9"/>
    <dgm:cxn modelId="{E1E81375-BF96-4A5F-A64A-DBDD4F413F82}" type="presParOf" srcId="{3A7256B8-22EB-4214-A9DC-084F35129724}" destId="{5791DE92-18D2-4AEB-A499-01200F5919DD}" srcOrd="1" destOrd="0" presId="urn:microsoft.com/office/officeart/2005/8/layout/hProcess9"/>
    <dgm:cxn modelId="{41B4259B-1944-4FE3-9187-238E5A0CFCA7}" type="presParOf" srcId="{5791DE92-18D2-4AEB-A499-01200F5919DD}" destId="{A993D7BB-1C2C-4C3D-9F2F-3DE19705C640}" srcOrd="0" destOrd="0" presId="urn:microsoft.com/office/officeart/2005/8/layout/hProcess9"/>
    <dgm:cxn modelId="{5398B0D1-71F2-43EA-8FB8-B9D20B43B317}" type="presParOf" srcId="{5791DE92-18D2-4AEB-A499-01200F5919DD}" destId="{AA276F9A-FE84-49B5-879E-2965B8D7AA0D}" srcOrd="1" destOrd="0" presId="urn:microsoft.com/office/officeart/2005/8/layout/hProcess9"/>
    <dgm:cxn modelId="{4DAA17FA-6C6E-41E4-96EE-1C6EEFB85046}" type="presParOf" srcId="{5791DE92-18D2-4AEB-A499-01200F5919DD}" destId="{9AA89F05-B67E-4F8F-B0F7-859E0D12D38D}" srcOrd="2" destOrd="0" presId="urn:microsoft.com/office/officeart/2005/8/layout/hProcess9"/>
    <dgm:cxn modelId="{91663BE3-C077-436E-A31F-62FB94C68776}" type="presParOf" srcId="{5791DE92-18D2-4AEB-A499-01200F5919DD}" destId="{BEEE5EF3-3167-4F86-B193-84FED4C49295}" srcOrd="3" destOrd="0" presId="urn:microsoft.com/office/officeart/2005/8/layout/hProcess9"/>
    <dgm:cxn modelId="{3BF4DA59-ECE9-47DD-9657-17A9BA591154}" type="presParOf" srcId="{5791DE92-18D2-4AEB-A499-01200F5919DD}" destId="{4249C070-6890-4B33-9070-20B08A3F25E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E3ABBA-7229-4182-A17A-13F0C4721CC6}" type="doc">
      <dgm:prSet loTypeId="urn:microsoft.com/office/officeart/2005/8/layout/hProcess9" loCatId="process" qsTypeId="urn:microsoft.com/office/officeart/2005/8/quickstyle/simple1" qsCatId="simple" csTypeId="urn:microsoft.com/office/officeart/2005/8/colors/accent1_2" csCatId="accent1" phldr="1"/>
      <dgm:spPr/>
    </dgm:pt>
    <dgm:pt modelId="{AE1E0692-8FD2-44CB-BA04-A17DA3E044FB}">
      <dgm:prSet phldrT="[Text]"/>
      <dgm:spPr/>
      <dgm:t>
        <a:bodyPr/>
        <a:lstStyle/>
        <a:p>
          <a:r>
            <a:rPr lang="id-ID" dirty="0" smtClean="0">
              <a:latin typeface="Baskerville Old Face" panose="02020602080505020303" pitchFamily="18" charset="0"/>
            </a:rPr>
            <a:t>Menyusun Silabus</a:t>
          </a:r>
          <a:endParaRPr lang="id-ID" dirty="0">
            <a:latin typeface="Baskerville Old Face" panose="02020602080505020303" pitchFamily="18" charset="0"/>
          </a:endParaRPr>
        </a:p>
      </dgm:t>
    </dgm:pt>
    <dgm:pt modelId="{275B7DBD-5B85-4360-A5A9-473605B1F05B}" type="parTrans" cxnId="{B2E6609A-93D5-4565-BC50-8A2FB4EB9F95}">
      <dgm:prSet/>
      <dgm:spPr/>
      <dgm:t>
        <a:bodyPr/>
        <a:lstStyle/>
        <a:p>
          <a:endParaRPr lang="id-ID"/>
        </a:p>
      </dgm:t>
    </dgm:pt>
    <dgm:pt modelId="{B1510FFA-A560-4A3C-9E26-D9F34E42E91F}" type="sibTrans" cxnId="{B2E6609A-93D5-4565-BC50-8A2FB4EB9F95}">
      <dgm:prSet/>
      <dgm:spPr/>
      <dgm:t>
        <a:bodyPr/>
        <a:lstStyle/>
        <a:p>
          <a:endParaRPr lang="id-ID"/>
        </a:p>
      </dgm:t>
    </dgm:pt>
    <dgm:pt modelId="{F6DAA65F-A8ED-4CA2-A18D-10FE57DCEBA4}">
      <dgm:prSet phldrT="[Text]"/>
      <dgm:spPr/>
      <dgm:t>
        <a:bodyPr/>
        <a:lstStyle/>
        <a:p>
          <a:r>
            <a:rPr lang="id-ID" dirty="0" smtClean="0">
              <a:latin typeface="Baskerville Old Face" panose="02020602080505020303" pitchFamily="18" charset="0"/>
            </a:rPr>
            <a:t>Menyusun Prota dan Promes</a:t>
          </a:r>
          <a:endParaRPr lang="id-ID" dirty="0">
            <a:latin typeface="Baskerville Old Face" panose="02020602080505020303" pitchFamily="18" charset="0"/>
          </a:endParaRPr>
        </a:p>
      </dgm:t>
    </dgm:pt>
    <dgm:pt modelId="{CFD95E7C-AFE2-4899-A1FA-7055B8057999}" type="parTrans" cxnId="{E3EBBA04-D62F-480D-8CBC-6E1746A2C3FB}">
      <dgm:prSet/>
      <dgm:spPr/>
      <dgm:t>
        <a:bodyPr/>
        <a:lstStyle/>
        <a:p>
          <a:endParaRPr lang="id-ID"/>
        </a:p>
      </dgm:t>
    </dgm:pt>
    <dgm:pt modelId="{22E47669-F5BD-4274-8CA2-25D042E333A6}" type="sibTrans" cxnId="{E3EBBA04-D62F-480D-8CBC-6E1746A2C3FB}">
      <dgm:prSet/>
      <dgm:spPr/>
      <dgm:t>
        <a:bodyPr/>
        <a:lstStyle/>
        <a:p>
          <a:endParaRPr lang="id-ID"/>
        </a:p>
      </dgm:t>
    </dgm:pt>
    <dgm:pt modelId="{B0748E00-2D08-4432-AA30-E6D5433C9F21}">
      <dgm:prSet phldrT="[Text]"/>
      <dgm:spPr/>
      <dgm:t>
        <a:bodyPr/>
        <a:lstStyle/>
        <a:p>
          <a:r>
            <a:rPr lang="id-ID" dirty="0" smtClean="0">
              <a:latin typeface="Baskerville Old Face" panose="02020602080505020303" pitchFamily="18" charset="0"/>
            </a:rPr>
            <a:t>Menyusun RPP</a:t>
          </a:r>
          <a:endParaRPr lang="id-ID" dirty="0">
            <a:latin typeface="Baskerville Old Face" panose="02020602080505020303" pitchFamily="18" charset="0"/>
          </a:endParaRPr>
        </a:p>
      </dgm:t>
    </dgm:pt>
    <dgm:pt modelId="{CA19AF87-8F11-4453-8189-FC75F366DB04}" type="parTrans" cxnId="{2EFC8105-DD5C-4FD8-9763-613D01153795}">
      <dgm:prSet/>
      <dgm:spPr/>
      <dgm:t>
        <a:bodyPr/>
        <a:lstStyle/>
        <a:p>
          <a:endParaRPr lang="id-ID"/>
        </a:p>
      </dgm:t>
    </dgm:pt>
    <dgm:pt modelId="{BFBE5000-933D-4B53-90DF-5D9493B91ABE}" type="sibTrans" cxnId="{2EFC8105-DD5C-4FD8-9763-613D01153795}">
      <dgm:prSet/>
      <dgm:spPr/>
      <dgm:t>
        <a:bodyPr/>
        <a:lstStyle/>
        <a:p>
          <a:endParaRPr lang="id-ID"/>
        </a:p>
      </dgm:t>
    </dgm:pt>
    <dgm:pt modelId="{3A7256B8-22EB-4214-A9DC-084F35129724}" type="pres">
      <dgm:prSet presAssocID="{CCE3ABBA-7229-4182-A17A-13F0C4721CC6}" presName="CompostProcess" presStyleCnt="0">
        <dgm:presLayoutVars>
          <dgm:dir/>
          <dgm:resizeHandles val="exact"/>
        </dgm:presLayoutVars>
      </dgm:prSet>
      <dgm:spPr/>
    </dgm:pt>
    <dgm:pt modelId="{C330C9C2-29FE-4CD4-843D-C41599E7ABEE}" type="pres">
      <dgm:prSet presAssocID="{CCE3ABBA-7229-4182-A17A-13F0C4721CC6}" presName="arrow" presStyleLbl="bgShp" presStyleIdx="0" presStyleCnt="1" custLinFactNeighborX="-250" custLinFactNeighborY="-12713"/>
      <dgm:spPr/>
    </dgm:pt>
    <dgm:pt modelId="{5791DE92-18D2-4AEB-A499-01200F5919DD}" type="pres">
      <dgm:prSet presAssocID="{CCE3ABBA-7229-4182-A17A-13F0C4721CC6}" presName="linearProcess" presStyleCnt="0"/>
      <dgm:spPr/>
    </dgm:pt>
    <dgm:pt modelId="{A993D7BB-1C2C-4C3D-9F2F-3DE19705C640}" type="pres">
      <dgm:prSet presAssocID="{AE1E0692-8FD2-44CB-BA04-A17DA3E044FB}" presName="textNode" presStyleLbl="node1" presStyleIdx="0" presStyleCnt="3">
        <dgm:presLayoutVars>
          <dgm:bulletEnabled val="1"/>
        </dgm:presLayoutVars>
      </dgm:prSet>
      <dgm:spPr/>
      <dgm:t>
        <a:bodyPr/>
        <a:lstStyle/>
        <a:p>
          <a:endParaRPr lang="id-ID"/>
        </a:p>
      </dgm:t>
    </dgm:pt>
    <dgm:pt modelId="{AA276F9A-FE84-49B5-879E-2965B8D7AA0D}" type="pres">
      <dgm:prSet presAssocID="{B1510FFA-A560-4A3C-9E26-D9F34E42E91F}" presName="sibTrans" presStyleCnt="0"/>
      <dgm:spPr/>
    </dgm:pt>
    <dgm:pt modelId="{9AA89F05-B67E-4F8F-B0F7-859E0D12D38D}" type="pres">
      <dgm:prSet presAssocID="{F6DAA65F-A8ED-4CA2-A18D-10FE57DCEBA4}" presName="textNode" presStyleLbl="node1" presStyleIdx="1" presStyleCnt="3">
        <dgm:presLayoutVars>
          <dgm:bulletEnabled val="1"/>
        </dgm:presLayoutVars>
      </dgm:prSet>
      <dgm:spPr/>
      <dgm:t>
        <a:bodyPr/>
        <a:lstStyle/>
        <a:p>
          <a:endParaRPr lang="id-ID"/>
        </a:p>
      </dgm:t>
    </dgm:pt>
    <dgm:pt modelId="{BEEE5EF3-3167-4F86-B193-84FED4C49295}" type="pres">
      <dgm:prSet presAssocID="{22E47669-F5BD-4274-8CA2-25D042E333A6}" presName="sibTrans" presStyleCnt="0"/>
      <dgm:spPr/>
    </dgm:pt>
    <dgm:pt modelId="{4249C070-6890-4B33-9070-20B08A3F25E3}" type="pres">
      <dgm:prSet presAssocID="{B0748E00-2D08-4432-AA30-E6D5433C9F21}" presName="textNode" presStyleLbl="node1" presStyleIdx="2" presStyleCnt="3">
        <dgm:presLayoutVars>
          <dgm:bulletEnabled val="1"/>
        </dgm:presLayoutVars>
      </dgm:prSet>
      <dgm:spPr/>
      <dgm:t>
        <a:bodyPr/>
        <a:lstStyle/>
        <a:p>
          <a:endParaRPr lang="id-ID"/>
        </a:p>
      </dgm:t>
    </dgm:pt>
  </dgm:ptLst>
  <dgm:cxnLst>
    <dgm:cxn modelId="{E3EBBA04-D62F-480D-8CBC-6E1746A2C3FB}" srcId="{CCE3ABBA-7229-4182-A17A-13F0C4721CC6}" destId="{F6DAA65F-A8ED-4CA2-A18D-10FE57DCEBA4}" srcOrd="1" destOrd="0" parTransId="{CFD95E7C-AFE2-4899-A1FA-7055B8057999}" sibTransId="{22E47669-F5BD-4274-8CA2-25D042E333A6}"/>
    <dgm:cxn modelId="{39FE6E54-C32E-43F3-BE40-1FFE96708D3B}" type="presOf" srcId="{AE1E0692-8FD2-44CB-BA04-A17DA3E044FB}" destId="{A993D7BB-1C2C-4C3D-9F2F-3DE19705C640}" srcOrd="0" destOrd="0" presId="urn:microsoft.com/office/officeart/2005/8/layout/hProcess9"/>
    <dgm:cxn modelId="{F2B98E31-D1C4-4803-8A03-5C1D2A267782}" type="presOf" srcId="{B0748E00-2D08-4432-AA30-E6D5433C9F21}" destId="{4249C070-6890-4B33-9070-20B08A3F25E3}" srcOrd="0" destOrd="0" presId="urn:microsoft.com/office/officeart/2005/8/layout/hProcess9"/>
    <dgm:cxn modelId="{C095EE70-346D-456F-BAD1-7724E39E3BED}" type="presOf" srcId="{F6DAA65F-A8ED-4CA2-A18D-10FE57DCEBA4}" destId="{9AA89F05-B67E-4F8F-B0F7-859E0D12D38D}" srcOrd="0" destOrd="0" presId="urn:microsoft.com/office/officeart/2005/8/layout/hProcess9"/>
    <dgm:cxn modelId="{E7A8CD90-E088-4E21-B8F9-917CE10FC924}" type="presOf" srcId="{CCE3ABBA-7229-4182-A17A-13F0C4721CC6}" destId="{3A7256B8-22EB-4214-A9DC-084F35129724}" srcOrd="0" destOrd="0" presId="urn:microsoft.com/office/officeart/2005/8/layout/hProcess9"/>
    <dgm:cxn modelId="{B2E6609A-93D5-4565-BC50-8A2FB4EB9F95}" srcId="{CCE3ABBA-7229-4182-A17A-13F0C4721CC6}" destId="{AE1E0692-8FD2-44CB-BA04-A17DA3E044FB}" srcOrd="0" destOrd="0" parTransId="{275B7DBD-5B85-4360-A5A9-473605B1F05B}" sibTransId="{B1510FFA-A560-4A3C-9E26-D9F34E42E91F}"/>
    <dgm:cxn modelId="{2EFC8105-DD5C-4FD8-9763-613D01153795}" srcId="{CCE3ABBA-7229-4182-A17A-13F0C4721CC6}" destId="{B0748E00-2D08-4432-AA30-E6D5433C9F21}" srcOrd="2" destOrd="0" parTransId="{CA19AF87-8F11-4453-8189-FC75F366DB04}" sibTransId="{BFBE5000-933D-4B53-90DF-5D9493B91ABE}"/>
    <dgm:cxn modelId="{15B8091E-F6D2-4284-9106-37B5E260EB4F}" type="presParOf" srcId="{3A7256B8-22EB-4214-A9DC-084F35129724}" destId="{C330C9C2-29FE-4CD4-843D-C41599E7ABEE}" srcOrd="0" destOrd="0" presId="urn:microsoft.com/office/officeart/2005/8/layout/hProcess9"/>
    <dgm:cxn modelId="{23FBE2A2-C373-4009-BA6F-E484AEB0A894}" type="presParOf" srcId="{3A7256B8-22EB-4214-A9DC-084F35129724}" destId="{5791DE92-18D2-4AEB-A499-01200F5919DD}" srcOrd="1" destOrd="0" presId="urn:microsoft.com/office/officeart/2005/8/layout/hProcess9"/>
    <dgm:cxn modelId="{6E67D112-BBFF-426D-AE65-2F89953E125C}" type="presParOf" srcId="{5791DE92-18D2-4AEB-A499-01200F5919DD}" destId="{A993D7BB-1C2C-4C3D-9F2F-3DE19705C640}" srcOrd="0" destOrd="0" presId="urn:microsoft.com/office/officeart/2005/8/layout/hProcess9"/>
    <dgm:cxn modelId="{06B8B71A-1CC9-47F5-825C-A2E78CBD4B07}" type="presParOf" srcId="{5791DE92-18D2-4AEB-A499-01200F5919DD}" destId="{AA276F9A-FE84-49B5-879E-2965B8D7AA0D}" srcOrd="1" destOrd="0" presId="urn:microsoft.com/office/officeart/2005/8/layout/hProcess9"/>
    <dgm:cxn modelId="{7EE3A816-A7D0-4AE8-839B-D381D6A617B9}" type="presParOf" srcId="{5791DE92-18D2-4AEB-A499-01200F5919DD}" destId="{9AA89F05-B67E-4F8F-B0F7-859E0D12D38D}" srcOrd="2" destOrd="0" presId="urn:microsoft.com/office/officeart/2005/8/layout/hProcess9"/>
    <dgm:cxn modelId="{F3562563-DCA8-4710-80F2-5F58C243E93B}" type="presParOf" srcId="{5791DE92-18D2-4AEB-A499-01200F5919DD}" destId="{BEEE5EF3-3167-4F86-B193-84FED4C49295}" srcOrd="3" destOrd="0" presId="urn:microsoft.com/office/officeart/2005/8/layout/hProcess9"/>
    <dgm:cxn modelId="{C2CDF90C-92C5-4A29-88A3-B9B8FA53CA9D}" type="presParOf" srcId="{5791DE92-18D2-4AEB-A499-01200F5919DD}" destId="{4249C070-6890-4B33-9070-20B08A3F25E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15AF53-0284-44E2-A1F4-CF5589B9EB68}" type="doc">
      <dgm:prSet loTypeId="urn:microsoft.com/office/officeart/2005/8/layout/hProcess9" loCatId="process" qsTypeId="urn:microsoft.com/office/officeart/2005/8/quickstyle/3d2" qsCatId="3D" csTypeId="urn:microsoft.com/office/officeart/2005/8/colors/accent1_2" csCatId="accent1" phldr="1"/>
      <dgm:spPr/>
    </dgm:pt>
    <dgm:pt modelId="{7FF3532C-11DA-49E2-B520-69DBFF095B17}">
      <dgm:prSet phldrT="[Text]"/>
      <dgm:spPr/>
      <dgm:t>
        <a:bodyPr/>
        <a:lstStyle/>
        <a:p>
          <a:r>
            <a:rPr lang="id-ID" dirty="0" smtClean="0"/>
            <a:t>Menyusun Instrumen Asesmen</a:t>
          </a:r>
          <a:endParaRPr lang="id-ID" dirty="0"/>
        </a:p>
      </dgm:t>
    </dgm:pt>
    <dgm:pt modelId="{96C3F2E2-8E53-4BFF-9CC6-4FE729089D17}" type="parTrans" cxnId="{811C1B23-C163-4513-8397-F19BCB448925}">
      <dgm:prSet/>
      <dgm:spPr/>
      <dgm:t>
        <a:bodyPr/>
        <a:lstStyle/>
        <a:p>
          <a:endParaRPr lang="id-ID"/>
        </a:p>
      </dgm:t>
    </dgm:pt>
    <dgm:pt modelId="{59D4775C-85E0-49A1-9F19-85F4EFA473DE}" type="sibTrans" cxnId="{811C1B23-C163-4513-8397-F19BCB448925}">
      <dgm:prSet/>
      <dgm:spPr/>
      <dgm:t>
        <a:bodyPr/>
        <a:lstStyle/>
        <a:p>
          <a:endParaRPr lang="id-ID"/>
        </a:p>
      </dgm:t>
    </dgm:pt>
    <dgm:pt modelId="{71AAAF53-D04B-4343-9B7A-4A2386C155C3}">
      <dgm:prSet phldrT="[Text]"/>
      <dgm:spPr/>
      <dgm:t>
        <a:bodyPr/>
        <a:lstStyle/>
        <a:p>
          <a:r>
            <a:rPr lang="id-ID" dirty="0" smtClean="0"/>
            <a:t>Melaksanakan Asesmen (Pengumpulan Data)</a:t>
          </a:r>
          <a:endParaRPr lang="id-ID" dirty="0"/>
        </a:p>
      </dgm:t>
    </dgm:pt>
    <dgm:pt modelId="{B8476C03-1D05-48CA-98FD-871010A3E0A1}" type="parTrans" cxnId="{783BFD19-218D-43A5-8E60-F521F1D9B402}">
      <dgm:prSet/>
      <dgm:spPr/>
      <dgm:t>
        <a:bodyPr/>
        <a:lstStyle/>
        <a:p>
          <a:endParaRPr lang="id-ID"/>
        </a:p>
      </dgm:t>
    </dgm:pt>
    <dgm:pt modelId="{530B3D16-F33B-4C7D-B9F3-F69329653544}" type="sibTrans" cxnId="{783BFD19-218D-43A5-8E60-F521F1D9B402}">
      <dgm:prSet/>
      <dgm:spPr/>
      <dgm:t>
        <a:bodyPr/>
        <a:lstStyle/>
        <a:p>
          <a:endParaRPr lang="id-ID"/>
        </a:p>
      </dgm:t>
    </dgm:pt>
    <dgm:pt modelId="{A9FAE712-94C5-4AAE-8D6C-FAEBE3984526}">
      <dgm:prSet phldrT="[Text]" custT="1"/>
      <dgm:spPr/>
      <dgm:t>
        <a:bodyPr/>
        <a:lstStyle/>
        <a:p>
          <a:endParaRPr lang="id-ID" sz="1800" dirty="0" smtClean="0"/>
        </a:p>
        <a:p>
          <a:r>
            <a:rPr lang="id-ID" sz="1800" b="1" dirty="0" smtClean="0"/>
            <a:t>Membahas Hasil Asesmen</a:t>
          </a:r>
        </a:p>
        <a:p>
          <a:r>
            <a:rPr lang="id-ID" sz="1800" b="1" dirty="0" smtClean="0"/>
            <a:t>Pemetaan Hambatan dan Potensi</a:t>
          </a:r>
        </a:p>
        <a:p>
          <a:r>
            <a:rPr lang="id-ID" sz="1800" b="1" dirty="0" smtClean="0"/>
            <a:t>Analisis Skala Prioritas</a:t>
          </a:r>
        </a:p>
        <a:p>
          <a:endParaRPr lang="id-ID" sz="1600" dirty="0"/>
        </a:p>
      </dgm:t>
    </dgm:pt>
    <dgm:pt modelId="{F48D91C2-A068-4BE9-B1D2-0AC1107A6CAE}" type="parTrans" cxnId="{F36C773F-EFD3-43A1-89AC-945C1AB9780E}">
      <dgm:prSet/>
      <dgm:spPr/>
      <dgm:t>
        <a:bodyPr/>
        <a:lstStyle/>
        <a:p>
          <a:endParaRPr lang="id-ID"/>
        </a:p>
      </dgm:t>
    </dgm:pt>
    <dgm:pt modelId="{DDA4E7AE-98AA-494B-A90A-3E8BB9AFFA8C}" type="sibTrans" cxnId="{F36C773F-EFD3-43A1-89AC-945C1AB9780E}">
      <dgm:prSet/>
      <dgm:spPr/>
      <dgm:t>
        <a:bodyPr/>
        <a:lstStyle/>
        <a:p>
          <a:endParaRPr lang="id-ID"/>
        </a:p>
      </dgm:t>
    </dgm:pt>
    <dgm:pt modelId="{32714FE2-D3D8-4DD5-8799-C3D251BCD4C7}" type="pres">
      <dgm:prSet presAssocID="{4715AF53-0284-44E2-A1F4-CF5589B9EB68}" presName="CompostProcess" presStyleCnt="0">
        <dgm:presLayoutVars>
          <dgm:dir/>
          <dgm:resizeHandles val="exact"/>
        </dgm:presLayoutVars>
      </dgm:prSet>
      <dgm:spPr/>
    </dgm:pt>
    <dgm:pt modelId="{876A1A2C-55F9-40B1-AEBE-FB732165A3EB}" type="pres">
      <dgm:prSet presAssocID="{4715AF53-0284-44E2-A1F4-CF5589B9EB68}" presName="arrow" presStyleLbl="bgShp" presStyleIdx="0" presStyleCnt="1" custLinFactNeighborX="-430" custLinFactNeighborY="-4034"/>
      <dgm:spPr/>
    </dgm:pt>
    <dgm:pt modelId="{F93AEC95-B8C9-494B-A097-CDE2A4B8457C}" type="pres">
      <dgm:prSet presAssocID="{4715AF53-0284-44E2-A1F4-CF5589B9EB68}" presName="linearProcess" presStyleCnt="0"/>
      <dgm:spPr/>
    </dgm:pt>
    <dgm:pt modelId="{76D2FD65-78C3-41C6-A5FE-A565249E1642}" type="pres">
      <dgm:prSet presAssocID="{7FF3532C-11DA-49E2-B520-69DBFF095B17}" presName="textNode" presStyleLbl="node1" presStyleIdx="0" presStyleCnt="3">
        <dgm:presLayoutVars>
          <dgm:bulletEnabled val="1"/>
        </dgm:presLayoutVars>
      </dgm:prSet>
      <dgm:spPr/>
      <dgm:t>
        <a:bodyPr/>
        <a:lstStyle/>
        <a:p>
          <a:endParaRPr lang="id-ID"/>
        </a:p>
      </dgm:t>
    </dgm:pt>
    <dgm:pt modelId="{1C58E591-87B6-4234-A516-84E4031DD8C4}" type="pres">
      <dgm:prSet presAssocID="{59D4775C-85E0-49A1-9F19-85F4EFA473DE}" presName="sibTrans" presStyleCnt="0"/>
      <dgm:spPr/>
    </dgm:pt>
    <dgm:pt modelId="{ECB30F4D-8600-463E-8576-C3A65025D122}" type="pres">
      <dgm:prSet presAssocID="{71AAAF53-D04B-4343-9B7A-4A2386C155C3}" presName="textNode" presStyleLbl="node1" presStyleIdx="1" presStyleCnt="3">
        <dgm:presLayoutVars>
          <dgm:bulletEnabled val="1"/>
        </dgm:presLayoutVars>
      </dgm:prSet>
      <dgm:spPr/>
      <dgm:t>
        <a:bodyPr/>
        <a:lstStyle/>
        <a:p>
          <a:endParaRPr lang="id-ID"/>
        </a:p>
      </dgm:t>
    </dgm:pt>
    <dgm:pt modelId="{5AD43BE5-B855-460B-8DB9-DAFB937086FA}" type="pres">
      <dgm:prSet presAssocID="{530B3D16-F33B-4C7D-B9F3-F69329653544}" presName="sibTrans" presStyleCnt="0"/>
      <dgm:spPr/>
    </dgm:pt>
    <dgm:pt modelId="{6A562B98-5C5E-4418-82B5-5B06DC95E529}" type="pres">
      <dgm:prSet presAssocID="{A9FAE712-94C5-4AAE-8D6C-FAEBE3984526}" presName="textNode" presStyleLbl="node1" presStyleIdx="2" presStyleCnt="3">
        <dgm:presLayoutVars>
          <dgm:bulletEnabled val="1"/>
        </dgm:presLayoutVars>
      </dgm:prSet>
      <dgm:spPr/>
      <dgm:t>
        <a:bodyPr/>
        <a:lstStyle/>
        <a:p>
          <a:endParaRPr lang="id-ID"/>
        </a:p>
      </dgm:t>
    </dgm:pt>
  </dgm:ptLst>
  <dgm:cxnLst>
    <dgm:cxn modelId="{BD458786-51A4-4EED-A2BE-D96048CC0328}" type="presOf" srcId="{7FF3532C-11DA-49E2-B520-69DBFF095B17}" destId="{76D2FD65-78C3-41C6-A5FE-A565249E1642}" srcOrd="0" destOrd="0" presId="urn:microsoft.com/office/officeart/2005/8/layout/hProcess9"/>
    <dgm:cxn modelId="{F36C773F-EFD3-43A1-89AC-945C1AB9780E}" srcId="{4715AF53-0284-44E2-A1F4-CF5589B9EB68}" destId="{A9FAE712-94C5-4AAE-8D6C-FAEBE3984526}" srcOrd="2" destOrd="0" parTransId="{F48D91C2-A068-4BE9-B1D2-0AC1107A6CAE}" sibTransId="{DDA4E7AE-98AA-494B-A90A-3E8BB9AFFA8C}"/>
    <dgm:cxn modelId="{811C1B23-C163-4513-8397-F19BCB448925}" srcId="{4715AF53-0284-44E2-A1F4-CF5589B9EB68}" destId="{7FF3532C-11DA-49E2-B520-69DBFF095B17}" srcOrd="0" destOrd="0" parTransId="{96C3F2E2-8E53-4BFF-9CC6-4FE729089D17}" sibTransId="{59D4775C-85E0-49A1-9F19-85F4EFA473DE}"/>
    <dgm:cxn modelId="{CC5D82D5-44F5-493D-B22D-595BFE821869}" type="presOf" srcId="{A9FAE712-94C5-4AAE-8D6C-FAEBE3984526}" destId="{6A562B98-5C5E-4418-82B5-5B06DC95E529}" srcOrd="0" destOrd="0" presId="urn:microsoft.com/office/officeart/2005/8/layout/hProcess9"/>
    <dgm:cxn modelId="{783BFD19-218D-43A5-8E60-F521F1D9B402}" srcId="{4715AF53-0284-44E2-A1F4-CF5589B9EB68}" destId="{71AAAF53-D04B-4343-9B7A-4A2386C155C3}" srcOrd="1" destOrd="0" parTransId="{B8476C03-1D05-48CA-98FD-871010A3E0A1}" sibTransId="{530B3D16-F33B-4C7D-B9F3-F69329653544}"/>
    <dgm:cxn modelId="{F9ED41B0-A526-4027-9DEA-109665D56ACD}" type="presOf" srcId="{4715AF53-0284-44E2-A1F4-CF5589B9EB68}" destId="{32714FE2-D3D8-4DD5-8799-C3D251BCD4C7}" srcOrd="0" destOrd="0" presId="urn:microsoft.com/office/officeart/2005/8/layout/hProcess9"/>
    <dgm:cxn modelId="{C0EDF45F-38EE-41D2-8F23-7D6609980495}" type="presOf" srcId="{71AAAF53-D04B-4343-9B7A-4A2386C155C3}" destId="{ECB30F4D-8600-463E-8576-C3A65025D122}" srcOrd="0" destOrd="0" presId="urn:microsoft.com/office/officeart/2005/8/layout/hProcess9"/>
    <dgm:cxn modelId="{B09E7409-6206-4232-BC5D-011F1A4E1368}" type="presParOf" srcId="{32714FE2-D3D8-4DD5-8799-C3D251BCD4C7}" destId="{876A1A2C-55F9-40B1-AEBE-FB732165A3EB}" srcOrd="0" destOrd="0" presId="urn:microsoft.com/office/officeart/2005/8/layout/hProcess9"/>
    <dgm:cxn modelId="{767F7439-A73D-4A23-B090-961AED926666}" type="presParOf" srcId="{32714FE2-D3D8-4DD5-8799-C3D251BCD4C7}" destId="{F93AEC95-B8C9-494B-A097-CDE2A4B8457C}" srcOrd="1" destOrd="0" presId="urn:microsoft.com/office/officeart/2005/8/layout/hProcess9"/>
    <dgm:cxn modelId="{31CC5227-50F8-4E55-B308-907AE22E1D5D}" type="presParOf" srcId="{F93AEC95-B8C9-494B-A097-CDE2A4B8457C}" destId="{76D2FD65-78C3-41C6-A5FE-A565249E1642}" srcOrd="0" destOrd="0" presId="urn:microsoft.com/office/officeart/2005/8/layout/hProcess9"/>
    <dgm:cxn modelId="{DA98B49A-5D0C-481A-AD7C-2119EB318B3F}" type="presParOf" srcId="{F93AEC95-B8C9-494B-A097-CDE2A4B8457C}" destId="{1C58E591-87B6-4234-A516-84E4031DD8C4}" srcOrd="1" destOrd="0" presId="urn:microsoft.com/office/officeart/2005/8/layout/hProcess9"/>
    <dgm:cxn modelId="{00836687-0996-4D51-844C-3744BD4AE1C2}" type="presParOf" srcId="{F93AEC95-B8C9-494B-A097-CDE2A4B8457C}" destId="{ECB30F4D-8600-463E-8576-C3A65025D122}" srcOrd="2" destOrd="0" presId="urn:microsoft.com/office/officeart/2005/8/layout/hProcess9"/>
    <dgm:cxn modelId="{E6F87A28-46D3-4F12-8421-E8D46A740DB2}" type="presParOf" srcId="{F93AEC95-B8C9-494B-A097-CDE2A4B8457C}" destId="{5AD43BE5-B855-460B-8DB9-DAFB937086FA}" srcOrd="3" destOrd="0" presId="urn:microsoft.com/office/officeart/2005/8/layout/hProcess9"/>
    <dgm:cxn modelId="{F7E4E4CC-7FD5-4BE1-95BC-F87417F1DE4D}" type="presParOf" srcId="{F93AEC95-B8C9-494B-A097-CDE2A4B8457C}" destId="{6A562B98-5C5E-4418-82B5-5B06DC95E529}" srcOrd="4" destOrd="0" presId="urn:microsoft.com/office/officeart/2005/8/layout/hProcess9"/>
  </dgm:cxnLst>
  <dgm:bg>
    <a:solidFill>
      <a:srgbClr val="FF00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15AF53-0284-44E2-A1F4-CF5589B9EB68}" type="doc">
      <dgm:prSet loTypeId="urn:microsoft.com/office/officeart/2005/8/layout/hProcess9" loCatId="process" qsTypeId="urn:microsoft.com/office/officeart/2005/8/quickstyle/simple2" qsCatId="simple" csTypeId="urn:microsoft.com/office/officeart/2005/8/colors/accent1_2" csCatId="accent1" phldr="1"/>
      <dgm:spPr/>
    </dgm:pt>
    <dgm:pt modelId="{7FF3532C-11DA-49E2-B520-69DBFF095B17}">
      <dgm:prSet phldrT="[Text]"/>
      <dgm:spPr/>
      <dgm:t>
        <a:bodyPr/>
        <a:lstStyle/>
        <a:p>
          <a:r>
            <a:rPr lang="id-ID" dirty="0" smtClean="0"/>
            <a:t>Menyusun Silabus</a:t>
          </a:r>
          <a:endParaRPr lang="id-ID" dirty="0"/>
        </a:p>
      </dgm:t>
    </dgm:pt>
    <dgm:pt modelId="{96C3F2E2-8E53-4BFF-9CC6-4FE729089D17}" type="parTrans" cxnId="{811C1B23-C163-4513-8397-F19BCB448925}">
      <dgm:prSet/>
      <dgm:spPr/>
      <dgm:t>
        <a:bodyPr/>
        <a:lstStyle/>
        <a:p>
          <a:endParaRPr lang="id-ID"/>
        </a:p>
      </dgm:t>
    </dgm:pt>
    <dgm:pt modelId="{59D4775C-85E0-49A1-9F19-85F4EFA473DE}" type="sibTrans" cxnId="{811C1B23-C163-4513-8397-F19BCB448925}">
      <dgm:prSet/>
      <dgm:spPr/>
      <dgm:t>
        <a:bodyPr/>
        <a:lstStyle/>
        <a:p>
          <a:endParaRPr lang="id-ID"/>
        </a:p>
      </dgm:t>
    </dgm:pt>
    <dgm:pt modelId="{71AAAF53-D04B-4343-9B7A-4A2386C155C3}">
      <dgm:prSet phldrT="[Text]"/>
      <dgm:spPr/>
      <dgm:t>
        <a:bodyPr/>
        <a:lstStyle/>
        <a:p>
          <a:r>
            <a:rPr lang="id-ID" dirty="0" smtClean="0"/>
            <a:t>Menyusun Prota dan Promes</a:t>
          </a:r>
          <a:endParaRPr lang="id-ID" dirty="0"/>
        </a:p>
      </dgm:t>
    </dgm:pt>
    <dgm:pt modelId="{B8476C03-1D05-48CA-98FD-871010A3E0A1}" type="parTrans" cxnId="{783BFD19-218D-43A5-8E60-F521F1D9B402}">
      <dgm:prSet/>
      <dgm:spPr/>
      <dgm:t>
        <a:bodyPr/>
        <a:lstStyle/>
        <a:p>
          <a:endParaRPr lang="id-ID"/>
        </a:p>
      </dgm:t>
    </dgm:pt>
    <dgm:pt modelId="{530B3D16-F33B-4C7D-B9F3-F69329653544}" type="sibTrans" cxnId="{783BFD19-218D-43A5-8E60-F521F1D9B402}">
      <dgm:prSet/>
      <dgm:spPr/>
      <dgm:t>
        <a:bodyPr/>
        <a:lstStyle/>
        <a:p>
          <a:endParaRPr lang="id-ID"/>
        </a:p>
      </dgm:t>
    </dgm:pt>
    <dgm:pt modelId="{A9FAE712-94C5-4AAE-8D6C-FAEBE3984526}">
      <dgm:prSet phldrT="[Text]" custT="1"/>
      <dgm:spPr/>
      <dgm:t>
        <a:bodyPr/>
        <a:lstStyle/>
        <a:p>
          <a:r>
            <a:rPr lang="id-ID" sz="2800" dirty="0" smtClean="0"/>
            <a:t>Menyusun RPP</a:t>
          </a:r>
          <a:endParaRPr lang="id-ID" sz="2800" dirty="0"/>
        </a:p>
      </dgm:t>
    </dgm:pt>
    <dgm:pt modelId="{F48D91C2-A068-4BE9-B1D2-0AC1107A6CAE}" type="parTrans" cxnId="{F36C773F-EFD3-43A1-89AC-945C1AB9780E}">
      <dgm:prSet/>
      <dgm:spPr/>
      <dgm:t>
        <a:bodyPr/>
        <a:lstStyle/>
        <a:p>
          <a:endParaRPr lang="id-ID"/>
        </a:p>
      </dgm:t>
    </dgm:pt>
    <dgm:pt modelId="{DDA4E7AE-98AA-494B-A90A-3E8BB9AFFA8C}" type="sibTrans" cxnId="{F36C773F-EFD3-43A1-89AC-945C1AB9780E}">
      <dgm:prSet/>
      <dgm:spPr/>
      <dgm:t>
        <a:bodyPr/>
        <a:lstStyle/>
        <a:p>
          <a:endParaRPr lang="id-ID"/>
        </a:p>
      </dgm:t>
    </dgm:pt>
    <dgm:pt modelId="{32714FE2-D3D8-4DD5-8799-C3D251BCD4C7}" type="pres">
      <dgm:prSet presAssocID="{4715AF53-0284-44E2-A1F4-CF5589B9EB68}" presName="CompostProcess" presStyleCnt="0">
        <dgm:presLayoutVars>
          <dgm:dir/>
          <dgm:resizeHandles val="exact"/>
        </dgm:presLayoutVars>
      </dgm:prSet>
      <dgm:spPr/>
    </dgm:pt>
    <dgm:pt modelId="{876A1A2C-55F9-40B1-AEBE-FB732165A3EB}" type="pres">
      <dgm:prSet presAssocID="{4715AF53-0284-44E2-A1F4-CF5589B9EB68}" presName="arrow" presStyleLbl="bgShp" presStyleIdx="0" presStyleCnt="1" custLinFactNeighborX="-430" custLinFactNeighborY="-4034"/>
      <dgm:spPr/>
    </dgm:pt>
    <dgm:pt modelId="{F93AEC95-B8C9-494B-A097-CDE2A4B8457C}" type="pres">
      <dgm:prSet presAssocID="{4715AF53-0284-44E2-A1F4-CF5589B9EB68}" presName="linearProcess" presStyleCnt="0"/>
      <dgm:spPr/>
    </dgm:pt>
    <dgm:pt modelId="{76D2FD65-78C3-41C6-A5FE-A565249E1642}" type="pres">
      <dgm:prSet presAssocID="{7FF3532C-11DA-49E2-B520-69DBFF095B17}" presName="textNode" presStyleLbl="node1" presStyleIdx="0" presStyleCnt="3">
        <dgm:presLayoutVars>
          <dgm:bulletEnabled val="1"/>
        </dgm:presLayoutVars>
      </dgm:prSet>
      <dgm:spPr/>
      <dgm:t>
        <a:bodyPr/>
        <a:lstStyle/>
        <a:p>
          <a:endParaRPr lang="id-ID"/>
        </a:p>
      </dgm:t>
    </dgm:pt>
    <dgm:pt modelId="{1C58E591-87B6-4234-A516-84E4031DD8C4}" type="pres">
      <dgm:prSet presAssocID="{59D4775C-85E0-49A1-9F19-85F4EFA473DE}" presName="sibTrans" presStyleCnt="0"/>
      <dgm:spPr/>
    </dgm:pt>
    <dgm:pt modelId="{ECB30F4D-8600-463E-8576-C3A65025D122}" type="pres">
      <dgm:prSet presAssocID="{71AAAF53-D04B-4343-9B7A-4A2386C155C3}" presName="textNode" presStyleLbl="node1" presStyleIdx="1" presStyleCnt="3">
        <dgm:presLayoutVars>
          <dgm:bulletEnabled val="1"/>
        </dgm:presLayoutVars>
      </dgm:prSet>
      <dgm:spPr/>
      <dgm:t>
        <a:bodyPr/>
        <a:lstStyle/>
        <a:p>
          <a:endParaRPr lang="id-ID"/>
        </a:p>
      </dgm:t>
    </dgm:pt>
    <dgm:pt modelId="{5AD43BE5-B855-460B-8DB9-DAFB937086FA}" type="pres">
      <dgm:prSet presAssocID="{530B3D16-F33B-4C7D-B9F3-F69329653544}" presName="sibTrans" presStyleCnt="0"/>
      <dgm:spPr/>
    </dgm:pt>
    <dgm:pt modelId="{6A562B98-5C5E-4418-82B5-5B06DC95E529}" type="pres">
      <dgm:prSet presAssocID="{A9FAE712-94C5-4AAE-8D6C-FAEBE3984526}" presName="textNode" presStyleLbl="node1" presStyleIdx="2" presStyleCnt="3">
        <dgm:presLayoutVars>
          <dgm:bulletEnabled val="1"/>
        </dgm:presLayoutVars>
      </dgm:prSet>
      <dgm:spPr/>
      <dgm:t>
        <a:bodyPr/>
        <a:lstStyle/>
        <a:p>
          <a:endParaRPr lang="id-ID"/>
        </a:p>
      </dgm:t>
    </dgm:pt>
  </dgm:ptLst>
  <dgm:cxnLst>
    <dgm:cxn modelId="{DD30C8CA-41A0-4F6D-BAF5-C7F042F08FF8}" type="presOf" srcId="{A9FAE712-94C5-4AAE-8D6C-FAEBE3984526}" destId="{6A562B98-5C5E-4418-82B5-5B06DC95E529}" srcOrd="0" destOrd="0" presId="urn:microsoft.com/office/officeart/2005/8/layout/hProcess9"/>
    <dgm:cxn modelId="{F36C773F-EFD3-43A1-89AC-945C1AB9780E}" srcId="{4715AF53-0284-44E2-A1F4-CF5589B9EB68}" destId="{A9FAE712-94C5-4AAE-8D6C-FAEBE3984526}" srcOrd="2" destOrd="0" parTransId="{F48D91C2-A068-4BE9-B1D2-0AC1107A6CAE}" sibTransId="{DDA4E7AE-98AA-494B-A90A-3E8BB9AFFA8C}"/>
    <dgm:cxn modelId="{A2988F27-645F-450F-B81D-635B2DE11E46}" type="presOf" srcId="{71AAAF53-D04B-4343-9B7A-4A2386C155C3}" destId="{ECB30F4D-8600-463E-8576-C3A65025D122}" srcOrd="0" destOrd="0" presId="urn:microsoft.com/office/officeart/2005/8/layout/hProcess9"/>
    <dgm:cxn modelId="{811C1B23-C163-4513-8397-F19BCB448925}" srcId="{4715AF53-0284-44E2-A1F4-CF5589B9EB68}" destId="{7FF3532C-11DA-49E2-B520-69DBFF095B17}" srcOrd="0" destOrd="0" parTransId="{96C3F2E2-8E53-4BFF-9CC6-4FE729089D17}" sibTransId="{59D4775C-85E0-49A1-9F19-85F4EFA473DE}"/>
    <dgm:cxn modelId="{3ABA4E8E-94B3-4481-AAF8-10A28B0562A4}" type="presOf" srcId="{4715AF53-0284-44E2-A1F4-CF5589B9EB68}" destId="{32714FE2-D3D8-4DD5-8799-C3D251BCD4C7}" srcOrd="0" destOrd="0" presId="urn:microsoft.com/office/officeart/2005/8/layout/hProcess9"/>
    <dgm:cxn modelId="{783BFD19-218D-43A5-8E60-F521F1D9B402}" srcId="{4715AF53-0284-44E2-A1F4-CF5589B9EB68}" destId="{71AAAF53-D04B-4343-9B7A-4A2386C155C3}" srcOrd="1" destOrd="0" parTransId="{B8476C03-1D05-48CA-98FD-871010A3E0A1}" sibTransId="{530B3D16-F33B-4C7D-B9F3-F69329653544}"/>
    <dgm:cxn modelId="{8EB4CCE8-F454-4B67-BC22-7AD82007CB82}" type="presOf" srcId="{7FF3532C-11DA-49E2-B520-69DBFF095B17}" destId="{76D2FD65-78C3-41C6-A5FE-A565249E1642}" srcOrd="0" destOrd="0" presId="urn:microsoft.com/office/officeart/2005/8/layout/hProcess9"/>
    <dgm:cxn modelId="{0EDDB817-0B10-442F-AB7A-E305EC844983}" type="presParOf" srcId="{32714FE2-D3D8-4DD5-8799-C3D251BCD4C7}" destId="{876A1A2C-55F9-40B1-AEBE-FB732165A3EB}" srcOrd="0" destOrd="0" presId="urn:microsoft.com/office/officeart/2005/8/layout/hProcess9"/>
    <dgm:cxn modelId="{ADA4CC3F-7ACD-44B8-80F2-35AF23F34168}" type="presParOf" srcId="{32714FE2-D3D8-4DD5-8799-C3D251BCD4C7}" destId="{F93AEC95-B8C9-494B-A097-CDE2A4B8457C}" srcOrd="1" destOrd="0" presId="urn:microsoft.com/office/officeart/2005/8/layout/hProcess9"/>
    <dgm:cxn modelId="{D8A8C61C-E5E6-40B4-AF90-EAE4DBD0E2B0}" type="presParOf" srcId="{F93AEC95-B8C9-494B-A097-CDE2A4B8457C}" destId="{76D2FD65-78C3-41C6-A5FE-A565249E1642}" srcOrd="0" destOrd="0" presId="urn:microsoft.com/office/officeart/2005/8/layout/hProcess9"/>
    <dgm:cxn modelId="{5CF4B8BC-4234-4AA1-A800-B84D5CA27280}" type="presParOf" srcId="{F93AEC95-B8C9-494B-A097-CDE2A4B8457C}" destId="{1C58E591-87B6-4234-A516-84E4031DD8C4}" srcOrd="1" destOrd="0" presId="urn:microsoft.com/office/officeart/2005/8/layout/hProcess9"/>
    <dgm:cxn modelId="{CBF572D3-02B6-4C23-87A0-EA680E5C2889}" type="presParOf" srcId="{F93AEC95-B8C9-494B-A097-CDE2A4B8457C}" destId="{ECB30F4D-8600-463E-8576-C3A65025D122}" srcOrd="2" destOrd="0" presId="urn:microsoft.com/office/officeart/2005/8/layout/hProcess9"/>
    <dgm:cxn modelId="{7C6CA4F3-6C14-40AE-8E6A-0C244C6CB961}" type="presParOf" srcId="{F93AEC95-B8C9-494B-A097-CDE2A4B8457C}" destId="{5AD43BE5-B855-460B-8DB9-DAFB937086FA}" srcOrd="3" destOrd="0" presId="urn:microsoft.com/office/officeart/2005/8/layout/hProcess9"/>
    <dgm:cxn modelId="{3AE874D2-6E2F-49C5-A01F-BA7723FC909B}" type="presParOf" srcId="{F93AEC95-B8C9-494B-A097-CDE2A4B8457C}" destId="{6A562B98-5C5E-4418-82B5-5B06DC95E529}" srcOrd="4" destOrd="0" presId="urn:microsoft.com/office/officeart/2005/8/layout/hProcess9"/>
  </dgm:cxnLst>
  <dgm:bg>
    <a:solidFill>
      <a:srgbClr val="FF00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383A3-E8C9-41FB-A9E4-6E5E089155E3}" type="datetimeFigureOut">
              <a:rPr lang="id-ID" smtClean="0"/>
              <a:t>28/05/2017</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93CDA7-F71D-414F-A9BF-97AAE825C72A}" type="slidenum">
              <a:rPr lang="id-ID" smtClean="0"/>
              <a:t>‹#›</a:t>
            </a:fld>
            <a:endParaRPr lang="id-ID"/>
          </a:p>
        </p:txBody>
      </p:sp>
    </p:spTree>
    <p:extLst>
      <p:ext uri="{BB962C8B-B14F-4D97-AF65-F5344CB8AC3E}">
        <p14:creationId xmlns:p14="http://schemas.microsoft.com/office/powerpoint/2010/main" val="1551971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DD866ED1-1966-4191-9F84-A1BF2DCC02EF}" type="slidenum">
              <a:rPr lang="id-ID" smtClean="0"/>
              <a:pPr/>
              <a:t>75</a:t>
            </a:fld>
            <a:endParaRPr lang="id-ID"/>
          </a:p>
        </p:txBody>
      </p:sp>
    </p:spTree>
    <p:extLst>
      <p:ext uri="{BB962C8B-B14F-4D97-AF65-F5344CB8AC3E}">
        <p14:creationId xmlns:p14="http://schemas.microsoft.com/office/powerpoint/2010/main" val="4278859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00B3F0-A9BC-48CE-8EB6-ECE965069900}" type="datetimeFigureOut">
              <a:rPr lang="en-US" smtClean="0"/>
              <a:pPr/>
              <a:t>5/28/2017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1689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B320A-89BA-47B2-A525-92E8D10B06E4}" type="datetimeFigureOut">
              <a:rPr lang="en-US" smtClean="0"/>
              <a:t>5/28/2017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79099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4B320A-89BA-47B2-A525-92E8D10B06E4}" type="datetimeFigureOut">
              <a:rPr lang="en-US" smtClean="0"/>
              <a:t>5/28/2017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94976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4B320A-89BA-47B2-A525-92E8D10B06E4}" type="datetimeFigureOut">
              <a:rPr lang="en-US" smtClean="0"/>
              <a:t>5/28/2017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6077380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4B320A-89BA-47B2-A525-92E8D10B06E4}" type="datetimeFigureOut">
              <a:rPr lang="en-US" smtClean="0"/>
              <a:t>5/28/2017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560780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64B320A-89BA-47B2-A525-92E8D10B06E4}" type="datetimeFigureOut">
              <a:rPr lang="en-US" smtClean="0"/>
              <a:t>5/28/2017</a:t>
            </a:fld>
            <a:endParaRPr lang="en-US" dirty="0"/>
          </a:p>
        </p:txBody>
      </p:sp>
      <p:sp>
        <p:nvSpPr>
          <p:cNvPr id="4"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275468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64B320A-89BA-47B2-A525-92E8D10B06E4}" type="datetimeFigureOut">
              <a:rPr lang="en-US" smtClean="0"/>
              <a:t>5/28/2017</a:t>
            </a:fld>
            <a:endParaRPr lang="en-US" dirty="0"/>
          </a:p>
        </p:txBody>
      </p:sp>
      <p:sp>
        <p:nvSpPr>
          <p:cNvPr id="4"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832990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smtClean="0"/>
              <a:t>5/28/2017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9952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smtClean="0"/>
              <a:t>5/28/2017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1558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B20712A-F861-4AB0-A754-4F5A2033CD4B}" type="datetimeFigureOut">
              <a:rPr lang="en-US" smtClean="0"/>
              <a:t>5/28/2017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0438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smtClean="0"/>
              <a:t>5/28/2017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1103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smtClean="0"/>
              <a:t>5/28/2017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19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smtClean="0"/>
              <a:t>5/28/2017</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4229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BDF5C0D-8C3A-4771-A43D-83937FC700D4}" type="datetimeFigureOut">
              <a:rPr lang="en-US" smtClean="0"/>
              <a:t>5/28/2017</a:t>
            </a:fld>
            <a:endParaRPr lang="en-US" dirty="0"/>
          </a:p>
        </p:txBody>
      </p:sp>
      <p:sp>
        <p:nvSpPr>
          <p:cNvPr id="5" name="Footer Placeholder 3"/>
          <p:cNvSpPr>
            <a:spLocks noGrp="1"/>
          </p:cNvSpPr>
          <p:nvPr>
            <p:ph type="ftr" sz="quarter" idx="11"/>
          </p:nvPr>
        </p:nvSpPr>
        <p:spPr/>
        <p:txBody>
          <a:bodyPr/>
          <a:lstStyle/>
          <a:p>
            <a:r>
              <a:rPr lang="en-US" smtClean="0"/>
              <a:t>
              </a:t>
            </a:r>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211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203D2D6-FCC2-425A-A4A7-8058E8C01CB1}" type="datetimeFigureOut">
              <a:rPr lang="en-US" smtClean="0"/>
              <a:t>5/28/2017</a:t>
            </a:fld>
            <a:endParaRPr lang="en-US" dirty="0"/>
          </a:p>
        </p:txBody>
      </p:sp>
      <p:sp>
        <p:nvSpPr>
          <p:cNvPr id="5" name="Footer Placeholder 2"/>
          <p:cNvSpPr>
            <a:spLocks noGrp="1"/>
          </p:cNvSpPr>
          <p:nvPr>
            <p:ph type="ftr" sz="quarter" idx="11"/>
          </p:nvPr>
        </p:nvSpPr>
        <p:spPr/>
        <p:txBody>
          <a:bodyPr/>
          <a:lstStyle/>
          <a:p>
            <a:r>
              <a:rPr lang="en-US" smtClean="0"/>
              <a:t>
              </a:t>
            </a:r>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582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D8CF2683-E6E7-4CC3-9EEE-7854DD4F3545}" type="datetimeFigureOut">
              <a:rPr lang="en-US" smtClean="0"/>
              <a:t>5/28/2017</a:t>
            </a:fld>
            <a:endParaRPr lang="en-US" dirty="0"/>
          </a:p>
        </p:txBody>
      </p:sp>
      <p:sp>
        <p:nvSpPr>
          <p:cNvPr id="5" name="Footer Placeholder 5"/>
          <p:cNvSpPr>
            <a:spLocks noGrp="1"/>
          </p:cNvSpPr>
          <p:nvPr>
            <p:ph type="ftr" sz="quarter" idx="11"/>
          </p:nvPr>
        </p:nvSpPr>
        <p:spPr/>
        <p:txBody>
          <a:bodyPr/>
          <a:lstStyle/>
          <a:p>
            <a:r>
              <a:rPr lang="en-US" smtClean="0"/>
              <a:t>
              </a:t>
            </a:r>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5111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smtClean="0"/>
              <a:t>5/28/2017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91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64B320A-89BA-47B2-A525-92E8D10B06E4}" type="datetimeFigureOut">
              <a:rPr lang="en-US" smtClean="0"/>
              <a:t>5/28/2017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
              </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7525389"/>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86854" y="1702071"/>
            <a:ext cx="10986448" cy="1171977"/>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d-ID" sz="4800" dirty="0" smtClean="0">
                <a:solidFill>
                  <a:srgbClr val="FFFF00"/>
                </a:solidFill>
                <a:latin typeface="Elephant" panose="02020904090505020303" pitchFamily="18" charset="0"/>
              </a:rPr>
              <a:t>DOKUMEN I, II, DAN III KTSP</a:t>
            </a:r>
            <a:endParaRPr lang="id-ID" sz="4800" dirty="0">
              <a:solidFill>
                <a:srgbClr val="FFFF00"/>
              </a:solidFill>
              <a:latin typeface="Elephant" panose="02020904090505020303" pitchFamily="18" charset="0"/>
            </a:endParaRPr>
          </a:p>
        </p:txBody>
      </p:sp>
      <p:pic>
        <p:nvPicPr>
          <p:cNvPr id="13" name="Picture 4" descr="Image result for Tut Wu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394" y="195520"/>
            <a:ext cx="1318035" cy="133118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91569" y="4353636"/>
            <a:ext cx="10372299" cy="2431435"/>
          </a:xfrm>
          <a:prstGeom prst="rect">
            <a:avLst/>
          </a:prstGeom>
        </p:spPr>
        <p:txBody>
          <a:bodyPr wrap="square">
            <a:spAutoFit/>
          </a:bodyPr>
          <a:lstStyle/>
          <a:p>
            <a:pPr algn="ctr"/>
            <a:r>
              <a:rPr lang="id-ID" sz="2400" dirty="0" smtClean="0">
                <a:latin typeface="Baskerville Old Face" panose="02020602080505020303" pitchFamily="18" charset="0"/>
              </a:rPr>
              <a:t>Disampaikan Oleh :</a:t>
            </a:r>
          </a:p>
          <a:p>
            <a:pPr algn="ctr"/>
            <a:r>
              <a:rPr lang="id-ID" sz="2400" b="1" smtClean="0">
                <a:latin typeface="Baskerville Old Face" panose="02020602080505020303" pitchFamily="18" charset="0"/>
              </a:rPr>
              <a:t>TIM NARASUMBER </a:t>
            </a:r>
            <a:r>
              <a:rPr lang="id-ID" sz="2400" b="1" dirty="0" smtClean="0">
                <a:latin typeface="Baskerville Old Face" panose="02020602080505020303" pitchFamily="18" charset="0"/>
              </a:rPr>
              <a:t>NASIONAL</a:t>
            </a:r>
          </a:p>
          <a:p>
            <a:pPr algn="ctr"/>
            <a:endParaRPr lang="id-ID" sz="2400" b="1" dirty="0">
              <a:latin typeface="Baskerville Old Face" panose="02020602080505020303" pitchFamily="18" charset="0"/>
            </a:endParaRPr>
          </a:p>
          <a:p>
            <a:pPr algn="ctr"/>
            <a:r>
              <a:rPr lang="id-ID" sz="2000" b="1" dirty="0" smtClean="0">
                <a:latin typeface="Baskerville Old Face" panose="02020602080505020303" pitchFamily="18" charset="0"/>
              </a:rPr>
              <a:t>KEMENTERIAN PENDIDIKAN DAN KEBUDAYAAN</a:t>
            </a:r>
          </a:p>
          <a:p>
            <a:pPr algn="ctr"/>
            <a:r>
              <a:rPr lang="id-ID" sz="2000" b="1" dirty="0" smtClean="0">
                <a:latin typeface="Baskerville Old Face" panose="02020602080505020303" pitchFamily="18" charset="0"/>
              </a:rPr>
              <a:t>DIREKTORAT JENDERAL PENDIDIKAN DASAR DAN MENENGAH</a:t>
            </a:r>
          </a:p>
          <a:p>
            <a:pPr algn="ctr"/>
            <a:r>
              <a:rPr lang="id-ID" sz="2000" b="1" dirty="0" smtClean="0">
                <a:latin typeface="Baskerville Old Face" panose="02020602080505020303" pitchFamily="18" charset="0"/>
              </a:rPr>
              <a:t>DIREKTORAT PEMBINAAN PKLK</a:t>
            </a:r>
          </a:p>
          <a:p>
            <a:pPr algn="ctr"/>
            <a:r>
              <a:rPr lang="id-ID" sz="2000" b="1" dirty="0" smtClean="0">
                <a:latin typeface="Baskerville Old Face" panose="02020602080505020303" pitchFamily="18" charset="0"/>
              </a:rPr>
              <a:t>2017</a:t>
            </a:r>
            <a:endParaRPr lang="id-ID" sz="2000" b="1" dirty="0">
              <a:latin typeface="Baskerville Old Face" panose="02020602080505020303" pitchFamily="18" charset="0"/>
            </a:endParaRPr>
          </a:p>
        </p:txBody>
      </p:sp>
      <p:sp>
        <p:nvSpPr>
          <p:cNvPr id="2" name="Rectangle 1"/>
          <p:cNvSpPr/>
          <p:nvPr/>
        </p:nvSpPr>
        <p:spPr>
          <a:xfrm>
            <a:off x="0" y="2874048"/>
            <a:ext cx="12192000" cy="147958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288708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Rectangle 3"/>
          <p:cNvSpPr/>
          <p:nvPr/>
        </p:nvSpPr>
        <p:spPr>
          <a:xfrm>
            <a:off x="0" y="0"/>
            <a:ext cx="12192000"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a:p>
        </p:txBody>
      </p:sp>
      <p:sp>
        <p:nvSpPr>
          <p:cNvPr id="5" name="Rectangle 4"/>
          <p:cNvSpPr/>
          <p:nvPr/>
        </p:nvSpPr>
        <p:spPr>
          <a:xfrm>
            <a:off x="806627" y="783651"/>
            <a:ext cx="10794823" cy="5016758"/>
          </a:xfrm>
          <a:prstGeom prst="rect">
            <a:avLst/>
          </a:prstGeom>
        </p:spPr>
        <p:txBody>
          <a:bodyPr wrap="square">
            <a:spAutoFit/>
          </a:bodyPr>
          <a:lstStyle/>
          <a:p>
            <a:pPr>
              <a:defRPr/>
            </a:pPr>
            <a:r>
              <a:rPr lang="id-ID" sz="3200" b="1" dirty="0">
                <a:solidFill>
                  <a:srgbClr val="FFFF00"/>
                </a:solidFill>
                <a:latin typeface="Baskerville Old Face" panose="02020602080505020303" pitchFamily="18" charset="0"/>
              </a:rPr>
              <a:t>Buku II KTSP </a:t>
            </a:r>
            <a:r>
              <a:rPr lang="id-ID" sz="3200" b="1" dirty="0" smtClean="0">
                <a:solidFill>
                  <a:srgbClr val="FFFF00"/>
                </a:solidFill>
                <a:latin typeface="Baskerville Old Face" panose="02020602080505020303" pitchFamily="18" charset="0"/>
              </a:rPr>
              <a:t>sudah </a:t>
            </a:r>
            <a:r>
              <a:rPr lang="id-ID" sz="3200" b="1" dirty="0">
                <a:solidFill>
                  <a:srgbClr val="FFFF00"/>
                </a:solidFill>
                <a:latin typeface="Baskerville Old Face" panose="02020602080505020303" pitchFamily="18" charset="0"/>
              </a:rPr>
              <a:t>disusun oleh Pemerintah</a:t>
            </a:r>
            <a:r>
              <a:rPr lang="id-ID" sz="3200" b="1" dirty="0" smtClean="0">
                <a:solidFill>
                  <a:srgbClr val="FFFF00"/>
                </a:solidFill>
                <a:latin typeface="Baskerville Old Face" panose="02020602080505020303" pitchFamily="18" charset="0"/>
              </a:rPr>
              <a:t>.?????????</a:t>
            </a:r>
          </a:p>
          <a:p>
            <a:pPr>
              <a:defRPr/>
            </a:pPr>
            <a:r>
              <a:rPr lang="id-ID" sz="3200" b="1" kern="0" dirty="0" smtClean="0">
                <a:effectLst>
                  <a:outerShdw blurRad="38100" dist="38100" dir="2700000" algn="tl">
                    <a:srgbClr val="000000">
                      <a:alpha val="43137"/>
                    </a:srgbClr>
                  </a:outerShdw>
                </a:effectLst>
                <a:latin typeface="Baskerville Old Face" panose="02020602080505020303" pitchFamily="18" charset="0"/>
              </a:rPr>
              <a:t>Buku II KTSP Kurikulum 2013 Pendidikan Khusaus </a:t>
            </a:r>
          </a:p>
          <a:p>
            <a:pPr>
              <a:defRPr/>
            </a:pPr>
            <a:r>
              <a:rPr lang="id-ID" sz="3200" b="1" kern="0" dirty="0" smtClean="0">
                <a:effectLst>
                  <a:outerShdw blurRad="38100" dist="38100" dir="2700000" algn="tl">
                    <a:srgbClr val="000000">
                      <a:alpha val="43137"/>
                    </a:srgbClr>
                  </a:outerShdw>
                </a:effectLst>
                <a:latin typeface="Baskerville Old Face" panose="02020602080505020303" pitchFamily="18" charset="0"/>
              </a:rPr>
              <a:t>hanya dibuatkan modelnya oleh Pemerintah.</a:t>
            </a:r>
          </a:p>
          <a:p>
            <a:pPr>
              <a:defRPr/>
            </a:pPr>
            <a:endParaRPr lang="id-ID" sz="3200" b="1" kern="0" dirty="0">
              <a:effectLst>
                <a:outerShdw blurRad="38100" dist="38100" dir="2700000" algn="tl">
                  <a:srgbClr val="000000">
                    <a:alpha val="43137"/>
                  </a:srgbClr>
                </a:outerShdw>
              </a:effectLst>
              <a:latin typeface="Baskerville Old Face" panose="02020602080505020303" pitchFamily="18" charset="0"/>
            </a:endParaRPr>
          </a:p>
          <a:p>
            <a:pPr>
              <a:defRPr/>
            </a:pPr>
            <a:r>
              <a:rPr lang="id-ID" sz="3200" b="1" kern="0" dirty="0" smtClean="0">
                <a:solidFill>
                  <a:srgbClr val="00B0F0"/>
                </a:solidFill>
                <a:effectLst>
                  <a:outerShdw blurRad="38100" dist="38100" dir="2700000" algn="tl">
                    <a:srgbClr val="000000">
                      <a:alpha val="43137"/>
                    </a:srgbClr>
                  </a:outerShdw>
                </a:effectLst>
                <a:latin typeface="Baskerville Old Face" panose="02020602080505020303" pitchFamily="18" charset="0"/>
              </a:rPr>
              <a:t>Buku II KTSP SDLB/SMPLB/SMALB disusun oleh Guru/Pendidik berdasarkan hasil asesmen.</a:t>
            </a:r>
          </a:p>
          <a:p>
            <a:pPr>
              <a:defRPr/>
            </a:pPr>
            <a:endParaRPr lang="id-ID" sz="3200" b="1" kern="0" dirty="0" smtClean="0">
              <a:effectLst>
                <a:outerShdw blurRad="38100" dist="38100" dir="2700000" algn="tl">
                  <a:srgbClr val="000000">
                    <a:alpha val="43137"/>
                  </a:srgbClr>
                </a:outerShdw>
              </a:effectLst>
              <a:latin typeface="Baskerville Old Face" panose="02020602080505020303" pitchFamily="18" charset="0"/>
            </a:endParaRPr>
          </a:p>
          <a:p>
            <a:pPr>
              <a:defRPr/>
            </a:pPr>
            <a:r>
              <a:rPr lang="id-ID" sz="3200" b="1" kern="0" dirty="0" smtClean="0">
                <a:effectLst>
                  <a:outerShdw blurRad="38100" dist="38100" dir="2700000" algn="tl">
                    <a:srgbClr val="000000">
                      <a:alpha val="43137"/>
                    </a:srgbClr>
                  </a:outerShdw>
                </a:effectLst>
                <a:latin typeface="Baskerville Old Face" panose="02020602080505020303" pitchFamily="18" charset="0"/>
              </a:rPr>
              <a:t>Guru menganalisis KI-KD, menyusun instrumen asesmen, melaksanakan asesmen, dan menganalisis hasil asesmen.</a:t>
            </a:r>
          </a:p>
          <a:p>
            <a:pPr>
              <a:defRPr/>
            </a:pPr>
            <a:r>
              <a:rPr lang="id-ID" sz="3200" b="1" kern="0" dirty="0" smtClean="0">
                <a:effectLst>
                  <a:outerShdw blurRad="38100" dist="38100" dir="2700000" algn="tl">
                    <a:srgbClr val="000000">
                      <a:alpha val="43137"/>
                    </a:srgbClr>
                  </a:outerShdw>
                </a:effectLst>
                <a:latin typeface="Baskerville Old Face" panose="02020602080505020303" pitchFamily="18" charset="0"/>
              </a:rPr>
              <a:t>Guru menyusun silabus berdasarkan hasil asesmen</a:t>
            </a:r>
            <a:endParaRPr lang="id-ID" sz="3200" b="1" kern="0"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392209805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9144000" cy="735013"/>
          </a:xfrm>
          <a:solidFill>
            <a:schemeClr val="accent2"/>
          </a:solidFill>
        </p:spPr>
        <p:txBody>
          <a:bodyPr>
            <a:normAutofit/>
          </a:bodyPr>
          <a:lstStyle/>
          <a:p>
            <a:pPr algn="ctr">
              <a:defRPr/>
            </a:pPr>
            <a:r>
              <a:rPr lang="id-ID" sz="2400" b="1" dirty="0">
                <a:solidFill>
                  <a:schemeClr val="bg1"/>
                </a:solidFill>
                <a:latin typeface="+mn-lt"/>
              </a:rPr>
              <a:t>RENCANA PELAKSANAAN PROGRAM KEBUTUHAN KHUSUS</a:t>
            </a:r>
            <a:endParaRPr lang="en-US" sz="2400" b="1" dirty="0">
              <a:solidFill>
                <a:schemeClr val="bg1"/>
              </a:solidFill>
              <a:latin typeface="+mn-lt"/>
            </a:endParaRPr>
          </a:p>
        </p:txBody>
      </p:sp>
      <p:sp>
        <p:nvSpPr>
          <p:cNvPr id="47107" name="Rectangle 1"/>
          <p:cNvSpPr>
            <a:spLocks noChangeArrowheads="1"/>
          </p:cNvSpPr>
          <p:nvPr/>
        </p:nvSpPr>
        <p:spPr bwMode="auto">
          <a:xfrm>
            <a:off x="1898651" y="2016126"/>
            <a:ext cx="5184775" cy="4524375"/>
          </a:xfrm>
          <a:prstGeom prst="rect">
            <a:avLst/>
          </a:prstGeom>
          <a:noFill/>
          <a:ln w="9525">
            <a:noFill/>
            <a:miter lim="800000"/>
            <a:headEnd/>
            <a:tailEnd/>
          </a:ln>
        </p:spPr>
        <p:txBody>
          <a:bodyPr anchor="ctr">
            <a:spAutoFit/>
          </a:bodyPr>
          <a:lstStyle/>
          <a:p>
            <a:pPr marL="342900" indent="-342900" algn="just">
              <a:buFont typeface="Garamond" pitchFamily="18" charset="0"/>
              <a:buAutoNum type="alphaUcPeriod"/>
              <a:tabLst>
                <a:tab pos="450850" algn="l"/>
              </a:tabLst>
            </a:pPr>
            <a:r>
              <a:rPr lang="id-ID" dirty="0">
                <a:latin typeface="Palatino Linotype" pitchFamily="18" charset="0"/>
                <a:ea typeface="Times New Roman" pitchFamily="18" charset="0"/>
                <a:cs typeface="Calibri" pitchFamily="34" charset="0"/>
              </a:rPr>
              <a:t>Kondisi awal</a:t>
            </a:r>
            <a:endParaRPr lang="id-ID" dirty="0">
              <a:latin typeface="Arial" pitchFamily="34" charset="0"/>
              <a:ea typeface="Times New Roman" pitchFamily="18" charset="0"/>
              <a:cs typeface="Arial" pitchFamily="34" charset="0"/>
            </a:endParaRPr>
          </a:p>
          <a:p>
            <a:pPr marL="342900" indent="-342900" algn="just">
              <a:buFont typeface="Garamond" pitchFamily="18" charset="0"/>
              <a:buAutoNum type="alphaUcPeriod"/>
              <a:tabLst>
                <a:tab pos="450850" algn="l"/>
              </a:tabLst>
            </a:pPr>
            <a:r>
              <a:rPr lang="en-US" b="1" dirty="0" err="1">
                <a:latin typeface="Palatino Linotype" pitchFamily="18" charset="0"/>
                <a:ea typeface="Times New Roman" pitchFamily="18" charset="0"/>
                <a:cs typeface="Calibri" pitchFamily="34" charset="0"/>
              </a:rPr>
              <a:t>Kompetensi</a:t>
            </a:r>
            <a:endParaRPr lang="id-ID" dirty="0">
              <a:latin typeface="Arial" pitchFamily="34" charset="0"/>
              <a:ea typeface="Times New Roman" pitchFamily="18" charset="0"/>
              <a:cs typeface="Arial" pitchFamily="34" charset="0"/>
            </a:endParaRPr>
          </a:p>
          <a:p>
            <a:pPr marL="342900" indent="-342900" algn="just">
              <a:buFont typeface="Garamond" pitchFamily="18" charset="0"/>
              <a:buAutoNum type="alphaUcPeriod"/>
              <a:tabLst>
                <a:tab pos="450850" algn="l"/>
              </a:tabLst>
            </a:pPr>
            <a:r>
              <a:rPr lang="de-DE" b="1" dirty="0">
                <a:latin typeface="Palatino Linotype" pitchFamily="18" charset="0"/>
                <a:ea typeface="Times New Roman" pitchFamily="18" charset="0"/>
                <a:cs typeface="Calibri" pitchFamily="34" charset="0"/>
              </a:rPr>
              <a:t>Indikator	</a:t>
            </a:r>
            <a:endParaRPr lang="id-ID" dirty="0">
              <a:latin typeface="Arial" pitchFamily="34" charset="0"/>
              <a:cs typeface="Arial" pitchFamily="34" charset="0"/>
            </a:endParaRPr>
          </a:p>
          <a:p>
            <a:pPr marL="342900" indent="-342900" algn="just">
              <a:buFont typeface="Garamond" pitchFamily="18" charset="0"/>
              <a:buAutoNum type="alphaUcPeriod"/>
              <a:tabLst>
                <a:tab pos="450850" algn="l"/>
              </a:tabLst>
            </a:pPr>
            <a:r>
              <a:rPr lang="en-US" b="1" dirty="0" err="1">
                <a:latin typeface="Palatino Linotype" pitchFamily="18" charset="0"/>
                <a:cs typeface="Times New Roman" pitchFamily="18" charset="0"/>
              </a:rPr>
              <a:t>Tujuan</a:t>
            </a:r>
            <a:r>
              <a:rPr lang="en-US" dirty="0">
                <a:latin typeface="Palatino Linotype" pitchFamily="18" charset="0"/>
                <a:cs typeface="Times New Roman" pitchFamily="18" charset="0"/>
              </a:rPr>
              <a:t>	</a:t>
            </a:r>
            <a:endParaRPr lang="id-ID" dirty="0">
              <a:latin typeface="Arial" pitchFamily="34" charset="0"/>
              <a:cs typeface="Arial" pitchFamily="34" charset="0"/>
            </a:endParaRPr>
          </a:p>
          <a:p>
            <a:pPr marL="342900" indent="-342900" algn="just">
              <a:buFont typeface="Garamond" pitchFamily="18" charset="0"/>
              <a:buAutoNum type="alphaUcPeriod"/>
              <a:tabLst>
                <a:tab pos="450850" algn="l"/>
              </a:tabLst>
            </a:pPr>
            <a:r>
              <a:rPr lang="en-US" b="1" dirty="0" err="1">
                <a:latin typeface="Palatino Linotype" pitchFamily="18" charset="0"/>
                <a:cs typeface="Times New Roman" pitchFamily="18" charset="0"/>
              </a:rPr>
              <a:t>Pendekatan</a:t>
            </a:r>
            <a:r>
              <a:rPr lang="en-US" b="1" dirty="0">
                <a:latin typeface="Palatino Linotype" pitchFamily="18" charset="0"/>
                <a:cs typeface="Times New Roman" pitchFamily="18" charset="0"/>
              </a:rPr>
              <a:t>, </a:t>
            </a:r>
            <a:r>
              <a:rPr lang="en-US" b="1" dirty="0" err="1">
                <a:latin typeface="Palatino Linotype" pitchFamily="18" charset="0"/>
                <a:cs typeface="Times New Roman" pitchFamily="18" charset="0"/>
              </a:rPr>
              <a:t>Strategi</a:t>
            </a:r>
            <a:r>
              <a:rPr lang="en-US" b="1" dirty="0">
                <a:latin typeface="Palatino Linotype" pitchFamily="18" charset="0"/>
                <a:cs typeface="Times New Roman" pitchFamily="18" charset="0"/>
              </a:rPr>
              <a:t>, </a:t>
            </a:r>
            <a:r>
              <a:rPr lang="en-US" b="1" dirty="0" err="1">
                <a:latin typeface="Palatino Linotype" pitchFamily="18" charset="0"/>
                <a:cs typeface="Times New Roman" pitchFamily="18" charset="0"/>
              </a:rPr>
              <a:t>Metode</a:t>
            </a:r>
            <a:endParaRPr lang="id-ID" dirty="0">
              <a:latin typeface="Arial" pitchFamily="34" charset="0"/>
              <a:cs typeface="Arial" pitchFamily="34" charset="0"/>
            </a:endParaRPr>
          </a:p>
          <a:p>
            <a:pPr marL="800100" lvl="1" indent="-342900" algn="just">
              <a:buFont typeface="Garamond" pitchFamily="18" charset="0"/>
              <a:buAutoNum type="arabicPeriod"/>
              <a:tabLst>
                <a:tab pos="450850" algn="l"/>
              </a:tabLst>
            </a:pPr>
            <a:r>
              <a:rPr lang="en-US" dirty="0" err="1">
                <a:latin typeface="Palatino Linotype" pitchFamily="18" charset="0"/>
                <a:cs typeface="Times New Roman" pitchFamily="18" charset="0"/>
              </a:rPr>
              <a:t>Pendekatan</a:t>
            </a:r>
            <a:r>
              <a:rPr lang="en-US" dirty="0">
                <a:latin typeface="Palatino Linotype" pitchFamily="18" charset="0"/>
                <a:cs typeface="Times New Roman" pitchFamily="18" charset="0"/>
              </a:rPr>
              <a:t>	: </a:t>
            </a:r>
            <a:endParaRPr lang="id-ID" dirty="0">
              <a:latin typeface="Arial" pitchFamily="34" charset="0"/>
              <a:cs typeface="Arial" pitchFamily="34" charset="0"/>
            </a:endParaRPr>
          </a:p>
          <a:p>
            <a:pPr marL="800100" lvl="1" indent="-342900" algn="just">
              <a:buFont typeface="Garamond" pitchFamily="18" charset="0"/>
              <a:buAutoNum type="arabicPeriod"/>
              <a:tabLst>
                <a:tab pos="450850" algn="l"/>
              </a:tabLst>
            </a:pPr>
            <a:r>
              <a:rPr lang="en-US" dirty="0" err="1">
                <a:latin typeface="Palatino Linotype" pitchFamily="18" charset="0"/>
                <a:cs typeface="Times New Roman" pitchFamily="18" charset="0"/>
              </a:rPr>
              <a:t>Strategi</a:t>
            </a:r>
            <a:r>
              <a:rPr lang="en-US" dirty="0">
                <a:latin typeface="Palatino Linotype" pitchFamily="18" charset="0"/>
                <a:cs typeface="Times New Roman" pitchFamily="18" charset="0"/>
              </a:rPr>
              <a:t>	: </a:t>
            </a:r>
            <a:endParaRPr lang="id-ID" dirty="0">
              <a:latin typeface="Arial" pitchFamily="34" charset="0"/>
              <a:cs typeface="Arial" pitchFamily="34" charset="0"/>
            </a:endParaRPr>
          </a:p>
          <a:p>
            <a:pPr marL="800100" lvl="1" indent="-342900" algn="just">
              <a:buFont typeface="Garamond" pitchFamily="18" charset="0"/>
              <a:buAutoNum type="arabicPeriod"/>
              <a:tabLst>
                <a:tab pos="450850" algn="l"/>
              </a:tabLst>
            </a:pPr>
            <a:r>
              <a:rPr lang="en-US" dirty="0" err="1">
                <a:latin typeface="Palatino Linotype" pitchFamily="18" charset="0"/>
                <a:cs typeface="Times New Roman" pitchFamily="18" charset="0"/>
              </a:rPr>
              <a:t>Metoda</a:t>
            </a:r>
            <a:r>
              <a:rPr lang="en-US" dirty="0">
                <a:latin typeface="Palatino Linotype" pitchFamily="18" charset="0"/>
                <a:cs typeface="Times New Roman" pitchFamily="18" charset="0"/>
              </a:rPr>
              <a:t>	: </a:t>
            </a:r>
            <a:endParaRPr lang="id-ID" dirty="0">
              <a:latin typeface="Arial" pitchFamily="34" charset="0"/>
              <a:cs typeface="Arial" pitchFamily="34" charset="0"/>
            </a:endParaRPr>
          </a:p>
          <a:p>
            <a:pPr marL="342900" indent="-342900" algn="just">
              <a:buFont typeface="Garamond" pitchFamily="18" charset="0"/>
              <a:buAutoNum type="alphaUcPeriod"/>
              <a:tabLst>
                <a:tab pos="450850" algn="l"/>
              </a:tabLst>
            </a:pPr>
            <a:r>
              <a:rPr lang="en-US" b="1" dirty="0" err="1">
                <a:latin typeface="Palatino Linotype" pitchFamily="18" charset="0"/>
                <a:cs typeface="Times New Roman" pitchFamily="18" charset="0"/>
              </a:rPr>
              <a:t>Materi</a:t>
            </a:r>
            <a:endParaRPr lang="id-ID" dirty="0">
              <a:latin typeface="Arial" pitchFamily="34" charset="0"/>
              <a:cs typeface="Arial" pitchFamily="34" charset="0"/>
            </a:endParaRPr>
          </a:p>
          <a:p>
            <a:pPr marL="342900" indent="-342900" algn="just">
              <a:buFont typeface="Garamond" pitchFamily="18" charset="0"/>
              <a:buAutoNum type="alphaUcPeriod"/>
              <a:tabLst>
                <a:tab pos="450850" algn="l"/>
              </a:tabLst>
            </a:pPr>
            <a:r>
              <a:rPr lang="en-US" b="1" dirty="0" err="1">
                <a:latin typeface="Palatino Linotype" pitchFamily="18" charset="0"/>
                <a:cs typeface="Times New Roman" pitchFamily="18" charset="0"/>
              </a:rPr>
              <a:t>Sumber</a:t>
            </a:r>
            <a:r>
              <a:rPr lang="en-US" b="1" dirty="0">
                <a:latin typeface="Palatino Linotype" pitchFamily="18" charset="0"/>
                <a:cs typeface="Times New Roman" pitchFamily="18" charset="0"/>
              </a:rPr>
              <a:t> </a:t>
            </a:r>
            <a:r>
              <a:rPr lang="en-US" b="1" dirty="0" err="1">
                <a:latin typeface="Palatino Linotype" pitchFamily="18" charset="0"/>
                <a:cs typeface="Times New Roman" pitchFamily="18" charset="0"/>
              </a:rPr>
              <a:t>dan</a:t>
            </a:r>
            <a:r>
              <a:rPr lang="en-US" b="1" dirty="0">
                <a:latin typeface="Palatino Linotype" pitchFamily="18" charset="0"/>
                <a:cs typeface="Times New Roman" pitchFamily="18" charset="0"/>
              </a:rPr>
              <a:t> Media/</a:t>
            </a:r>
            <a:r>
              <a:rPr lang="en-US" b="1" dirty="0" err="1">
                <a:latin typeface="Palatino Linotype" pitchFamily="18" charset="0"/>
                <a:cs typeface="Times New Roman" pitchFamily="18" charset="0"/>
              </a:rPr>
              <a:t>Alat</a:t>
            </a:r>
            <a:endParaRPr lang="id-ID" dirty="0">
              <a:latin typeface="Arial" pitchFamily="34" charset="0"/>
              <a:cs typeface="Arial" pitchFamily="34" charset="0"/>
            </a:endParaRPr>
          </a:p>
          <a:p>
            <a:pPr marL="800100" lvl="1" indent="-342900" algn="just">
              <a:buFont typeface="Garamond" pitchFamily="18" charset="0"/>
              <a:buAutoNum type="arabicPeriod"/>
              <a:tabLst>
                <a:tab pos="450850" algn="l"/>
              </a:tabLst>
            </a:pPr>
            <a:r>
              <a:rPr lang="en-US" dirty="0" err="1">
                <a:latin typeface="Palatino Linotype" pitchFamily="18" charset="0"/>
                <a:cs typeface="Times New Roman" pitchFamily="18" charset="0"/>
              </a:rPr>
              <a:t>Sumber</a:t>
            </a:r>
            <a:r>
              <a:rPr lang="en-US" dirty="0">
                <a:latin typeface="Palatino Linotype" pitchFamily="18" charset="0"/>
                <a:cs typeface="Times New Roman" pitchFamily="18" charset="0"/>
              </a:rPr>
              <a:t>		:</a:t>
            </a:r>
            <a:endParaRPr lang="id-ID" dirty="0">
              <a:latin typeface="Arial" pitchFamily="34" charset="0"/>
              <a:cs typeface="Arial" pitchFamily="34" charset="0"/>
            </a:endParaRPr>
          </a:p>
          <a:p>
            <a:pPr marL="800100" lvl="1" indent="-342900" algn="just">
              <a:buFont typeface="Garamond" pitchFamily="18" charset="0"/>
              <a:buAutoNum type="arabicPeriod"/>
              <a:tabLst>
                <a:tab pos="450850" algn="l"/>
              </a:tabLst>
            </a:pPr>
            <a:r>
              <a:rPr lang="en-US" dirty="0">
                <a:latin typeface="Palatino Linotype" pitchFamily="18" charset="0"/>
                <a:cs typeface="Times New Roman" pitchFamily="18" charset="0"/>
              </a:rPr>
              <a:t>Media/ </a:t>
            </a:r>
            <a:r>
              <a:rPr lang="en-US" dirty="0" err="1">
                <a:latin typeface="Palatino Linotype" pitchFamily="18" charset="0"/>
                <a:cs typeface="Times New Roman" pitchFamily="18" charset="0"/>
              </a:rPr>
              <a:t>Alat</a:t>
            </a:r>
            <a:r>
              <a:rPr lang="en-US" dirty="0">
                <a:latin typeface="Palatino Linotype" pitchFamily="18" charset="0"/>
                <a:cs typeface="Times New Roman" pitchFamily="18" charset="0"/>
              </a:rPr>
              <a:t>		: </a:t>
            </a:r>
            <a:endParaRPr lang="id-ID" dirty="0">
              <a:latin typeface="Arial" pitchFamily="34" charset="0"/>
              <a:cs typeface="Arial" pitchFamily="34" charset="0"/>
            </a:endParaRPr>
          </a:p>
          <a:p>
            <a:pPr marL="342900" indent="-342900" algn="just">
              <a:buFont typeface="Garamond" pitchFamily="18" charset="0"/>
              <a:buAutoNum type="alphaUcPeriod"/>
              <a:tabLst>
                <a:tab pos="450850" algn="l"/>
              </a:tabLst>
            </a:pPr>
            <a:r>
              <a:rPr lang="en-US" dirty="0" err="1">
                <a:latin typeface="Palatino Linotype" pitchFamily="18" charset="0"/>
                <a:cs typeface="Times New Roman" pitchFamily="18" charset="0"/>
              </a:rPr>
              <a:t>Pelaksanaan</a:t>
            </a:r>
            <a:r>
              <a:rPr lang="en-US" dirty="0">
                <a:latin typeface="Palatino Linotype" pitchFamily="18" charset="0"/>
                <a:cs typeface="Times New Roman" pitchFamily="18" charset="0"/>
              </a:rPr>
              <a:t> Program</a:t>
            </a:r>
            <a:endParaRPr lang="id-ID" dirty="0">
              <a:latin typeface="Arial" pitchFamily="34" charset="0"/>
              <a:cs typeface="Arial" pitchFamily="34" charset="0"/>
            </a:endParaRPr>
          </a:p>
          <a:p>
            <a:pPr marL="800100" lvl="1" indent="-342900" algn="just">
              <a:buFont typeface="Garamond" pitchFamily="18" charset="0"/>
              <a:buAutoNum type="arabicPeriod"/>
              <a:tabLst>
                <a:tab pos="450850" algn="l"/>
              </a:tabLst>
            </a:pPr>
            <a:r>
              <a:rPr lang="en-US" dirty="0" err="1">
                <a:latin typeface="Palatino Linotype" pitchFamily="18" charset="0"/>
                <a:cs typeface="Times New Roman" pitchFamily="18" charset="0"/>
              </a:rPr>
              <a:t>Kegiatan</a:t>
            </a:r>
            <a:r>
              <a:rPr lang="en-US" dirty="0">
                <a:latin typeface="Palatino Linotype" pitchFamily="18" charset="0"/>
                <a:cs typeface="Times New Roman" pitchFamily="18" charset="0"/>
              </a:rPr>
              <a:t> </a:t>
            </a:r>
            <a:r>
              <a:rPr lang="en-US" dirty="0" err="1">
                <a:latin typeface="Palatino Linotype" pitchFamily="18" charset="0"/>
                <a:cs typeface="Times New Roman" pitchFamily="18" charset="0"/>
              </a:rPr>
              <a:t>awal</a:t>
            </a:r>
            <a:endParaRPr lang="id-ID" dirty="0">
              <a:latin typeface="Arial" pitchFamily="34" charset="0"/>
              <a:cs typeface="Arial" pitchFamily="34" charset="0"/>
            </a:endParaRPr>
          </a:p>
          <a:p>
            <a:pPr marL="800100" lvl="1" indent="-342900" algn="just">
              <a:buFont typeface="Garamond" pitchFamily="18" charset="0"/>
              <a:buAutoNum type="arabicPeriod"/>
              <a:tabLst>
                <a:tab pos="450850" algn="l"/>
              </a:tabLst>
            </a:pPr>
            <a:r>
              <a:rPr lang="id-ID" dirty="0">
                <a:latin typeface="Palatino Linotype" pitchFamily="18" charset="0"/>
                <a:cs typeface="Times New Roman" pitchFamily="18" charset="0"/>
              </a:rPr>
              <a:t>Ke</a:t>
            </a:r>
            <a:r>
              <a:rPr lang="en-US" dirty="0" err="1">
                <a:latin typeface="Palatino Linotype" pitchFamily="18" charset="0"/>
                <a:cs typeface="Times New Roman" pitchFamily="18" charset="0"/>
              </a:rPr>
              <a:t>giatan</a:t>
            </a:r>
            <a:r>
              <a:rPr lang="en-US" dirty="0">
                <a:latin typeface="Palatino Linotype" pitchFamily="18" charset="0"/>
                <a:cs typeface="Times New Roman" pitchFamily="18" charset="0"/>
              </a:rPr>
              <a:t> </a:t>
            </a:r>
            <a:r>
              <a:rPr lang="en-US" dirty="0" err="1">
                <a:latin typeface="Palatino Linotype" pitchFamily="18" charset="0"/>
                <a:cs typeface="Times New Roman" pitchFamily="18" charset="0"/>
              </a:rPr>
              <a:t>inti</a:t>
            </a:r>
            <a:endParaRPr lang="id-ID" dirty="0">
              <a:latin typeface="Arial" pitchFamily="34" charset="0"/>
              <a:cs typeface="Arial" pitchFamily="34" charset="0"/>
            </a:endParaRPr>
          </a:p>
          <a:p>
            <a:pPr marL="800100" lvl="1" indent="-342900" algn="just">
              <a:buFont typeface="Garamond" pitchFamily="18" charset="0"/>
              <a:buAutoNum type="arabicPeriod"/>
              <a:tabLst>
                <a:tab pos="450850" algn="l"/>
              </a:tabLst>
            </a:pPr>
            <a:r>
              <a:rPr lang="en-US" dirty="0" err="1">
                <a:latin typeface="Palatino Linotype" pitchFamily="18" charset="0"/>
                <a:cs typeface="Times New Roman" pitchFamily="18" charset="0"/>
              </a:rPr>
              <a:t>Kegiatan</a:t>
            </a:r>
            <a:r>
              <a:rPr lang="en-US" dirty="0">
                <a:latin typeface="Palatino Linotype" pitchFamily="18" charset="0"/>
                <a:cs typeface="Times New Roman" pitchFamily="18" charset="0"/>
              </a:rPr>
              <a:t> </a:t>
            </a:r>
            <a:r>
              <a:rPr lang="en-US" dirty="0" err="1">
                <a:latin typeface="Palatino Linotype" pitchFamily="18" charset="0"/>
                <a:cs typeface="Times New Roman" pitchFamily="18" charset="0"/>
              </a:rPr>
              <a:t>penutup</a:t>
            </a:r>
            <a:endParaRPr lang="en-US" dirty="0">
              <a:latin typeface="Arial" pitchFamily="34" charset="0"/>
              <a:cs typeface="Arial" pitchFamily="34" charset="0"/>
            </a:endParaRPr>
          </a:p>
        </p:txBody>
      </p:sp>
      <p:sp>
        <p:nvSpPr>
          <p:cNvPr id="47108" name="Rectangle 2"/>
          <p:cNvSpPr>
            <a:spLocks noChangeArrowheads="1"/>
          </p:cNvSpPr>
          <p:nvPr/>
        </p:nvSpPr>
        <p:spPr bwMode="auto">
          <a:xfrm>
            <a:off x="1752601" y="1019176"/>
            <a:ext cx="7045325" cy="830263"/>
          </a:xfrm>
          <a:prstGeom prst="rect">
            <a:avLst/>
          </a:prstGeom>
          <a:noFill/>
          <a:ln w="9525">
            <a:noFill/>
            <a:miter lim="800000"/>
            <a:headEnd/>
            <a:tailEnd/>
          </a:ln>
        </p:spPr>
        <p:txBody>
          <a:bodyPr anchor="ctr">
            <a:spAutoFit/>
          </a:bodyPr>
          <a:lstStyle/>
          <a:p>
            <a:pPr algn="just" eaLnBrk="1" hangingPunct="1"/>
            <a:r>
              <a:rPr lang="id-ID" sz="1600" dirty="0">
                <a:latin typeface="Palatino Linotype" pitchFamily="18" charset="0"/>
                <a:ea typeface="Calibri" pitchFamily="34" charset="0"/>
                <a:cs typeface="Times New Roman" pitchFamily="18" charset="0"/>
              </a:rPr>
              <a:t>Nama 		: </a:t>
            </a:r>
            <a:r>
              <a:rPr lang="id-ID" sz="1600" dirty="0">
                <a:latin typeface="Calibri" pitchFamily="34" charset="0"/>
                <a:ea typeface="Calibri" pitchFamily="34" charset="0"/>
                <a:cs typeface="Times New Roman" pitchFamily="18" charset="0"/>
              </a:rPr>
              <a:t>…………………………………</a:t>
            </a:r>
            <a:endParaRPr lang="id-ID" sz="1600" dirty="0">
              <a:latin typeface="Arial" pitchFamily="34" charset="0"/>
              <a:ea typeface="Calibri" pitchFamily="34" charset="0"/>
              <a:cs typeface="Arial" pitchFamily="34" charset="0"/>
            </a:endParaRPr>
          </a:p>
          <a:p>
            <a:pPr algn="just"/>
            <a:r>
              <a:rPr lang="id-ID" sz="1600" dirty="0">
                <a:latin typeface="Palatino Linotype" pitchFamily="18" charset="0"/>
                <a:ea typeface="Calibri" pitchFamily="34" charset="0"/>
                <a:cs typeface="Times New Roman" pitchFamily="18" charset="0"/>
              </a:rPr>
              <a:t>Jenis Kelamin	: </a:t>
            </a:r>
            <a:r>
              <a:rPr lang="id-ID" sz="1600" dirty="0">
                <a:latin typeface="Calibri" pitchFamily="34" charset="0"/>
                <a:ea typeface="Calibri" pitchFamily="34" charset="0"/>
                <a:cs typeface="Times New Roman" pitchFamily="18" charset="0"/>
              </a:rPr>
              <a:t>…………………………………</a:t>
            </a:r>
            <a:endParaRPr lang="id-ID" sz="1600" dirty="0">
              <a:latin typeface="Arial" pitchFamily="34" charset="0"/>
              <a:cs typeface="Arial" pitchFamily="34" charset="0"/>
            </a:endParaRPr>
          </a:p>
          <a:p>
            <a:pPr algn="just"/>
            <a:r>
              <a:rPr lang="id-ID" sz="1600" dirty="0">
                <a:latin typeface="Palatino Linotype" pitchFamily="18" charset="0"/>
                <a:ea typeface="Calibri" pitchFamily="34" charset="0"/>
                <a:cs typeface="Calibri" pitchFamily="34" charset="0"/>
              </a:rPr>
              <a:t>Tanggal Lahir/ umur: ....</a:t>
            </a:r>
            <a:r>
              <a:rPr lang="id-ID" sz="1600" dirty="0">
                <a:latin typeface="Calibri" pitchFamily="34" charset="0"/>
                <a:ea typeface="Calibri" pitchFamily="34" charset="0"/>
                <a:cs typeface="Calibri" pitchFamily="34" charset="0"/>
              </a:rPr>
              <a:t>……………………………</a:t>
            </a:r>
            <a:endParaRPr lang="id-ID" sz="1600" dirty="0">
              <a:latin typeface="Arial" pitchFamily="34" charset="0"/>
              <a:cs typeface="Arial" pitchFamily="34" charset="0"/>
            </a:endParaRPr>
          </a:p>
        </p:txBody>
      </p:sp>
      <p:graphicFrame>
        <p:nvGraphicFramePr>
          <p:cNvPr id="6" name="Table 5"/>
          <p:cNvGraphicFramePr>
            <a:graphicFrameLocks noGrp="1"/>
          </p:cNvGraphicFramePr>
          <p:nvPr/>
        </p:nvGraphicFramePr>
        <p:xfrm>
          <a:off x="5810248" y="2428868"/>
          <a:ext cx="4603174" cy="1682496"/>
        </p:xfrm>
        <a:graphic>
          <a:graphicData uri="http://schemas.openxmlformats.org/drawingml/2006/table">
            <a:tbl>
              <a:tblPr>
                <a:tableStyleId>{3C2FFA5D-87B4-456A-9821-1D502468CF0F}</a:tableStyleId>
              </a:tblPr>
              <a:tblGrid>
                <a:gridCol w="399297"/>
                <a:gridCol w="3023757"/>
                <a:gridCol w="337685"/>
                <a:gridCol w="337685"/>
                <a:gridCol w="252375"/>
                <a:gridCol w="252375"/>
              </a:tblGrid>
              <a:tr h="274874">
                <a:tc rowSpan="2">
                  <a:txBody>
                    <a:bodyPr/>
                    <a:lstStyle/>
                    <a:p>
                      <a:pPr algn="just">
                        <a:lnSpc>
                          <a:spcPct val="115000"/>
                        </a:lnSpc>
                        <a:spcAft>
                          <a:spcPts val="0"/>
                        </a:spcAft>
                      </a:pPr>
                      <a:endParaRPr lang="en-US" sz="1600" dirty="0"/>
                    </a:p>
                    <a:p>
                      <a:pPr algn="just">
                        <a:lnSpc>
                          <a:spcPct val="115000"/>
                        </a:lnSpc>
                        <a:spcAft>
                          <a:spcPts val="0"/>
                        </a:spcAft>
                      </a:pPr>
                      <a:r>
                        <a:rPr lang="en-US" sz="1600" dirty="0"/>
                        <a:t>No</a:t>
                      </a:r>
                      <a:endParaRPr lang="id-ID" sz="1600" dirty="0">
                        <a:latin typeface="Calibri"/>
                        <a:ea typeface="Times New Roman"/>
                        <a:cs typeface="Times New Roman"/>
                      </a:endParaRPr>
                    </a:p>
                  </a:txBody>
                  <a:tcPr marL="51435" marR="51435" marT="0" marB="0"/>
                </a:tc>
                <a:tc rowSpan="2">
                  <a:txBody>
                    <a:bodyPr/>
                    <a:lstStyle/>
                    <a:p>
                      <a:pPr algn="ctr">
                        <a:lnSpc>
                          <a:spcPct val="115000"/>
                        </a:lnSpc>
                        <a:spcAft>
                          <a:spcPts val="0"/>
                        </a:spcAft>
                      </a:pPr>
                      <a:r>
                        <a:rPr lang="en-US" sz="1600" dirty="0" err="1"/>
                        <a:t>Materi</a:t>
                      </a:r>
                      <a:endParaRPr lang="id-ID" sz="1600" dirty="0">
                        <a:latin typeface="Calibri"/>
                        <a:ea typeface="Times New Roman"/>
                        <a:cs typeface="Times New Roman"/>
                      </a:endParaRPr>
                    </a:p>
                  </a:txBody>
                  <a:tcPr marL="51435" marR="51435" marT="0" marB="0"/>
                </a:tc>
                <a:tc gridSpan="4">
                  <a:txBody>
                    <a:bodyPr/>
                    <a:lstStyle/>
                    <a:p>
                      <a:pPr algn="ctr">
                        <a:lnSpc>
                          <a:spcPct val="115000"/>
                        </a:lnSpc>
                        <a:spcAft>
                          <a:spcPts val="0"/>
                        </a:spcAft>
                      </a:pPr>
                      <a:r>
                        <a:rPr lang="id-ID" sz="1600" dirty="0"/>
                        <a:t>Skor</a:t>
                      </a:r>
                      <a:endParaRPr lang="id-ID" sz="1600" dirty="0">
                        <a:latin typeface="Calibri"/>
                        <a:ea typeface="Times New Roman"/>
                        <a:cs typeface="Times New Roman"/>
                      </a:endParaRPr>
                    </a:p>
                  </a:txBody>
                  <a:tcPr marL="51435" marR="51435" marT="0" marB="0"/>
                </a:tc>
                <a:tc hMerge="1">
                  <a:txBody>
                    <a:bodyPr/>
                    <a:lstStyle/>
                    <a:p>
                      <a:endParaRPr lang="id-ID"/>
                    </a:p>
                  </a:txBody>
                  <a:tcPr/>
                </a:tc>
                <a:tc hMerge="1">
                  <a:txBody>
                    <a:bodyPr/>
                    <a:lstStyle/>
                    <a:p>
                      <a:endParaRPr lang="id-ID"/>
                    </a:p>
                  </a:txBody>
                  <a:tcPr/>
                </a:tc>
                <a:tc hMerge="1">
                  <a:txBody>
                    <a:bodyPr/>
                    <a:lstStyle/>
                    <a:p>
                      <a:endParaRPr lang="id-ID"/>
                    </a:p>
                  </a:txBody>
                  <a:tcPr/>
                </a:tc>
              </a:tr>
              <a:tr h="274874">
                <a:tc vMerge="1">
                  <a:txBody>
                    <a:bodyPr/>
                    <a:lstStyle/>
                    <a:p>
                      <a:endParaRPr lang="id-ID"/>
                    </a:p>
                  </a:txBody>
                  <a:tcPr/>
                </a:tc>
                <a:tc vMerge="1">
                  <a:txBody>
                    <a:bodyPr/>
                    <a:lstStyle/>
                    <a:p>
                      <a:endParaRPr lang="id-ID"/>
                    </a:p>
                  </a:txBody>
                  <a:tcPr/>
                </a:tc>
                <a:tc>
                  <a:txBody>
                    <a:bodyPr/>
                    <a:lstStyle/>
                    <a:p>
                      <a:pPr algn="ctr">
                        <a:lnSpc>
                          <a:spcPct val="115000"/>
                        </a:lnSpc>
                        <a:spcAft>
                          <a:spcPts val="0"/>
                        </a:spcAft>
                      </a:pPr>
                      <a:r>
                        <a:rPr lang="id-ID" sz="1600"/>
                        <a:t>1</a:t>
                      </a:r>
                      <a:endParaRPr lang="id-ID" sz="1600">
                        <a:latin typeface="Calibri"/>
                        <a:ea typeface="Times New Roman"/>
                        <a:cs typeface="Times New Roman"/>
                      </a:endParaRPr>
                    </a:p>
                  </a:txBody>
                  <a:tcPr marL="51435" marR="51435" marT="0" marB="0"/>
                </a:tc>
                <a:tc>
                  <a:txBody>
                    <a:bodyPr/>
                    <a:lstStyle/>
                    <a:p>
                      <a:pPr algn="ctr">
                        <a:lnSpc>
                          <a:spcPct val="115000"/>
                        </a:lnSpc>
                        <a:spcAft>
                          <a:spcPts val="0"/>
                        </a:spcAft>
                      </a:pPr>
                      <a:r>
                        <a:rPr lang="id-ID" sz="1600"/>
                        <a:t>2</a:t>
                      </a:r>
                      <a:endParaRPr lang="id-ID" sz="1600">
                        <a:latin typeface="Calibri"/>
                        <a:ea typeface="Times New Roman"/>
                        <a:cs typeface="Times New Roman"/>
                      </a:endParaRPr>
                    </a:p>
                  </a:txBody>
                  <a:tcPr marL="51435" marR="51435" marT="0" marB="0"/>
                </a:tc>
                <a:tc>
                  <a:txBody>
                    <a:bodyPr/>
                    <a:lstStyle/>
                    <a:p>
                      <a:pPr algn="ctr">
                        <a:lnSpc>
                          <a:spcPct val="115000"/>
                        </a:lnSpc>
                        <a:spcAft>
                          <a:spcPts val="0"/>
                        </a:spcAft>
                      </a:pPr>
                      <a:r>
                        <a:rPr lang="id-ID" sz="1600"/>
                        <a:t>3</a:t>
                      </a:r>
                      <a:endParaRPr lang="id-ID" sz="1600">
                        <a:latin typeface="Calibri"/>
                        <a:ea typeface="Times New Roman"/>
                        <a:cs typeface="Times New Roman"/>
                      </a:endParaRPr>
                    </a:p>
                  </a:txBody>
                  <a:tcPr marL="51435" marR="51435" marT="0" marB="0"/>
                </a:tc>
                <a:tc>
                  <a:txBody>
                    <a:bodyPr/>
                    <a:lstStyle/>
                    <a:p>
                      <a:pPr algn="ctr">
                        <a:lnSpc>
                          <a:spcPct val="115000"/>
                        </a:lnSpc>
                        <a:spcAft>
                          <a:spcPts val="0"/>
                        </a:spcAft>
                      </a:pPr>
                      <a:r>
                        <a:rPr lang="id-ID" sz="1600"/>
                        <a:t>4</a:t>
                      </a:r>
                      <a:endParaRPr lang="id-ID" sz="1600">
                        <a:latin typeface="Calibri"/>
                        <a:ea typeface="Times New Roman"/>
                        <a:cs typeface="Times New Roman"/>
                      </a:endParaRPr>
                    </a:p>
                  </a:txBody>
                  <a:tcPr marL="51435" marR="51435" marT="0" marB="0"/>
                </a:tc>
              </a:tr>
              <a:tr h="274874">
                <a:tc>
                  <a:txBody>
                    <a:bodyPr/>
                    <a:lstStyle/>
                    <a:p>
                      <a:pPr algn="just">
                        <a:lnSpc>
                          <a:spcPct val="115000"/>
                        </a:lnSpc>
                        <a:spcAft>
                          <a:spcPts val="0"/>
                        </a:spcAft>
                      </a:pPr>
                      <a:r>
                        <a:rPr lang="en-US" sz="1600"/>
                        <a:t>1.</a:t>
                      </a:r>
                      <a:endParaRPr lang="id-ID" sz="1600">
                        <a:latin typeface="Calibri"/>
                        <a:ea typeface="Times New Roman"/>
                        <a:cs typeface="Times New Roman"/>
                      </a:endParaRPr>
                    </a:p>
                  </a:txBody>
                  <a:tcPr marL="51435" marR="51435" marT="0" marB="0"/>
                </a:tc>
                <a:tc>
                  <a:txBody>
                    <a:bodyPr/>
                    <a:lstStyle/>
                    <a:p>
                      <a:pPr>
                        <a:lnSpc>
                          <a:spcPct val="115000"/>
                        </a:lnSpc>
                        <a:spcAft>
                          <a:spcPts val="1000"/>
                        </a:spcAft>
                      </a:pPr>
                      <a:endParaRPr lang="id-ID" sz="1600" dirty="0">
                        <a:latin typeface="Palatino Linotype"/>
                        <a:ea typeface="Calibri"/>
                        <a:cs typeface="Times New Roman"/>
                      </a:endParaRPr>
                    </a:p>
                  </a:txBody>
                  <a:tcPr marL="51435" marR="51435" marT="0" marB="0"/>
                </a:tc>
                <a:tc>
                  <a:txBody>
                    <a:bodyPr/>
                    <a:lstStyle/>
                    <a:p>
                      <a:pPr algn="ctr">
                        <a:lnSpc>
                          <a:spcPct val="115000"/>
                        </a:lnSpc>
                        <a:spcAft>
                          <a:spcPts val="0"/>
                        </a:spcAft>
                      </a:pPr>
                      <a:endParaRPr lang="en-US" sz="1600">
                        <a:latin typeface="Palatino Linotype"/>
                        <a:ea typeface="Times New Roman"/>
                        <a:cs typeface="Times New Roman"/>
                      </a:endParaRPr>
                    </a:p>
                  </a:txBody>
                  <a:tcPr marL="51435" marR="51435" marT="0" marB="0"/>
                </a:tc>
                <a:tc>
                  <a:txBody>
                    <a:bodyPr/>
                    <a:lstStyle/>
                    <a:p>
                      <a:pPr algn="ctr">
                        <a:lnSpc>
                          <a:spcPct val="115000"/>
                        </a:lnSpc>
                        <a:spcAft>
                          <a:spcPts val="0"/>
                        </a:spcAft>
                      </a:pPr>
                      <a:endParaRPr lang="en-US" sz="1600">
                        <a:latin typeface="Palatino Linotype"/>
                        <a:ea typeface="Times New Roman"/>
                        <a:cs typeface="Times New Roman"/>
                      </a:endParaRPr>
                    </a:p>
                  </a:txBody>
                  <a:tcPr marL="51435" marR="51435" marT="0" marB="0"/>
                </a:tc>
                <a:tc>
                  <a:txBody>
                    <a:bodyPr/>
                    <a:lstStyle/>
                    <a:p>
                      <a:pPr algn="ctr">
                        <a:lnSpc>
                          <a:spcPct val="115000"/>
                        </a:lnSpc>
                        <a:spcAft>
                          <a:spcPts val="0"/>
                        </a:spcAft>
                      </a:pPr>
                      <a:endParaRPr lang="en-US" sz="1600">
                        <a:latin typeface="Palatino Linotype"/>
                        <a:ea typeface="Times New Roman"/>
                        <a:cs typeface="Times New Roman"/>
                      </a:endParaRPr>
                    </a:p>
                  </a:txBody>
                  <a:tcPr marL="51435" marR="51435" marT="0" marB="0"/>
                </a:tc>
                <a:tc>
                  <a:txBody>
                    <a:bodyPr/>
                    <a:lstStyle/>
                    <a:p>
                      <a:pPr algn="ctr">
                        <a:lnSpc>
                          <a:spcPct val="115000"/>
                        </a:lnSpc>
                        <a:spcAft>
                          <a:spcPts val="0"/>
                        </a:spcAft>
                      </a:pPr>
                      <a:endParaRPr lang="en-US" sz="1600">
                        <a:latin typeface="Palatino Linotype"/>
                        <a:ea typeface="Times New Roman"/>
                        <a:cs typeface="Times New Roman"/>
                      </a:endParaRPr>
                    </a:p>
                  </a:txBody>
                  <a:tcPr marL="51435" marR="51435" marT="0" marB="0"/>
                </a:tc>
              </a:tr>
              <a:tr h="274874">
                <a:tc>
                  <a:txBody>
                    <a:bodyPr/>
                    <a:lstStyle/>
                    <a:p>
                      <a:pPr algn="just">
                        <a:lnSpc>
                          <a:spcPct val="115000"/>
                        </a:lnSpc>
                        <a:spcAft>
                          <a:spcPts val="0"/>
                        </a:spcAft>
                      </a:pPr>
                      <a:r>
                        <a:rPr lang="en-US" sz="1600"/>
                        <a:t>2.</a:t>
                      </a:r>
                      <a:endParaRPr lang="id-ID" sz="1600">
                        <a:latin typeface="Calibri"/>
                        <a:ea typeface="Times New Roman"/>
                        <a:cs typeface="Times New Roman"/>
                      </a:endParaRPr>
                    </a:p>
                  </a:txBody>
                  <a:tcPr marL="51435" marR="51435" marT="0" marB="0"/>
                </a:tc>
                <a:tc>
                  <a:txBody>
                    <a:bodyPr/>
                    <a:lstStyle/>
                    <a:p>
                      <a:pPr>
                        <a:lnSpc>
                          <a:spcPct val="115000"/>
                        </a:lnSpc>
                        <a:spcAft>
                          <a:spcPts val="1000"/>
                        </a:spcAft>
                      </a:pPr>
                      <a:endParaRPr lang="id-ID" sz="1600" dirty="0">
                        <a:latin typeface="Palatino Linotype"/>
                        <a:ea typeface="Calibri"/>
                        <a:cs typeface="Times New Roman"/>
                      </a:endParaRPr>
                    </a:p>
                  </a:txBody>
                  <a:tcPr marL="51435" marR="51435" marT="0" marB="0"/>
                </a:tc>
                <a:tc>
                  <a:txBody>
                    <a:bodyPr/>
                    <a:lstStyle/>
                    <a:p>
                      <a:pPr algn="ctr">
                        <a:lnSpc>
                          <a:spcPct val="115000"/>
                        </a:lnSpc>
                        <a:spcAft>
                          <a:spcPts val="0"/>
                        </a:spcAft>
                      </a:pPr>
                      <a:endParaRPr lang="en-US" sz="1600">
                        <a:latin typeface="Palatino Linotype"/>
                        <a:ea typeface="Times New Roman"/>
                        <a:cs typeface="Times New Roman"/>
                      </a:endParaRPr>
                    </a:p>
                  </a:txBody>
                  <a:tcPr marL="51435" marR="51435" marT="0" marB="0"/>
                </a:tc>
                <a:tc>
                  <a:txBody>
                    <a:bodyPr/>
                    <a:lstStyle/>
                    <a:p>
                      <a:pPr algn="ctr">
                        <a:lnSpc>
                          <a:spcPct val="115000"/>
                        </a:lnSpc>
                        <a:spcAft>
                          <a:spcPts val="0"/>
                        </a:spcAft>
                      </a:pPr>
                      <a:endParaRPr lang="en-US" sz="1600">
                        <a:latin typeface="Palatino Linotype"/>
                        <a:ea typeface="Times New Roman"/>
                        <a:cs typeface="Times New Roman"/>
                      </a:endParaRPr>
                    </a:p>
                  </a:txBody>
                  <a:tcPr marL="51435" marR="51435" marT="0" marB="0"/>
                </a:tc>
                <a:tc>
                  <a:txBody>
                    <a:bodyPr/>
                    <a:lstStyle/>
                    <a:p>
                      <a:pPr algn="ctr">
                        <a:lnSpc>
                          <a:spcPct val="115000"/>
                        </a:lnSpc>
                        <a:spcAft>
                          <a:spcPts val="0"/>
                        </a:spcAft>
                      </a:pPr>
                      <a:endParaRPr lang="en-US" sz="1600">
                        <a:latin typeface="Palatino Linotype"/>
                        <a:ea typeface="Times New Roman"/>
                        <a:cs typeface="Times New Roman"/>
                      </a:endParaRPr>
                    </a:p>
                  </a:txBody>
                  <a:tcPr marL="51435" marR="51435" marT="0" marB="0"/>
                </a:tc>
                <a:tc>
                  <a:txBody>
                    <a:bodyPr/>
                    <a:lstStyle/>
                    <a:p>
                      <a:pPr algn="ctr">
                        <a:lnSpc>
                          <a:spcPct val="115000"/>
                        </a:lnSpc>
                        <a:spcAft>
                          <a:spcPts val="0"/>
                        </a:spcAft>
                      </a:pPr>
                      <a:endParaRPr lang="en-US" sz="1600">
                        <a:latin typeface="Palatino Linotype"/>
                        <a:ea typeface="Times New Roman"/>
                        <a:cs typeface="Times New Roman"/>
                      </a:endParaRPr>
                    </a:p>
                  </a:txBody>
                  <a:tcPr marL="51435" marR="51435" marT="0" marB="0"/>
                </a:tc>
              </a:tr>
              <a:tr h="274874">
                <a:tc>
                  <a:txBody>
                    <a:bodyPr/>
                    <a:lstStyle/>
                    <a:p>
                      <a:pPr algn="just">
                        <a:lnSpc>
                          <a:spcPct val="115000"/>
                        </a:lnSpc>
                        <a:spcAft>
                          <a:spcPts val="0"/>
                        </a:spcAft>
                      </a:pPr>
                      <a:r>
                        <a:rPr lang="en-US" sz="1600"/>
                        <a:t>3.</a:t>
                      </a:r>
                      <a:endParaRPr lang="id-ID" sz="1600">
                        <a:latin typeface="Calibri"/>
                        <a:ea typeface="Times New Roman"/>
                        <a:cs typeface="Times New Roman"/>
                      </a:endParaRPr>
                    </a:p>
                  </a:txBody>
                  <a:tcPr marL="51435" marR="51435" marT="0" marB="0"/>
                </a:tc>
                <a:tc>
                  <a:txBody>
                    <a:bodyPr/>
                    <a:lstStyle/>
                    <a:p>
                      <a:pPr>
                        <a:lnSpc>
                          <a:spcPct val="115000"/>
                        </a:lnSpc>
                        <a:spcAft>
                          <a:spcPts val="1000"/>
                        </a:spcAft>
                      </a:pPr>
                      <a:endParaRPr lang="id-ID" sz="1600">
                        <a:latin typeface="Palatino Linotype"/>
                        <a:ea typeface="Calibri"/>
                        <a:cs typeface="Times New Roman"/>
                      </a:endParaRPr>
                    </a:p>
                  </a:txBody>
                  <a:tcPr marL="51435" marR="51435" marT="0" marB="0"/>
                </a:tc>
                <a:tc>
                  <a:txBody>
                    <a:bodyPr/>
                    <a:lstStyle/>
                    <a:p>
                      <a:pPr algn="ctr">
                        <a:lnSpc>
                          <a:spcPct val="115000"/>
                        </a:lnSpc>
                        <a:spcAft>
                          <a:spcPts val="0"/>
                        </a:spcAft>
                      </a:pPr>
                      <a:endParaRPr lang="en-US" sz="1600">
                        <a:latin typeface="Palatino Linotype"/>
                        <a:ea typeface="Times New Roman"/>
                        <a:cs typeface="Times New Roman"/>
                      </a:endParaRPr>
                    </a:p>
                  </a:txBody>
                  <a:tcPr marL="51435" marR="51435" marT="0" marB="0"/>
                </a:tc>
                <a:tc>
                  <a:txBody>
                    <a:bodyPr/>
                    <a:lstStyle/>
                    <a:p>
                      <a:pPr algn="ctr">
                        <a:lnSpc>
                          <a:spcPct val="115000"/>
                        </a:lnSpc>
                        <a:spcAft>
                          <a:spcPts val="0"/>
                        </a:spcAft>
                      </a:pPr>
                      <a:endParaRPr lang="en-US" sz="1600">
                        <a:latin typeface="Palatino Linotype"/>
                        <a:ea typeface="Times New Roman"/>
                        <a:cs typeface="Times New Roman"/>
                      </a:endParaRPr>
                    </a:p>
                  </a:txBody>
                  <a:tcPr marL="51435" marR="51435" marT="0" marB="0"/>
                </a:tc>
                <a:tc>
                  <a:txBody>
                    <a:bodyPr/>
                    <a:lstStyle/>
                    <a:p>
                      <a:pPr algn="ctr">
                        <a:lnSpc>
                          <a:spcPct val="115000"/>
                        </a:lnSpc>
                        <a:spcAft>
                          <a:spcPts val="0"/>
                        </a:spcAft>
                      </a:pPr>
                      <a:endParaRPr lang="en-US" sz="1600">
                        <a:latin typeface="Palatino Linotype"/>
                        <a:ea typeface="Times New Roman"/>
                        <a:cs typeface="Times New Roman"/>
                      </a:endParaRPr>
                    </a:p>
                  </a:txBody>
                  <a:tcPr marL="51435" marR="51435" marT="0" marB="0"/>
                </a:tc>
                <a:tc>
                  <a:txBody>
                    <a:bodyPr/>
                    <a:lstStyle/>
                    <a:p>
                      <a:pPr algn="ctr">
                        <a:lnSpc>
                          <a:spcPct val="115000"/>
                        </a:lnSpc>
                        <a:spcAft>
                          <a:spcPts val="0"/>
                        </a:spcAft>
                      </a:pPr>
                      <a:endParaRPr lang="en-US" sz="1600">
                        <a:latin typeface="Palatino Linotype"/>
                        <a:ea typeface="Times New Roman"/>
                        <a:cs typeface="Times New Roman"/>
                      </a:endParaRPr>
                    </a:p>
                  </a:txBody>
                  <a:tcPr marL="51435" marR="51435" marT="0" marB="0"/>
                </a:tc>
              </a:tr>
              <a:tr h="274874">
                <a:tc>
                  <a:txBody>
                    <a:bodyPr/>
                    <a:lstStyle/>
                    <a:p>
                      <a:pPr algn="just">
                        <a:lnSpc>
                          <a:spcPct val="115000"/>
                        </a:lnSpc>
                        <a:spcAft>
                          <a:spcPts val="0"/>
                        </a:spcAft>
                      </a:pPr>
                      <a:endParaRPr lang="en-US" sz="1600">
                        <a:latin typeface="Palatino Linotype"/>
                        <a:ea typeface="Times New Roman"/>
                        <a:cs typeface="Times New Roman"/>
                      </a:endParaRPr>
                    </a:p>
                  </a:txBody>
                  <a:tcPr marL="51435" marR="51435" marT="0" marB="0"/>
                </a:tc>
                <a:tc>
                  <a:txBody>
                    <a:bodyPr/>
                    <a:lstStyle/>
                    <a:p>
                      <a:pPr>
                        <a:lnSpc>
                          <a:spcPct val="115000"/>
                        </a:lnSpc>
                        <a:spcAft>
                          <a:spcPts val="1000"/>
                        </a:spcAft>
                      </a:pPr>
                      <a:endParaRPr lang="id-ID" sz="1600">
                        <a:latin typeface="Palatino Linotype"/>
                        <a:ea typeface="Calibri"/>
                        <a:cs typeface="Times New Roman"/>
                      </a:endParaRPr>
                    </a:p>
                  </a:txBody>
                  <a:tcPr marL="51435" marR="51435" marT="0" marB="0"/>
                </a:tc>
                <a:tc>
                  <a:txBody>
                    <a:bodyPr/>
                    <a:lstStyle/>
                    <a:p>
                      <a:pPr algn="ctr">
                        <a:lnSpc>
                          <a:spcPct val="115000"/>
                        </a:lnSpc>
                        <a:spcAft>
                          <a:spcPts val="0"/>
                        </a:spcAft>
                      </a:pPr>
                      <a:endParaRPr lang="en-US" sz="1600">
                        <a:latin typeface="Palatino Linotype"/>
                        <a:ea typeface="Times New Roman"/>
                        <a:cs typeface="Times New Roman"/>
                      </a:endParaRPr>
                    </a:p>
                  </a:txBody>
                  <a:tcPr marL="51435" marR="51435" marT="0" marB="0"/>
                </a:tc>
                <a:tc>
                  <a:txBody>
                    <a:bodyPr/>
                    <a:lstStyle/>
                    <a:p>
                      <a:pPr algn="ctr">
                        <a:lnSpc>
                          <a:spcPct val="115000"/>
                        </a:lnSpc>
                        <a:spcAft>
                          <a:spcPts val="0"/>
                        </a:spcAft>
                      </a:pPr>
                      <a:endParaRPr lang="en-US" sz="1600">
                        <a:latin typeface="Palatino Linotype"/>
                        <a:ea typeface="Times New Roman"/>
                        <a:cs typeface="Times New Roman"/>
                      </a:endParaRPr>
                    </a:p>
                  </a:txBody>
                  <a:tcPr marL="51435" marR="51435" marT="0" marB="0"/>
                </a:tc>
                <a:tc>
                  <a:txBody>
                    <a:bodyPr/>
                    <a:lstStyle/>
                    <a:p>
                      <a:pPr algn="ctr">
                        <a:lnSpc>
                          <a:spcPct val="115000"/>
                        </a:lnSpc>
                        <a:spcAft>
                          <a:spcPts val="0"/>
                        </a:spcAft>
                      </a:pPr>
                      <a:endParaRPr lang="en-US" sz="1600">
                        <a:latin typeface="Palatino Linotype"/>
                        <a:ea typeface="Times New Roman"/>
                        <a:cs typeface="Times New Roman"/>
                      </a:endParaRPr>
                    </a:p>
                  </a:txBody>
                  <a:tcPr marL="51435" marR="51435" marT="0" marB="0"/>
                </a:tc>
                <a:tc>
                  <a:txBody>
                    <a:bodyPr/>
                    <a:lstStyle/>
                    <a:p>
                      <a:pPr algn="ctr">
                        <a:lnSpc>
                          <a:spcPct val="115000"/>
                        </a:lnSpc>
                        <a:spcAft>
                          <a:spcPts val="0"/>
                        </a:spcAft>
                      </a:pPr>
                      <a:endParaRPr lang="en-US" sz="1600" dirty="0">
                        <a:latin typeface="Palatino Linotype"/>
                        <a:ea typeface="Times New Roman"/>
                        <a:cs typeface="Times New Roman"/>
                      </a:endParaRPr>
                    </a:p>
                  </a:txBody>
                  <a:tcPr marL="51435" marR="51435" marT="0" marB="0"/>
                </a:tc>
              </a:tr>
            </a:tbl>
          </a:graphicData>
        </a:graphic>
      </p:graphicFrame>
      <p:sp>
        <p:nvSpPr>
          <p:cNvPr id="47155" name="Rectangle 2"/>
          <p:cNvSpPr>
            <a:spLocks noChangeArrowheads="1"/>
          </p:cNvSpPr>
          <p:nvPr/>
        </p:nvSpPr>
        <p:spPr bwMode="auto">
          <a:xfrm>
            <a:off x="5667372" y="1071546"/>
            <a:ext cx="4829176" cy="5047536"/>
          </a:xfrm>
          <a:prstGeom prst="rect">
            <a:avLst/>
          </a:prstGeom>
          <a:noFill/>
          <a:ln w="9525">
            <a:noFill/>
            <a:miter lim="800000"/>
            <a:headEnd/>
            <a:tailEnd/>
          </a:ln>
        </p:spPr>
        <p:txBody>
          <a:bodyPr wrap="square" anchor="ctr">
            <a:spAutoFit/>
          </a:bodyPr>
          <a:lstStyle/>
          <a:p>
            <a:pPr marL="400050" indent="-400050">
              <a:buAutoNum type="romanUcPeriod"/>
              <a:tabLst>
                <a:tab pos="708025" algn="l"/>
              </a:tabLst>
            </a:pPr>
            <a:r>
              <a:rPr lang="en-US" sz="1400" dirty="0" err="1">
                <a:latin typeface="Palatino Linotype" pitchFamily="18" charset="0"/>
                <a:ea typeface="Times New Roman" pitchFamily="18" charset="0"/>
                <a:cs typeface="Calibri" pitchFamily="34" charset="0"/>
              </a:rPr>
              <a:t>Penilaian</a:t>
            </a:r>
            <a:endParaRPr lang="id-ID" sz="1400" dirty="0">
              <a:latin typeface="Arial" pitchFamily="34" charset="0"/>
              <a:ea typeface="Times New Roman" pitchFamily="18" charset="0"/>
              <a:cs typeface="Arial" pitchFamily="34" charset="0"/>
            </a:endParaRPr>
          </a:p>
          <a:p>
            <a:pPr marL="400050" indent="-400050">
              <a:tabLst>
                <a:tab pos="708025" algn="l"/>
              </a:tabLst>
            </a:pPr>
            <a:r>
              <a:rPr lang="id-ID" sz="1400" dirty="0">
                <a:latin typeface="Arial" pitchFamily="34" charset="0"/>
                <a:ea typeface="Times New Roman" pitchFamily="18" charset="0"/>
                <a:cs typeface="Arial" pitchFamily="34" charset="0"/>
              </a:rPr>
              <a:t>         Teknik  Penilaian</a:t>
            </a:r>
            <a:r>
              <a:rPr lang="id-ID" sz="1400" dirty="0">
                <a:latin typeface="Palatino Linotype" pitchFamily="18" charset="0"/>
                <a:ea typeface="Times New Roman" pitchFamily="18" charset="0"/>
                <a:cs typeface="Calibri" pitchFamily="34" charset="0"/>
              </a:rPr>
              <a:t>		: Tes Praktik</a:t>
            </a:r>
            <a:endParaRPr lang="id-ID" sz="1400" dirty="0">
              <a:latin typeface="Arial" pitchFamily="34" charset="0"/>
              <a:ea typeface="Calibri" pitchFamily="34" charset="0"/>
              <a:cs typeface="Arial" pitchFamily="34" charset="0"/>
            </a:endParaRPr>
          </a:p>
          <a:p>
            <a:pPr marL="360363" lvl="1">
              <a:tabLst>
                <a:tab pos="708025" algn="l"/>
              </a:tabLst>
            </a:pPr>
            <a:r>
              <a:rPr lang="id-ID" sz="1400" dirty="0">
                <a:latin typeface="Palatino Linotype" pitchFamily="18" charset="0"/>
                <a:cs typeface="Times New Roman" pitchFamily="18" charset="0"/>
              </a:rPr>
              <a:t>  Bentuk Instrumen	: Lembar Praktik</a:t>
            </a:r>
            <a:endParaRPr lang="id-ID" sz="1400" dirty="0">
              <a:latin typeface="Arial" pitchFamily="34" charset="0"/>
              <a:cs typeface="Arial" pitchFamily="34" charset="0"/>
            </a:endParaRPr>
          </a:p>
          <a:p>
            <a:pPr>
              <a:tabLst>
                <a:tab pos="708025" algn="l"/>
              </a:tabLst>
            </a:pPr>
            <a:r>
              <a:rPr lang="id-ID" sz="1400" dirty="0">
                <a:latin typeface="Palatino Linotype" pitchFamily="18" charset="0"/>
                <a:cs typeface="Times New Roman" pitchFamily="18" charset="0"/>
              </a:rPr>
              <a:t>	</a:t>
            </a:r>
            <a:endParaRPr lang="id-ID" sz="1400" dirty="0">
              <a:latin typeface="Arial" pitchFamily="34" charset="0"/>
              <a:cs typeface="Arial" pitchFamily="34" charset="0"/>
            </a:endParaRPr>
          </a:p>
          <a:p>
            <a:pPr>
              <a:tabLst>
                <a:tab pos="708025" algn="l"/>
              </a:tabLst>
            </a:pPr>
            <a:r>
              <a:rPr lang="en-US" sz="1400" dirty="0">
                <a:latin typeface="Palatino Linotype" pitchFamily="18" charset="0"/>
                <a:cs typeface="Times New Roman" pitchFamily="18" charset="0"/>
              </a:rPr>
              <a:t>LEMBAR PENILAIAN</a:t>
            </a:r>
            <a:r>
              <a:rPr lang="id-ID" sz="1400" dirty="0">
                <a:latin typeface="Palatino Linotype" pitchFamily="18" charset="0"/>
                <a:cs typeface="Times New Roman" pitchFamily="18" charset="0"/>
              </a:rPr>
              <a:t> PRAKTIK</a:t>
            </a:r>
            <a:endParaRPr lang="id-ID" sz="1400" dirty="0">
              <a:latin typeface="Arial" pitchFamily="34" charset="0"/>
              <a:cs typeface="Arial" pitchFamily="34" charset="0"/>
            </a:endParaRPr>
          </a:p>
          <a:p>
            <a:pPr>
              <a:tabLst>
                <a:tab pos="708025" algn="l"/>
              </a:tabLst>
            </a:pPr>
            <a:endParaRPr lang="id-ID" sz="1400" dirty="0">
              <a:latin typeface="Palatino Linotype" pitchFamily="18" charset="0"/>
              <a:cs typeface="Times New Roman" pitchFamily="18" charset="0"/>
            </a:endParaRPr>
          </a:p>
          <a:p>
            <a:pPr>
              <a:tabLst>
                <a:tab pos="708025" algn="l"/>
              </a:tabLst>
            </a:pPr>
            <a:endParaRPr lang="id-ID" sz="1400" dirty="0">
              <a:latin typeface="Palatino Linotype" pitchFamily="18" charset="0"/>
              <a:cs typeface="Times New Roman" pitchFamily="18" charset="0"/>
            </a:endParaRPr>
          </a:p>
          <a:p>
            <a:pPr>
              <a:tabLst>
                <a:tab pos="708025" algn="l"/>
              </a:tabLst>
            </a:pPr>
            <a:endParaRPr lang="id-ID" sz="1400" dirty="0">
              <a:latin typeface="Palatino Linotype" pitchFamily="18" charset="0"/>
              <a:cs typeface="Times New Roman" pitchFamily="18" charset="0"/>
            </a:endParaRPr>
          </a:p>
          <a:p>
            <a:pPr>
              <a:tabLst>
                <a:tab pos="708025" algn="l"/>
              </a:tabLst>
            </a:pPr>
            <a:endParaRPr lang="id-ID" sz="1400" dirty="0">
              <a:latin typeface="Palatino Linotype" pitchFamily="18" charset="0"/>
              <a:cs typeface="Times New Roman" pitchFamily="18" charset="0"/>
            </a:endParaRPr>
          </a:p>
          <a:p>
            <a:pPr>
              <a:tabLst>
                <a:tab pos="708025" algn="l"/>
              </a:tabLst>
            </a:pPr>
            <a:endParaRPr lang="id-ID" sz="1400" dirty="0">
              <a:latin typeface="Palatino Linotype" pitchFamily="18" charset="0"/>
              <a:cs typeface="Times New Roman" pitchFamily="18" charset="0"/>
            </a:endParaRPr>
          </a:p>
          <a:p>
            <a:pPr>
              <a:tabLst>
                <a:tab pos="708025" algn="l"/>
              </a:tabLst>
            </a:pPr>
            <a:endParaRPr lang="id-ID" sz="1400" dirty="0">
              <a:latin typeface="Palatino Linotype" pitchFamily="18" charset="0"/>
              <a:cs typeface="Times New Roman" pitchFamily="18" charset="0"/>
            </a:endParaRPr>
          </a:p>
          <a:p>
            <a:pPr>
              <a:tabLst>
                <a:tab pos="708025" algn="l"/>
              </a:tabLst>
            </a:pPr>
            <a:endParaRPr lang="id-ID" sz="1400" dirty="0">
              <a:latin typeface="Palatino Linotype" pitchFamily="18" charset="0"/>
              <a:cs typeface="Times New Roman" pitchFamily="18" charset="0"/>
            </a:endParaRPr>
          </a:p>
          <a:p>
            <a:pPr>
              <a:tabLst>
                <a:tab pos="708025" algn="l"/>
              </a:tabLst>
            </a:pPr>
            <a:endParaRPr lang="id-ID" sz="1400" dirty="0">
              <a:latin typeface="Palatino Linotype" pitchFamily="18" charset="0"/>
              <a:cs typeface="Times New Roman" pitchFamily="18" charset="0"/>
            </a:endParaRPr>
          </a:p>
          <a:p>
            <a:pPr>
              <a:tabLst>
                <a:tab pos="708025" algn="l"/>
              </a:tabLst>
            </a:pPr>
            <a:endParaRPr lang="id-ID" sz="1400" dirty="0">
              <a:latin typeface="Palatino Linotype" pitchFamily="18" charset="0"/>
              <a:cs typeface="Times New Roman" pitchFamily="18" charset="0"/>
            </a:endParaRPr>
          </a:p>
          <a:p>
            <a:pPr>
              <a:tabLst>
                <a:tab pos="708025" algn="l"/>
              </a:tabLst>
            </a:pPr>
            <a:endParaRPr lang="id-ID" sz="1400" dirty="0">
              <a:latin typeface="Palatino Linotype" pitchFamily="18" charset="0"/>
              <a:cs typeface="Times New Roman" pitchFamily="18" charset="0"/>
            </a:endParaRPr>
          </a:p>
          <a:p>
            <a:pPr>
              <a:tabLst>
                <a:tab pos="708025" algn="l"/>
              </a:tabLst>
            </a:pPr>
            <a:r>
              <a:rPr lang="en-US" sz="1400" dirty="0" err="1">
                <a:latin typeface="Palatino Linotype" pitchFamily="18" charset="0"/>
                <a:cs typeface="Times New Roman" pitchFamily="18" charset="0"/>
              </a:rPr>
              <a:t>Rubrik</a:t>
            </a:r>
            <a:r>
              <a:rPr lang="en-US" sz="1400" dirty="0">
                <a:latin typeface="Palatino Linotype" pitchFamily="18" charset="0"/>
                <a:cs typeface="Times New Roman" pitchFamily="18" charset="0"/>
              </a:rPr>
              <a:t> </a:t>
            </a:r>
            <a:r>
              <a:rPr lang="en-US" sz="1400" dirty="0" err="1">
                <a:latin typeface="Palatino Linotype" pitchFamily="18" charset="0"/>
                <a:cs typeface="Times New Roman" pitchFamily="18" charset="0"/>
              </a:rPr>
              <a:t>Penilaian</a:t>
            </a:r>
            <a:endParaRPr lang="id-ID" sz="1400" dirty="0">
              <a:latin typeface="Arial" pitchFamily="34" charset="0"/>
              <a:cs typeface="Arial" pitchFamily="34" charset="0"/>
            </a:endParaRPr>
          </a:p>
          <a:p>
            <a:pPr>
              <a:tabLst>
                <a:tab pos="708025" algn="l"/>
              </a:tabLst>
            </a:pPr>
            <a:r>
              <a:rPr lang="id-ID" sz="1400" dirty="0">
                <a:latin typeface="Palatino Linotype" pitchFamily="18" charset="0"/>
                <a:ea typeface="Calibri" pitchFamily="34" charset="0"/>
                <a:cs typeface="Calibri" pitchFamily="34" charset="0"/>
              </a:rPr>
              <a:t>Skor  4 = jika dapat melakukan dengan benar tanpa bimbingan</a:t>
            </a:r>
            <a:endParaRPr lang="id-ID" sz="1400" dirty="0">
              <a:latin typeface="Arial" pitchFamily="34" charset="0"/>
              <a:cs typeface="Arial" pitchFamily="34" charset="0"/>
            </a:endParaRPr>
          </a:p>
          <a:p>
            <a:pPr>
              <a:tabLst>
                <a:tab pos="708025" algn="l"/>
              </a:tabLst>
            </a:pPr>
            <a:r>
              <a:rPr lang="id-ID" sz="1400" dirty="0">
                <a:latin typeface="Palatino Linotype" pitchFamily="18" charset="0"/>
                <a:ea typeface="Calibri" pitchFamily="34" charset="0"/>
                <a:cs typeface="Calibri" pitchFamily="34" charset="0"/>
              </a:rPr>
              <a:t>Skor  3 = jika dapat melakukan dengan benar dan  sedikit bimbingan</a:t>
            </a:r>
            <a:endParaRPr lang="id-ID" sz="1400" dirty="0">
              <a:latin typeface="Arial" pitchFamily="34" charset="0"/>
              <a:cs typeface="Arial" pitchFamily="34" charset="0"/>
            </a:endParaRPr>
          </a:p>
          <a:p>
            <a:pPr>
              <a:tabLst>
                <a:tab pos="708025" algn="l"/>
              </a:tabLst>
            </a:pPr>
            <a:r>
              <a:rPr lang="id-ID" sz="1400" dirty="0">
                <a:latin typeface="Palatino Linotype" pitchFamily="18" charset="0"/>
                <a:ea typeface="Calibri" pitchFamily="34" charset="0"/>
                <a:cs typeface="Calibri" pitchFamily="34" charset="0"/>
              </a:rPr>
              <a:t>Skor  2 = jika dapat melakukan dengan benar tetapi banyak bimbingan</a:t>
            </a:r>
            <a:endParaRPr lang="id-ID" sz="1400" dirty="0">
              <a:latin typeface="Arial" pitchFamily="34" charset="0"/>
              <a:cs typeface="Arial" pitchFamily="34" charset="0"/>
            </a:endParaRPr>
          </a:p>
          <a:p>
            <a:pPr>
              <a:tabLst>
                <a:tab pos="708025" algn="l"/>
              </a:tabLst>
            </a:pPr>
            <a:r>
              <a:rPr lang="id-ID" sz="1400" dirty="0">
                <a:latin typeface="Palatino Linotype" pitchFamily="18" charset="0"/>
                <a:ea typeface="Calibri" pitchFamily="34" charset="0"/>
                <a:cs typeface="Calibri" pitchFamily="34" charset="0"/>
              </a:rPr>
              <a:t>Skor  1 = tidak dapat melakukan</a:t>
            </a:r>
            <a:endParaRPr lang="id-ID" sz="1400" dirty="0">
              <a:latin typeface="Arial" pitchFamily="34" charset="0"/>
              <a:cs typeface="Arial" pitchFamily="34" charset="0"/>
            </a:endParaRPr>
          </a:p>
        </p:txBody>
      </p:sp>
      <p:sp>
        <p:nvSpPr>
          <p:cNvPr id="47156" name="TextBox 7"/>
          <p:cNvSpPr txBox="1">
            <a:spLocks noChangeArrowheads="1"/>
          </p:cNvSpPr>
          <p:nvPr/>
        </p:nvSpPr>
        <p:spPr bwMode="auto">
          <a:xfrm>
            <a:off x="5667372" y="6143645"/>
            <a:ext cx="5000628" cy="646331"/>
          </a:xfrm>
          <a:prstGeom prst="rect">
            <a:avLst/>
          </a:prstGeom>
          <a:noFill/>
          <a:ln w="9525">
            <a:noFill/>
            <a:miter lim="800000"/>
            <a:headEnd/>
            <a:tailEnd/>
          </a:ln>
        </p:spPr>
        <p:txBody>
          <a:bodyPr wrap="square">
            <a:spAutoFit/>
          </a:bodyPr>
          <a:lstStyle/>
          <a:p>
            <a:r>
              <a:rPr lang="id-ID" dirty="0"/>
              <a:t>			</a:t>
            </a:r>
            <a:r>
              <a:rPr lang="id-ID" dirty="0" smtClean="0"/>
              <a:t>        Bandung</a:t>
            </a:r>
            <a:r>
              <a:rPr lang="id-ID" dirty="0"/>
              <a:t>, </a:t>
            </a:r>
          </a:p>
          <a:p>
            <a:r>
              <a:rPr lang="id-ID" dirty="0"/>
              <a:t>Kepala SLB 		Guru</a:t>
            </a:r>
          </a:p>
        </p:txBody>
      </p:sp>
    </p:spTree>
    <p:extLst>
      <p:ext uri="{BB962C8B-B14F-4D97-AF65-F5344CB8AC3E}">
        <p14:creationId xmlns:p14="http://schemas.microsoft.com/office/powerpoint/2010/main" val="597589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64523" y="1541659"/>
            <a:ext cx="1406154" cy="369332"/>
          </a:xfrm>
          <a:prstGeom prst="rect">
            <a:avLst/>
          </a:prstGeom>
        </p:spPr>
        <p:txBody>
          <a:bodyPr wrap="none">
            <a:spAutoFit/>
          </a:bodyPr>
          <a:lstStyle/>
          <a:p>
            <a:r>
              <a:rPr lang="en-US" b="1" dirty="0" err="1">
                <a:solidFill>
                  <a:srgbClr val="FFFF00"/>
                </a:solidFill>
                <a:latin typeface="Bookman Old Style" panose="02050604050505020204" pitchFamily="18" charset="0"/>
              </a:rPr>
              <a:t>Manajeme</a:t>
            </a:r>
            <a:endParaRPr lang="id-ID" dirty="0"/>
          </a:p>
        </p:txBody>
      </p:sp>
      <p:pic>
        <p:nvPicPr>
          <p:cNvPr id="1030" name="Picture 6" descr="Image result for Bunga tul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0229" y="658789"/>
            <a:ext cx="7755649" cy="5016758"/>
          </a:xfrm>
          <a:prstGeom prst="rect">
            <a:avLst/>
          </a:prstGeom>
        </p:spPr>
        <p:txBody>
          <a:bodyPr wrap="none">
            <a:spAutoFit/>
          </a:bodyPr>
          <a:lstStyle/>
          <a:p>
            <a:r>
              <a:rPr lang="id-ID" sz="8000" b="1" dirty="0" smtClean="0">
                <a:solidFill>
                  <a:schemeClr val="bg1"/>
                </a:solidFill>
                <a:latin typeface="Freestyle Script" panose="030804020302050B0404" pitchFamily="66" charset="0"/>
              </a:rPr>
              <a:t>Wassalamu’alaikum Wr Wb. </a:t>
            </a:r>
          </a:p>
          <a:p>
            <a:endParaRPr lang="id-ID" sz="8000" b="1" dirty="0" smtClean="0">
              <a:solidFill>
                <a:schemeClr val="bg1"/>
              </a:solidFill>
              <a:latin typeface="Freestyle Script" panose="030804020302050B0404" pitchFamily="66" charset="0"/>
            </a:endParaRPr>
          </a:p>
          <a:p>
            <a:endParaRPr lang="id-ID" sz="8000" b="1" dirty="0">
              <a:solidFill>
                <a:schemeClr val="bg1"/>
              </a:solidFill>
              <a:latin typeface="Freestyle Script" panose="030804020302050B0404" pitchFamily="66" charset="0"/>
            </a:endParaRPr>
          </a:p>
          <a:p>
            <a:r>
              <a:rPr lang="id-ID" sz="8000" b="1" dirty="0" smtClean="0">
                <a:solidFill>
                  <a:srgbClr val="FF0000"/>
                </a:solidFill>
                <a:latin typeface="Freestyle Script" panose="030804020302050B0404" pitchFamily="66" charset="0"/>
              </a:rPr>
              <a:t>Terima Kasih.</a:t>
            </a:r>
            <a:endParaRPr lang="id-ID" sz="8000" dirty="0">
              <a:solidFill>
                <a:srgbClr val="FF0000"/>
              </a:solidFill>
              <a:latin typeface="Freestyle Script" panose="030804020302050B0404" pitchFamily="66" charset="0"/>
            </a:endParaRPr>
          </a:p>
        </p:txBody>
      </p:sp>
    </p:spTree>
    <p:extLst>
      <p:ext uri="{BB962C8B-B14F-4D97-AF65-F5344CB8AC3E}">
        <p14:creationId xmlns:p14="http://schemas.microsoft.com/office/powerpoint/2010/main" val="4264546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613125360"/>
              </p:ext>
            </p:extLst>
          </p:nvPr>
        </p:nvGraphicFramePr>
        <p:xfrm>
          <a:off x="646112" y="2052638"/>
          <a:ext cx="10440988"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own Arrow 6"/>
          <p:cNvSpPr/>
          <p:nvPr/>
        </p:nvSpPr>
        <p:spPr>
          <a:xfrm>
            <a:off x="647700" y="323850"/>
            <a:ext cx="10782300" cy="1885950"/>
          </a:xfrm>
          <a:prstGeom prst="downArrow">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d-ID" sz="2800" b="1" dirty="0" smtClean="0">
                <a:latin typeface="Baskerville Old Face" panose="02020602080505020303" pitchFamily="18" charset="0"/>
              </a:rPr>
              <a:t>MENGANALISIS KI-KD</a:t>
            </a:r>
          </a:p>
          <a:p>
            <a:pPr algn="ctr"/>
            <a:r>
              <a:rPr lang="id-ID" sz="2800" b="1" dirty="0" smtClean="0">
                <a:latin typeface="Baskerville Old Face" panose="02020602080505020303" pitchFamily="18" charset="0"/>
              </a:rPr>
              <a:t>MEMAHAMI KARAKTERISTIK</a:t>
            </a:r>
          </a:p>
          <a:p>
            <a:pPr algn="ctr"/>
            <a:r>
              <a:rPr lang="id-ID" sz="2800" b="1" dirty="0" smtClean="0">
                <a:latin typeface="Baskerville Old Face" panose="02020602080505020303" pitchFamily="18" charset="0"/>
              </a:rPr>
              <a:t>PDBK</a:t>
            </a:r>
            <a:endParaRPr lang="id-ID" sz="2800" b="1" dirty="0">
              <a:latin typeface="Baskerville Old Face" panose="02020602080505020303" pitchFamily="18" charset="0"/>
            </a:endParaRPr>
          </a:p>
        </p:txBody>
      </p:sp>
    </p:spTree>
    <p:extLst>
      <p:ext uri="{BB962C8B-B14F-4D97-AF65-F5344CB8AC3E}">
        <p14:creationId xmlns:p14="http://schemas.microsoft.com/office/powerpoint/2010/main" val="1532140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08812180"/>
              </p:ext>
            </p:extLst>
          </p:nvPr>
        </p:nvGraphicFramePr>
        <p:xfrm>
          <a:off x="646112" y="2052638"/>
          <a:ext cx="10898188"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own Arrow 1"/>
          <p:cNvSpPr/>
          <p:nvPr/>
        </p:nvSpPr>
        <p:spPr>
          <a:xfrm>
            <a:off x="647700" y="323850"/>
            <a:ext cx="10782300" cy="1885950"/>
          </a:xfrm>
          <a:prstGeom prst="downArrow">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d-ID" sz="2800" b="1" dirty="0" smtClean="0"/>
              <a:t>KALENDER PENDIDIKAN</a:t>
            </a:r>
          </a:p>
          <a:p>
            <a:pPr algn="ctr"/>
            <a:r>
              <a:rPr lang="id-ID" sz="2800" b="1" dirty="0" smtClean="0"/>
              <a:t>MENGHITUNG MINGGU EFEKTIF/HARI EFEKTIF</a:t>
            </a:r>
            <a:endParaRPr lang="id-ID" sz="2800" b="1" dirty="0"/>
          </a:p>
        </p:txBody>
      </p:sp>
    </p:spTree>
    <p:extLst>
      <p:ext uri="{BB962C8B-B14F-4D97-AF65-F5344CB8AC3E}">
        <p14:creationId xmlns:p14="http://schemas.microsoft.com/office/powerpoint/2010/main" val="1567429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12192000" cy="6858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 name="Rectangle 4"/>
          <p:cNvSpPr/>
          <p:nvPr/>
        </p:nvSpPr>
        <p:spPr>
          <a:xfrm>
            <a:off x="318384" y="2549486"/>
            <a:ext cx="4855335" cy="1512168"/>
          </a:xfrm>
          <a:prstGeom prst="rect">
            <a:avLst/>
          </a:prstGeom>
          <a:solidFill>
            <a:srgbClr val="C00000"/>
          </a:solidFill>
          <a:ln>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id-ID" sz="2400" b="1" dirty="0" smtClean="0"/>
              <a:t>(DOKUMEN </a:t>
            </a:r>
            <a:r>
              <a:rPr lang="id-ID" sz="2400" b="1" dirty="0"/>
              <a:t>I </a:t>
            </a:r>
            <a:r>
              <a:rPr lang="id-ID" sz="2400" b="1" dirty="0" smtClean="0"/>
              <a:t>KTSP)</a:t>
            </a:r>
            <a:endParaRPr lang="en-US" sz="2400" b="1" dirty="0"/>
          </a:p>
        </p:txBody>
      </p:sp>
      <p:cxnSp>
        <p:nvCxnSpPr>
          <p:cNvPr id="7" name="Straight Connector 6"/>
          <p:cNvCxnSpPr/>
          <p:nvPr/>
        </p:nvCxnSpPr>
        <p:spPr>
          <a:xfrm>
            <a:off x="5173719" y="2893370"/>
            <a:ext cx="3462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519936" y="805138"/>
            <a:ext cx="0" cy="2088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519937" y="431454"/>
            <a:ext cx="980659" cy="3736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524832" y="147614"/>
            <a:ext cx="5101744" cy="7200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latin typeface="Baskerville Old Face" panose="02020602080505020303" pitchFamily="18" charset="0"/>
              </a:rPr>
              <a:t>COVER/JUDUL</a:t>
            </a:r>
            <a:endParaRPr lang="en-US" dirty="0">
              <a:latin typeface="Baskerville Old Face" panose="02020602080505020303" pitchFamily="18" charset="0"/>
            </a:endParaRPr>
          </a:p>
        </p:txBody>
      </p:sp>
      <p:cxnSp>
        <p:nvCxnSpPr>
          <p:cNvPr id="13" name="Straight Connector 12"/>
          <p:cNvCxnSpPr/>
          <p:nvPr/>
        </p:nvCxnSpPr>
        <p:spPr>
          <a:xfrm flipV="1">
            <a:off x="5173719" y="3045770"/>
            <a:ext cx="70625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879976" y="1669236"/>
            <a:ext cx="0" cy="13765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879976" y="1208914"/>
            <a:ext cx="644856" cy="4562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24832" y="927892"/>
            <a:ext cx="5101744" cy="7200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latin typeface="Baskerville Old Face" panose="02020602080505020303" pitchFamily="18" charset="0"/>
              </a:rPr>
              <a:t>PERSETUJUAN, PENGESAHAN, KATA </a:t>
            </a:r>
            <a:r>
              <a:rPr lang="id-ID" sz="1600" dirty="0">
                <a:latin typeface="Baskerville Old Face" panose="02020602080505020303" pitchFamily="18" charset="0"/>
              </a:rPr>
              <a:t>PENGANTAR</a:t>
            </a:r>
          </a:p>
          <a:p>
            <a:pPr algn="ctr"/>
            <a:r>
              <a:rPr lang="id-ID" sz="1600" dirty="0">
                <a:latin typeface="Baskerville Old Face" panose="02020602080505020303" pitchFamily="18" charset="0"/>
              </a:rPr>
              <a:t>DAFTAR </a:t>
            </a:r>
            <a:r>
              <a:rPr lang="id-ID" sz="1600" dirty="0" smtClean="0">
                <a:latin typeface="Baskerville Old Face" panose="02020602080505020303" pitchFamily="18" charset="0"/>
              </a:rPr>
              <a:t>ISI, DAN GLOSARIUM</a:t>
            </a:r>
            <a:endParaRPr lang="en-US" sz="1600" dirty="0">
              <a:latin typeface="Baskerville Old Face" panose="02020602080505020303" pitchFamily="18" charset="0"/>
            </a:endParaRPr>
          </a:p>
        </p:txBody>
      </p:sp>
      <p:cxnSp>
        <p:nvCxnSpPr>
          <p:cNvPr id="21" name="Straight Connector 20"/>
          <p:cNvCxnSpPr/>
          <p:nvPr/>
        </p:nvCxnSpPr>
        <p:spPr>
          <a:xfrm flipV="1">
            <a:off x="5186149" y="3220508"/>
            <a:ext cx="909851" cy="3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096000" y="2513908"/>
            <a:ext cx="0" cy="6882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6096001" y="2173291"/>
            <a:ext cx="404595" cy="3365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528047" y="1717818"/>
            <a:ext cx="5097547" cy="119737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Baskerville Old Face" panose="02020602080505020303" pitchFamily="18" charset="0"/>
              </a:rPr>
              <a:t>BAB I PENDAHULUAN</a:t>
            </a:r>
          </a:p>
          <a:p>
            <a:pPr algn="ctr"/>
            <a:r>
              <a:rPr lang="id-ID" dirty="0" smtClean="0">
                <a:latin typeface="Baskerville Old Face" panose="02020602080505020303" pitchFamily="18" charset="0"/>
              </a:rPr>
              <a:t>RASIONAL, </a:t>
            </a:r>
            <a:r>
              <a:rPr lang="id-ID" dirty="0">
                <a:latin typeface="Baskerville Old Face" panose="02020602080505020303" pitchFamily="18" charset="0"/>
              </a:rPr>
              <a:t>DASAR HUKUM, TUJUAN, </a:t>
            </a:r>
            <a:r>
              <a:rPr lang="id-ID" dirty="0" smtClean="0">
                <a:latin typeface="Baskerville Old Face" panose="02020602080505020303" pitchFamily="18" charset="0"/>
              </a:rPr>
              <a:t>MEKANISME, DAN </a:t>
            </a:r>
            <a:r>
              <a:rPr lang="id-ID" dirty="0">
                <a:latin typeface="Baskerville Old Face" panose="02020602080505020303" pitchFamily="18" charset="0"/>
              </a:rPr>
              <a:t>PIHAK YANG TERLIBAT</a:t>
            </a:r>
            <a:endParaRPr lang="en-US" dirty="0">
              <a:latin typeface="Baskerville Old Face" panose="02020602080505020303" pitchFamily="18" charset="0"/>
            </a:endParaRPr>
          </a:p>
        </p:txBody>
      </p:sp>
      <p:cxnSp>
        <p:nvCxnSpPr>
          <p:cNvPr id="34" name="Straight Arrow Connector 33"/>
          <p:cNvCxnSpPr/>
          <p:nvPr/>
        </p:nvCxnSpPr>
        <p:spPr>
          <a:xfrm flipV="1">
            <a:off x="5172501" y="3397426"/>
            <a:ext cx="1355547" cy="8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534742" y="2985943"/>
            <a:ext cx="5091834" cy="8190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Baskerville Old Face" panose="02020602080505020303" pitchFamily="18" charset="0"/>
              </a:rPr>
              <a:t>BAB II VISI, MISI, DAN TUJUAN SATUAN PENDIDIKAN</a:t>
            </a:r>
            <a:endParaRPr lang="en-US" dirty="0">
              <a:latin typeface="Baskerville Old Face" panose="02020602080505020303" pitchFamily="18" charset="0"/>
            </a:endParaRPr>
          </a:p>
        </p:txBody>
      </p:sp>
      <p:cxnSp>
        <p:nvCxnSpPr>
          <p:cNvPr id="39" name="Straight Connector 38"/>
          <p:cNvCxnSpPr/>
          <p:nvPr/>
        </p:nvCxnSpPr>
        <p:spPr>
          <a:xfrm flipV="1">
            <a:off x="6167038" y="3594399"/>
            <a:ext cx="0" cy="6882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41" idx="1"/>
          </p:cNvCxnSpPr>
          <p:nvPr/>
        </p:nvCxnSpPr>
        <p:spPr>
          <a:xfrm>
            <a:off x="6167038" y="4298514"/>
            <a:ext cx="380095" cy="1811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547133" y="3875725"/>
            <a:ext cx="5091956" cy="120778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500" dirty="0">
                <a:latin typeface="Baskerville Old Face" panose="02020602080505020303" pitchFamily="18" charset="0"/>
              </a:rPr>
              <a:t>BAB III MUATAN KURIKULER, PENGATURAN BEBAN BELAJAR, KKM, PENILAIAN HASIL BELAJAR OLEH PENDIDIK DAN SATUAN PENDIDIKAN, KENAIKAN KELAS DAN KELULUSAN, </a:t>
            </a:r>
            <a:r>
              <a:rPr lang="id-ID" sz="1500" dirty="0" smtClean="0">
                <a:latin typeface="Baskerville Old Face" panose="02020602080505020303" pitchFamily="18" charset="0"/>
              </a:rPr>
              <a:t>DAN </a:t>
            </a:r>
            <a:r>
              <a:rPr lang="en-US" sz="1500" dirty="0" smtClean="0">
                <a:latin typeface="Baskerville Old Face" panose="02020602080505020303" pitchFamily="18" charset="0"/>
              </a:rPr>
              <a:t>KALENDER </a:t>
            </a:r>
            <a:r>
              <a:rPr lang="en-US" sz="1500" dirty="0">
                <a:latin typeface="Baskerville Old Face" panose="02020602080505020303" pitchFamily="18" charset="0"/>
              </a:rPr>
              <a:t>PENDIDIK</a:t>
            </a:r>
            <a:r>
              <a:rPr lang="en-US" sz="1400" dirty="0">
                <a:latin typeface="Baskerville Old Face" panose="02020602080505020303" pitchFamily="18" charset="0"/>
              </a:rPr>
              <a:t>AN</a:t>
            </a:r>
            <a:endParaRPr lang="en-US" sz="1400" dirty="0">
              <a:solidFill>
                <a:schemeClr val="tx1"/>
              </a:solidFill>
            </a:endParaRPr>
          </a:p>
        </p:txBody>
      </p:sp>
      <p:cxnSp>
        <p:nvCxnSpPr>
          <p:cNvPr id="49" name="Straight Connector 48"/>
          <p:cNvCxnSpPr/>
          <p:nvPr/>
        </p:nvCxnSpPr>
        <p:spPr>
          <a:xfrm flipV="1">
            <a:off x="5895180" y="3806943"/>
            <a:ext cx="0" cy="13765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882185" y="5186149"/>
            <a:ext cx="618411" cy="4750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538526" y="5202524"/>
            <a:ext cx="5087068" cy="89870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d-ID" b="1" dirty="0">
                <a:solidFill>
                  <a:schemeClr val="tx1"/>
                </a:solidFill>
              </a:rPr>
              <a:t>BAB IV PENUTUP</a:t>
            </a:r>
          </a:p>
          <a:p>
            <a:pPr algn="ctr">
              <a:defRPr/>
            </a:pPr>
            <a:r>
              <a:rPr lang="id-ID" b="1" dirty="0">
                <a:solidFill>
                  <a:schemeClr val="tx1"/>
                </a:solidFill>
              </a:rPr>
              <a:t>LAMPIRAN-LAMPIRAN</a:t>
            </a:r>
            <a:endParaRPr lang="en-US" b="1" dirty="0">
              <a:solidFill>
                <a:schemeClr val="tx1"/>
              </a:solidFill>
            </a:endParaRPr>
          </a:p>
        </p:txBody>
      </p:sp>
      <p:grpSp>
        <p:nvGrpSpPr>
          <p:cNvPr id="36" name="Group 35"/>
          <p:cNvGrpSpPr/>
          <p:nvPr/>
        </p:nvGrpSpPr>
        <p:grpSpPr>
          <a:xfrm>
            <a:off x="0" y="6306501"/>
            <a:ext cx="12192000" cy="545696"/>
            <a:chOff x="2458" y="6324600"/>
            <a:chExt cx="9141542" cy="545696"/>
          </a:xfrm>
        </p:grpSpPr>
        <p:sp>
          <p:nvSpPr>
            <p:cNvPr id="42" name="Rectangle 41"/>
            <p:cNvSpPr/>
            <p:nvPr/>
          </p:nvSpPr>
          <p:spPr>
            <a:xfrm>
              <a:off x="2458" y="6324600"/>
              <a:ext cx="9141542" cy="533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3" name="TextBox 42"/>
            <p:cNvSpPr txBox="1"/>
            <p:nvPr/>
          </p:nvSpPr>
          <p:spPr>
            <a:xfrm>
              <a:off x="2458" y="6457890"/>
              <a:ext cx="9141542" cy="307777"/>
            </a:xfrm>
            <a:prstGeom prst="rect">
              <a:avLst/>
            </a:prstGeom>
            <a:noFill/>
          </p:spPr>
          <p:txBody>
            <a:bodyPr wrap="square" rtlCol="0">
              <a:spAutoFit/>
            </a:bodyPr>
            <a:lstStyle/>
            <a:p>
              <a:pPr marL="1371600" algn="ctr"/>
              <a:r>
                <a:rPr lang="en-US" sz="1400" b="1"/>
                <a:t>DIREKTORAT PEMBINAAN PENDIDIKAN KHUSUS DAN LAYANAN KHUSUS</a:t>
              </a:r>
            </a:p>
          </p:txBody>
        </p:sp>
        <p:grpSp>
          <p:nvGrpSpPr>
            <p:cNvPr id="44" name="Group 13"/>
            <p:cNvGrpSpPr/>
            <p:nvPr/>
          </p:nvGrpSpPr>
          <p:grpSpPr>
            <a:xfrm>
              <a:off x="370848" y="6324600"/>
              <a:ext cx="1044791" cy="545696"/>
              <a:chOff x="370848" y="6324600"/>
              <a:chExt cx="1044791" cy="545696"/>
            </a:xfrm>
          </p:grpSpPr>
          <p:grpSp>
            <p:nvGrpSpPr>
              <p:cNvPr id="45" name="Group 14"/>
              <p:cNvGrpSpPr/>
              <p:nvPr/>
            </p:nvGrpSpPr>
            <p:grpSpPr>
              <a:xfrm>
                <a:off x="692969" y="6324600"/>
                <a:ext cx="526231" cy="533400"/>
                <a:chOff x="692969" y="6324600"/>
                <a:chExt cx="526231" cy="533400"/>
              </a:xfrm>
            </p:grpSpPr>
            <p:sp>
              <p:nvSpPr>
                <p:cNvPr id="51" name="Rectangle 50"/>
                <p:cNvSpPr/>
                <p:nvPr/>
              </p:nvSpPr>
              <p:spPr>
                <a:xfrm>
                  <a:off x="692969" y="6324600"/>
                  <a:ext cx="526231" cy="533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969" y="6336896"/>
                  <a:ext cx="414660" cy="47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Rectangle 45"/>
              <p:cNvSpPr/>
              <p:nvPr/>
            </p:nvSpPr>
            <p:spPr>
              <a:xfrm>
                <a:off x="370848" y="6324600"/>
                <a:ext cx="354280" cy="54569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188739" y="6324600"/>
                <a:ext cx="226900" cy="54569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57" name="Straight Connector 56"/>
          <p:cNvCxnSpPr/>
          <p:nvPr/>
        </p:nvCxnSpPr>
        <p:spPr>
          <a:xfrm>
            <a:off x="5172501" y="3594399"/>
            <a:ext cx="994537" cy="155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5172501" y="3808613"/>
            <a:ext cx="731865" cy="3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18384" y="364745"/>
            <a:ext cx="4855335" cy="211222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id-ID"/>
          </a:p>
        </p:txBody>
      </p:sp>
      <p:pic>
        <p:nvPicPr>
          <p:cNvPr id="38" name="Picture 4" descr="Image result for Tut Wu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887" y="488261"/>
            <a:ext cx="870573" cy="879261"/>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334520" y="4145392"/>
            <a:ext cx="4837981" cy="201631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id-ID"/>
          </a:p>
        </p:txBody>
      </p:sp>
      <p:sp>
        <p:nvSpPr>
          <p:cNvPr id="54" name="Rectangle 53"/>
          <p:cNvSpPr/>
          <p:nvPr/>
        </p:nvSpPr>
        <p:spPr>
          <a:xfrm>
            <a:off x="471658" y="4832967"/>
            <a:ext cx="4589740" cy="116858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latin typeface="Baskerville Old Face" panose="02020602080505020303" pitchFamily="18" charset="0"/>
              </a:rPr>
              <a:t>PEMERINTAH DAERAH PROVINSI ........ </a:t>
            </a:r>
          </a:p>
          <a:p>
            <a:pPr algn="ctr"/>
            <a:r>
              <a:rPr lang="id-ID" sz="1600" dirty="0" smtClean="0">
                <a:latin typeface="Baskerville Old Face" panose="02020602080505020303" pitchFamily="18" charset="0"/>
              </a:rPr>
              <a:t>SEKOLAH LUAR BIASA NEGERI.......................</a:t>
            </a:r>
          </a:p>
          <a:p>
            <a:pPr algn="ctr"/>
            <a:r>
              <a:rPr lang="id-ID" sz="1600" dirty="0" smtClean="0">
                <a:latin typeface="Baskerville Old Face" panose="02020602080505020303" pitchFamily="18" charset="0"/>
              </a:rPr>
              <a:t>JL. ..........................................</a:t>
            </a:r>
          </a:p>
          <a:p>
            <a:pPr algn="ctr"/>
            <a:r>
              <a:rPr lang="id-ID" sz="1600" dirty="0" smtClean="0">
                <a:latin typeface="Baskerville Old Face" panose="02020602080505020303" pitchFamily="18" charset="0"/>
              </a:rPr>
              <a:t>2017</a:t>
            </a:r>
            <a:endParaRPr lang="en-US" sz="1600" dirty="0">
              <a:latin typeface="Baskerville Old Face" panose="02020602080505020303" pitchFamily="18" charset="0"/>
            </a:endParaRPr>
          </a:p>
        </p:txBody>
      </p:sp>
      <p:sp>
        <p:nvSpPr>
          <p:cNvPr id="9" name="Rectangle 8"/>
          <p:cNvSpPr/>
          <p:nvPr/>
        </p:nvSpPr>
        <p:spPr>
          <a:xfrm>
            <a:off x="-315827" y="1482116"/>
            <a:ext cx="6096000" cy="830997"/>
          </a:xfrm>
          <a:prstGeom prst="rect">
            <a:avLst/>
          </a:prstGeom>
        </p:spPr>
        <p:txBody>
          <a:bodyPr>
            <a:spAutoFit/>
          </a:bodyPr>
          <a:lstStyle/>
          <a:p>
            <a:pPr algn="ctr"/>
            <a:r>
              <a:rPr lang="id-ID" sz="1600" b="1" dirty="0" smtClean="0">
                <a:latin typeface="Baskerville Old Face" panose="02020602080505020303" pitchFamily="18" charset="0"/>
              </a:rPr>
              <a:t>BUKU I</a:t>
            </a:r>
          </a:p>
          <a:p>
            <a:pPr algn="ctr"/>
            <a:r>
              <a:rPr lang="en-US" sz="1600" b="1" dirty="0" smtClean="0">
                <a:latin typeface="Baskerville Old Face" panose="02020602080505020303" pitchFamily="18" charset="0"/>
              </a:rPr>
              <a:t>KURIKULUM </a:t>
            </a:r>
            <a:r>
              <a:rPr lang="en-US" sz="1600" b="1" dirty="0">
                <a:latin typeface="Baskerville Old Face" panose="02020602080505020303" pitchFamily="18" charset="0"/>
              </a:rPr>
              <a:t>S</a:t>
            </a:r>
            <a:r>
              <a:rPr lang="id-ID" sz="1600" b="1" dirty="0">
                <a:latin typeface="Baskerville Old Face" panose="02020602080505020303" pitchFamily="18" charset="0"/>
              </a:rPr>
              <a:t>MALB SLB</a:t>
            </a:r>
            <a:r>
              <a:rPr lang="en-US" sz="1600" b="1" dirty="0">
                <a:latin typeface="Baskerville Old Face" panose="02020602080505020303" pitchFamily="18" charset="0"/>
              </a:rPr>
              <a:t> </a:t>
            </a:r>
            <a:r>
              <a:rPr lang="en-US" sz="1600" b="1" dirty="0" smtClean="0">
                <a:latin typeface="Baskerville Old Face" panose="02020602080505020303" pitchFamily="18" charset="0"/>
              </a:rPr>
              <a:t>NEGER</a:t>
            </a:r>
            <a:r>
              <a:rPr lang="id-ID" sz="1600" b="1" dirty="0" smtClean="0">
                <a:latin typeface="Baskerville Old Face" panose="02020602080505020303" pitchFamily="18" charset="0"/>
              </a:rPr>
              <a:t>I ..................</a:t>
            </a:r>
            <a:endParaRPr lang="id-ID" sz="1600" b="1" dirty="0">
              <a:latin typeface="Baskerville Old Face" panose="02020602080505020303" pitchFamily="18" charset="0"/>
            </a:endParaRPr>
          </a:p>
          <a:p>
            <a:pPr algn="ctr"/>
            <a:r>
              <a:rPr lang="en-US" sz="1600" b="1" dirty="0">
                <a:latin typeface="Baskerville Old Face" panose="02020602080505020303" pitchFamily="18" charset="0"/>
              </a:rPr>
              <a:t>TAHUN AJARAN 201</a:t>
            </a:r>
            <a:r>
              <a:rPr lang="id-ID" sz="1600" b="1" dirty="0">
                <a:latin typeface="Baskerville Old Face" panose="02020602080505020303" pitchFamily="18" charset="0"/>
              </a:rPr>
              <a:t>7-</a:t>
            </a:r>
            <a:r>
              <a:rPr lang="en-US" sz="1600" b="1" dirty="0">
                <a:latin typeface="Baskerville Old Face" panose="02020602080505020303" pitchFamily="18" charset="0"/>
              </a:rPr>
              <a:t>201</a:t>
            </a:r>
            <a:r>
              <a:rPr lang="id-ID" sz="1600" b="1" dirty="0">
                <a:latin typeface="Baskerville Old Face" panose="02020602080505020303" pitchFamily="18" charset="0"/>
              </a:rPr>
              <a:t>8</a:t>
            </a:r>
          </a:p>
        </p:txBody>
      </p:sp>
    </p:spTree>
    <p:extLst>
      <p:ext uri="{BB962C8B-B14F-4D97-AF65-F5344CB8AC3E}">
        <p14:creationId xmlns:p14="http://schemas.microsoft.com/office/powerpoint/2010/main" val="127941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 presetClass="entr" presetSubtype="4"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ppt_x"/>
                                          </p:val>
                                        </p:tav>
                                        <p:tav tm="100000">
                                          <p:val>
                                            <p:strVal val="#ppt_x"/>
                                          </p:val>
                                        </p:tav>
                                      </p:tavLst>
                                    </p:anim>
                                    <p:anim calcmode="lin" valueType="num">
                                      <p:cBhvr additive="base">
                                        <p:cTn id="51" dur="500" fill="hold"/>
                                        <p:tgtEl>
                                          <p:spTgt spid="25"/>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2" presetClass="entr" presetSubtype="4"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childTnLst>
                          </p:cTn>
                        </p:par>
                        <p:par>
                          <p:cTn id="57" fill="hold">
                            <p:stCondLst>
                              <p:cond delay="4500"/>
                            </p:stCondLst>
                            <p:childTnLst>
                              <p:par>
                                <p:cTn id="58" presetID="2" presetClass="entr" presetSubtype="4"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additive="base">
                                        <p:cTn id="60" dur="500" fill="hold"/>
                                        <p:tgtEl>
                                          <p:spTgt spid="31"/>
                                        </p:tgtEl>
                                        <p:attrNameLst>
                                          <p:attrName>ppt_x</p:attrName>
                                        </p:attrNameLst>
                                      </p:cBhvr>
                                      <p:tavLst>
                                        <p:tav tm="0">
                                          <p:val>
                                            <p:strVal val="#ppt_x"/>
                                          </p:val>
                                        </p:tav>
                                        <p:tav tm="100000">
                                          <p:val>
                                            <p:strVal val="#ppt_x"/>
                                          </p:val>
                                        </p:tav>
                                      </p:tavLst>
                                    </p:anim>
                                    <p:anim calcmode="lin" valueType="num">
                                      <p:cBhvr additive="base">
                                        <p:cTn id="61" dur="500" fill="hold"/>
                                        <p:tgtEl>
                                          <p:spTgt spid="31"/>
                                        </p:tgtEl>
                                        <p:attrNameLst>
                                          <p:attrName>ppt_y</p:attrName>
                                        </p:attrNameLst>
                                      </p:cBhvr>
                                      <p:tavLst>
                                        <p:tav tm="0">
                                          <p:val>
                                            <p:strVal val="1+#ppt_h/2"/>
                                          </p:val>
                                        </p:tav>
                                        <p:tav tm="100000">
                                          <p:val>
                                            <p:strVal val="#ppt_y"/>
                                          </p:val>
                                        </p:tav>
                                      </p:tavLst>
                                    </p:anim>
                                  </p:childTnLst>
                                </p:cTn>
                              </p:par>
                            </p:childTnLst>
                          </p:cTn>
                        </p:par>
                        <p:par>
                          <p:cTn id="62" fill="hold">
                            <p:stCondLst>
                              <p:cond delay="5000"/>
                            </p:stCondLst>
                            <p:childTnLst>
                              <p:par>
                                <p:cTn id="63" presetID="2" presetClass="entr" presetSubtype="4" fill="hold"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fill="hold"/>
                                        <p:tgtEl>
                                          <p:spTgt spid="34"/>
                                        </p:tgtEl>
                                        <p:attrNameLst>
                                          <p:attrName>ppt_x</p:attrName>
                                        </p:attrNameLst>
                                      </p:cBhvr>
                                      <p:tavLst>
                                        <p:tav tm="0">
                                          <p:val>
                                            <p:strVal val="#ppt_x"/>
                                          </p:val>
                                        </p:tav>
                                        <p:tav tm="100000">
                                          <p:val>
                                            <p:strVal val="#ppt_x"/>
                                          </p:val>
                                        </p:tav>
                                      </p:tavLst>
                                    </p:anim>
                                    <p:anim calcmode="lin" valueType="num">
                                      <p:cBhvr additive="base">
                                        <p:cTn id="66" dur="500" fill="hold"/>
                                        <p:tgtEl>
                                          <p:spTgt spid="34"/>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2" presetClass="entr" presetSubtype="4"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additive="base">
                                        <p:cTn id="70" dur="500" fill="hold"/>
                                        <p:tgtEl>
                                          <p:spTgt spid="37"/>
                                        </p:tgtEl>
                                        <p:attrNameLst>
                                          <p:attrName>ppt_x</p:attrName>
                                        </p:attrNameLst>
                                      </p:cBhvr>
                                      <p:tavLst>
                                        <p:tav tm="0">
                                          <p:val>
                                            <p:strVal val="#ppt_x"/>
                                          </p:val>
                                        </p:tav>
                                        <p:tav tm="100000">
                                          <p:val>
                                            <p:strVal val="#ppt_x"/>
                                          </p:val>
                                        </p:tav>
                                      </p:tavLst>
                                    </p:anim>
                                    <p:anim calcmode="lin" valueType="num">
                                      <p:cBhvr additive="base">
                                        <p:cTn id="71" dur="500" fill="hold"/>
                                        <p:tgtEl>
                                          <p:spTgt spid="37"/>
                                        </p:tgtEl>
                                        <p:attrNameLst>
                                          <p:attrName>ppt_y</p:attrName>
                                        </p:attrNameLst>
                                      </p:cBhvr>
                                      <p:tavLst>
                                        <p:tav tm="0">
                                          <p:val>
                                            <p:strVal val="1+#ppt_h/2"/>
                                          </p:val>
                                        </p:tav>
                                        <p:tav tm="100000">
                                          <p:val>
                                            <p:strVal val="#ppt_y"/>
                                          </p:val>
                                        </p:tav>
                                      </p:tavLst>
                                    </p:anim>
                                  </p:childTnLst>
                                </p:cTn>
                              </p:par>
                            </p:childTnLst>
                          </p:cTn>
                        </p:par>
                        <p:par>
                          <p:cTn id="72" fill="hold">
                            <p:stCondLst>
                              <p:cond delay="6000"/>
                            </p:stCondLst>
                            <p:childTnLst>
                              <p:par>
                                <p:cTn id="73" presetID="2" presetClass="entr" presetSubtype="4" fill="hold" nodeType="after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additive="base">
                                        <p:cTn id="75" dur="500" fill="hold"/>
                                        <p:tgtEl>
                                          <p:spTgt spid="39"/>
                                        </p:tgtEl>
                                        <p:attrNameLst>
                                          <p:attrName>ppt_x</p:attrName>
                                        </p:attrNameLst>
                                      </p:cBhvr>
                                      <p:tavLst>
                                        <p:tav tm="0">
                                          <p:val>
                                            <p:strVal val="#ppt_x"/>
                                          </p:val>
                                        </p:tav>
                                        <p:tav tm="100000">
                                          <p:val>
                                            <p:strVal val="#ppt_x"/>
                                          </p:val>
                                        </p:tav>
                                      </p:tavLst>
                                    </p:anim>
                                    <p:anim calcmode="lin" valueType="num">
                                      <p:cBhvr additive="base">
                                        <p:cTn id="76" dur="500" fill="hold"/>
                                        <p:tgtEl>
                                          <p:spTgt spid="39"/>
                                        </p:tgtEl>
                                        <p:attrNameLst>
                                          <p:attrName>ppt_y</p:attrName>
                                        </p:attrNameLst>
                                      </p:cBhvr>
                                      <p:tavLst>
                                        <p:tav tm="0">
                                          <p:val>
                                            <p:strVal val="1+#ppt_h/2"/>
                                          </p:val>
                                        </p:tav>
                                        <p:tav tm="100000">
                                          <p:val>
                                            <p:strVal val="#ppt_y"/>
                                          </p:val>
                                        </p:tav>
                                      </p:tavLst>
                                    </p:anim>
                                  </p:childTnLst>
                                </p:cTn>
                              </p:par>
                            </p:childTnLst>
                          </p:cTn>
                        </p:par>
                        <p:par>
                          <p:cTn id="77" fill="hold">
                            <p:stCondLst>
                              <p:cond delay="6500"/>
                            </p:stCondLst>
                            <p:childTnLst>
                              <p:par>
                                <p:cTn id="78" presetID="2" presetClass="entr" presetSubtype="4" fill="hold" nodeType="afterEffect">
                                  <p:stCondLst>
                                    <p:cond delay="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500" fill="hold"/>
                                        <p:tgtEl>
                                          <p:spTgt spid="40"/>
                                        </p:tgtEl>
                                        <p:attrNameLst>
                                          <p:attrName>ppt_x</p:attrName>
                                        </p:attrNameLst>
                                      </p:cBhvr>
                                      <p:tavLst>
                                        <p:tav tm="0">
                                          <p:val>
                                            <p:strVal val="#ppt_x"/>
                                          </p:val>
                                        </p:tav>
                                        <p:tav tm="100000">
                                          <p:val>
                                            <p:strVal val="#ppt_x"/>
                                          </p:val>
                                        </p:tav>
                                      </p:tavLst>
                                    </p:anim>
                                    <p:anim calcmode="lin" valueType="num">
                                      <p:cBhvr additive="base">
                                        <p:cTn id="81" dur="500" fill="hold"/>
                                        <p:tgtEl>
                                          <p:spTgt spid="40"/>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additive="base">
                                        <p:cTn id="85" dur="500" fill="hold"/>
                                        <p:tgtEl>
                                          <p:spTgt spid="41"/>
                                        </p:tgtEl>
                                        <p:attrNameLst>
                                          <p:attrName>ppt_x</p:attrName>
                                        </p:attrNameLst>
                                      </p:cBhvr>
                                      <p:tavLst>
                                        <p:tav tm="0">
                                          <p:val>
                                            <p:strVal val="#ppt_x"/>
                                          </p:val>
                                        </p:tav>
                                        <p:tav tm="100000">
                                          <p:val>
                                            <p:strVal val="#ppt_x"/>
                                          </p:val>
                                        </p:tav>
                                      </p:tavLst>
                                    </p:anim>
                                    <p:anim calcmode="lin" valueType="num">
                                      <p:cBhvr additive="base">
                                        <p:cTn id="86" dur="500" fill="hold"/>
                                        <p:tgtEl>
                                          <p:spTgt spid="41"/>
                                        </p:tgtEl>
                                        <p:attrNameLst>
                                          <p:attrName>ppt_y</p:attrName>
                                        </p:attrNameLst>
                                      </p:cBhvr>
                                      <p:tavLst>
                                        <p:tav tm="0">
                                          <p:val>
                                            <p:strVal val="1+#ppt_h/2"/>
                                          </p:val>
                                        </p:tav>
                                        <p:tav tm="100000">
                                          <p:val>
                                            <p:strVal val="#ppt_y"/>
                                          </p:val>
                                        </p:tav>
                                      </p:tavLst>
                                    </p:anim>
                                  </p:childTnLst>
                                </p:cTn>
                              </p:par>
                            </p:childTnLst>
                          </p:cTn>
                        </p:par>
                        <p:par>
                          <p:cTn id="87" fill="hold">
                            <p:stCondLst>
                              <p:cond delay="7500"/>
                            </p:stCondLst>
                            <p:childTnLst>
                              <p:par>
                                <p:cTn id="88" presetID="2" presetClass="entr" presetSubtype="4"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 calcmode="lin" valueType="num">
                                      <p:cBhvr additive="base">
                                        <p:cTn id="90" dur="500" fill="hold"/>
                                        <p:tgtEl>
                                          <p:spTgt spid="49"/>
                                        </p:tgtEl>
                                        <p:attrNameLst>
                                          <p:attrName>ppt_x</p:attrName>
                                        </p:attrNameLst>
                                      </p:cBhvr>
                                      <p:tavLst>
                                        <p:tav tm="0">
                                          <p:val>
                                            <p:strVal val="#ppt_x"/>
                                          </p:val>
                                        </p:tav>
                                        <p:tav tm="100000">
                                          <p:val>
                                            <p:strVal val="#ppt_x"/>
                                          </p:val>
                                        </p:tav>
                                      </p:tavLst>
                                    </p:anim>
                                    <p:anim calcmode="lin" valueType="num">
                                      <p:cBhvr additive="base">
                                        <p:cTn id="91" dur="500" fill="hold"/>
                                        <p:tgtEl>
                                          <p:spTgt spid="49"/>
                                        </p:tgtEl>
                                        <p:attrNameLst>
                                          <p:attrName>ppt_y</p:attrName>
                                        </p:attrNameLst>
                                      </p:cBhvr>
                                      <p:tavLst>
                                        <p:tav tm="0">
                                          <p:val>
                                            <p:strVal val="1+#ppt_h/2"/>
                                          </p:val>
                                        </p:tav>
                                        <p:tav tm="100000">
                                          <p:val>
                                            <p:strVal val="#ppt_y"/>
                                          </p:val>
                                        </p:tav>
                                      </p:tavLst>
                                    </p:anim>
                                  </p:childTnLst>
                                </p:cTn>
                              </p:par>
                            </p:childTnLst>
                          </p:cTn>
                        </p:par>
                        <p:par>
                          <p:cTn id="92" fill="hold">
                            <p:stCondLst>
                              <p:cond delay="8000"/>
                            </p:stCondLst>
                            <p:childTnLst>
                              <p:par>
                                <p:cTn id="93" presetID="2" presetClass="entr" presetSubtype="4"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500" fill="hold"/>
                                        <p:tgtEl>
                                          <p:spTgt spid="50"/>
                                        </p:tgtEl>
                                        <p:attrNameLst>
                                          <p:attrName>ppt_x</p:attrName>
                                        </p:attrNameLst>
                                      </p:cBhvr>
                                      <p:tavLst>
                                        <p:tav tm="0">
                                          <p:val>
                                            <p:strVal val="#ppt_x"/>
                                          </p:val>
                                        </p:tav>
                                        <p:tav tm="100000">
                                          <p:val>
                                            <p:strVal val="#ppt_x"/>
                                          </p:val>
                                        </p:tav>
                                      </p:tavLst>
                                    </p:anim>
                                    <p:anim calcmode="lin" valueType="num">
                                      <p:cBhvr additive="base">
                                        <p:cTn id="96" dur="500" fill="hold"/>
                                        <p:tgtEl>
                                          <p:spTgt spid="50"/>
                                        </p:tgtEl>
                                        <p:attrNameLst>
                                          <p:attrName>ppt_y</p:attrName>
                                        </p:attrNameLst>
                                      </p:cBhvr>
                                      <p:tavLst>
                                        <p:tav tm="0">
                                          <p:val>
                                            <p:strVal val="1+#ppt_h/2"/>
                                          </p:val>
                                        </p:tav>
                                        <p:tav tm="100000">
                                          <p:val>
                                            <p:strVal val="#ppt_y"/>
                                          </p:val>
                                        </p:tav>
                                      </p:tavLst>
                                    </p:anim>
                                  </p:childTnLst>
                                </p:cTn>
                              </p:par>
                            </p:childTnLst>
                          </p:cTn>
                        </p:par>
                        <p:par>
                          <p:cTn id="97" fill="hold">
                            <p:stCondLst>
                              <p:cond delay="8500"/>
                            </p:stCondLst>
                            <p:childTnLst>
                              <p:par>
                                <p:cTn id="98" presetID="2" presetClass="entr" presetSubtype="4"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 calcmode="lin" valueType="num">
                                      <p:cBhvr additive="base">
                                        <p:cTn id="100" dur="500" fill="hold"/>
                                        <p:tgtEl>
                                          <p:spTgt spid="52"/>
                                        </p:tgtEl>
                                        <p:attrNameLst>
                                          <p:attrName>ppt_x</p:attrName>
                                        </p:attrNameLst>
                                      </p:cBhvr>
                                      <p:tavLst>
                                        <p:tav tm="0">
                                          <p:val>
                                            <p:strVal val="#ppt_x"/>
                                          </p:val>
                                        </p:tav>
                                        <p:tav tm="100000">
                                          <p:val>
                                            <p:strVal val="#ppt_x"/>
                                          </p:val>
                                        </p:tav>
                                      </p:tavLst>
                                    </p:anim>
                                    <p:anim calcmode="lin" valueType="num">
                                      <p:cBhvr additive="base">
                                        <p:cTn id="101" dur="500" fill="hold"/>
                                        <p:tgtEl>
                                          <p:spTgt spid="52"/>
                                        </p:tgtEl>
                                        <p:attrNameLst>
                                          <p:attrName>ppt_y</p:attrName>
                                        </p:attrNameLst>
                                      </p:cBhvr>
                                      <p:tavLst>
                                        <p:tav tm="0">
                                          <p:val>
                                            <p:strVal val="1+#ppt_h/2"/>
                                          </p:val>
                                        </p:tav>
                                        <p:tav tm="100000">
                                          <p:val>
                                            <p:strVal val="#ppt_y"/>
                                          </p:val>
                                        </p:tav>
                                      </p:tavLst>
                                    </p:anim>
                                  </p:childTnLst>
                                </p:cTn>
                              </p:par>
                            </p:childTnLst>
                          </p:cTn>
                        </p:par>
                        <p:par>
                          <p:cTn id="102" fill="hold">
                            <p:stCondLst>
                              <p:cond delay="9000"/>
                            </p:stCondLst>
                            <p:childTnLst>
                              <p:par>
                                <p:cTn id="103" presetID="2" presetClass="entr" presetSubtype="4"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additive="base">
                                        <p:cTn id="105" dur="500" fill="hold"/>
                                        <p:tgtEl>
                                          <p:spTgt spid="54"/>
                                        </p:tgtEl>
                                        <p:attrNameLst>
                                          <p:attrName>ppt_x</p:attrName>
                                        </p:attrNameLst>
                                      </p:cBhvr>
                                      <p:tavLst>
                                        <p:tav tm="0">
                                          <p:val>
                                            <p:strVal val="#ppt_x"/>
                                          </p:val>
                                        </p:tav>
                                        <p:tav tm="100000">
                                          <p:val>
                                            <p:strVal val="#ppt_x"/>
                                          </p:val>
                                        </p:tav>
                                      </p:tavLst>
                                    </p:anim>
                                    <p:anim calcmode="lin" valueType="num">
                                      <p:cBhvr additive="base">
                                        <p:cTn id="10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31" grpId="0" animBg="1"/>
      <p:bldP spid="37" grpId="0" animBg="1"/>
      <p:bldP spid="41" grpId="0" animBg="1"/>
      <p:bldP spid="52" grpId="0" animBg="1"/>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12" name="Rectangle 11"/>
          <p:cNvSpPr/>
          <p:nvPr/>
        </p:nvSpPr>
        <p:spPr>
          <a:xfrm>
            <a:off x="1929921" y="895243"/>
            <a:ext cx="8635151" cy="3539430"/>
          </a:xfrm>
          <a:prstGeom prst="rect">
            <a:avLst/>
          </a:prstGeom>
        </p:spPr>
        <p:txBody>
          <a:bodyPr wrap="square">
            <a:spAutoFit/>
          </a:bodyPr>
          <a:lstStyle/>
          <a:p>
            <a:r>
              <a:rPr lang="id-ID" sz="2800" dirty="0" smtClean="0">
                <a:latin typeface="Baskerville Old Face" panose="02020602080505020303" pitchFamily="18" charset="0"/>
              </a:rPr>
              <a:t>Cover/Judul</a:t>
            </a:r>
          </a:p>
          <a:p>
            <a:r>
              <a:rPr lang="id-ID" sz="2800" dirty="0" smtClean="0">
                <a:latin typeface="Baskerville Old Face" panose="02020602080505020303" pitchFamily="18" charset="0"/>
              </a:rPr>
              <a:t>Lembar Persetujuan</a:t>
            </a:r>
          </a:p>
          <a:p>
            <a:r>
              <a:rPr lang="id-ID" sz="2800" dirty="0" smtClean="0">
                <a:latin typeface="Baskerville Old Face" panose="02020602080505020303" pitchFamily="18" charset="0"/>
              </a:rPr>
              <a:t>Lembar Pengesahan</a:t>
            </a:r>
          </a:p>
          <a:p>
            <a:r>
              <a:rPr lang="id-ID" sz="2800" dirty="0" smtClean="0">
                <a:latin typeface="Baskerville Old Face" panose="02020602080505020303" pitchFamily="18" charset="0"/>
              </a:rPr>
              <a:t>Kata Pengantar</a:t>
            </a:r>
          </a:p>
          <a:p>
            <a:r>
              <a:rPr lang="id-ID" sz="2800" dirty="0" smtClean="0">
                <a:latin typeface="Baskerville Old Face" panose="02020602080505020303" pitchFamily="18" charset="0"/>
              </a:rPr>
              <a:t>Daftar Isi</a:t>
            </a:r>
          </a:p>
          <a:p>
            <a:r>
              <a:rPr lang="id-ID" sz="2800" dirty="0" smtClean="0">
                <a:latin typeface="Baskerville Old Face" panose="02020602080505020303" pitchFamily="18" charset="0"/>
              </a:rPr>
              <a:t>Glosarium</a:t>
            </a:r>
          </a:p>
          <a:p>
            <a:endParaRPr lang="id-ID" sz="2800" dirty="0">
              <a:latin typeface="Baskerville Old Face" panose="02020602080505020303" pitchFamily="18" charset="0"/>
            </a:endParaRPr>
          </a:p>
          <a:p>
            <a:endParaRPr lang="id-ID" sz="2800" b="1" dirty="0" smtClean="0">
              <a:solidFill>
                <a:srgbClr val="FFFF00"/>
              </a:solidFill>
              <a:latin typeface="Baskerville Old Face" panose="02020602080505020303" pitchFamily="18" charset="0"/>
            </a:endParaRPr>
          </a:p>
        </p:txBody>
      </p:sp>
      <p:sp>
        <p:nvSpPr>
          <p:cNvPr id="13" name="Rectangle 12"/>
          <p:cNvSpPr/>
          <p:nvPr/>
        </p:nvSpPr>
        <p:spPr>
          <a:xfrm>
            <a:off x="1929921" y="186012"/>
            <a:ext cx="7749749" cy="523220"/>
          </a:xfrm>
          <a:prstGeom prst="rect">
            <a:avLst/>
          </a:prstGeom>
        </p:spPr>
        <p:txBody>
          <a:bodyPr wrap="square">
            <a:spAutoFit/>
          </a:bodyPr>
          <a:lstStyle/>
          <a:p>
            <a:r>
              <a:rPr lang="id-ID" sz="2800" dirty="0">
                <a:solidFill>
                  <a:srgbClr val="FFFF00"/>
                </a:solidFill>
                <a:latin typeface="Elephant" panose="02020904090505020303" pitchFamily="18" charset="0"/>
              </a:rPr>
              <a:t>SISTEMATIKA DOKUMEN I KTSP</a:t>
            </a:r>
            <a:endParaRPr lang="id-ID" sz="2800" dirty="0"/>
          </a:p>
        </p:txBody>
      </p:sp>
      <p:sp>
        <p:nvSpPr>
          <p:cNvPr id="6" name="Rectangle 5"/>
          <p:cNvSpPr/>
          <p:nvPr/>
        </p:nvSpPr>
        <p:spPr>
          <a:xfrm>
            <a:off x="1929921" y="3810185"/>
            <a:ext cx="7808751" cy="2739211"/>
          </a:xfrm>
          <a:prstGeom prst="rect">
            <a:avLst/>
          </a:prstGeom>
        </p:spPr>
        <p:txBody>
          <a:bodyPr wrap="square">
            <a:spAutoFit/>
          </a:bodyPr>
          <a:lstStyle/>
          <a:p>
            <a:r>
              <a:rPr lang="id-ID" sz="3200" b="1" dirty="0" smtClean="0">
                <a:solidFill>
                  <a:srgbClr val="FFFF00"/>
                </a:solidFill>
                <a:latin typeface="Baskerville Old Face" panose="02020602080505020303" pitchFamily="18" charset="0"/>
              </a:rPr>
              <a:t>BAB I PENDAHULUAN</a:t>
            </a:r>
          </a:p>
          <a:p>
            <a:pPr marL="514350" indent="-514350">
              <a:buAutoNum type="alphaUcPeriod"/>
            </a:pPr>
            <a:r>
              <a:rPr lang="id-ID" sz="2800" dirty="0" smtClean="0">
                <a:latin typeface="Baskerville Old Face" panose="02020602080505020303" pitchFamily="18" charset="0"/>
              </a:rPr>
              <a:t>Rasional</a:t>
            </a:r>
          </a:p>
          <a:p>
            <a:pPr marL="514350" indent="-514350">
              <a:buAutoNum type="alphaUcPeriod"/>
            </a:pPr>
            <a:r>
              <a:rPr lang="id-ID" sz="2800" dirty="0" smtClean="0">
                <a:latin typeface="Baskerville Old Face" panose="02020602080505020303" pitchFamily="18" charset="0"/>
              </a:rPr>
              <a:t>Dasar Hukum</a:t>
            </a:r>
          </a:p>
          <a:p>
            <a:pPr marL="514350" indent="-514350">
              <a:buAutoNum type="alphaUcPeriod"/>
            </a:pPr>
            <a:r>
              <a:rPr lang="id-ID" sz="2800" dirty="0" smtClean="0">
                <a:latin typeface="Baskerville Old Face" panose="02020602080505020303" pitchFamily="18" charset="0"/>
              </a:rPr>
              <a:t>Tujuan</a:t>
            </a:r>
          </a:p>
          <a:p>
            <a:pPr marL="514350" indent="-514350">
              <a:buAutoNum type="alphaUcPeriod"/>
            </a:pPr>
            <a:r>
              <a:rPr lang="id-ID" sz="2800" dirty="0">
                <a:latin typeface="Baskerville Old Face" panose="02020602080505020303" pitchFamily="18" charset="0"/>
              </a:rPr>
              <a:t>Mekanisme</a:t>
            </a:r>
          </a:p>
          <a:p>
            <a:pPr marL="514350" indent="-514350">
              <a:buAutoNum type="alphaUcPeriod"/>
            </a:pPr>
            <a:r>
              <a:rPr lang="id-ID" sz="2800" dirty="0">
                <a:latin typeface="Baskerville Old Face" panose="02020602080505020303" pitchFamily="18" charset="0"/>
              </a:rPr>
              <a:t>Pihak yang </a:t>
            </a:r>
            <a:r>
              <a:rPr lang="id-ID" sz="2800" dirty="0" smtClean="0">
                <a:latin typeface="Baskerville Old Face" panose="02020602080505020303" pitchFamily="18" charset="0"/>
              </a:rPr>
              <a:t>Terlibat</a:t>
            </a:r>
            <a:endParaRPr lang="id-ID" sz="2800" dirty="0">
              <a:latin typeface="Baskerville Old Face" panose="02020602080505020303" pitchFamily="18" charset="0"/>
            </a:endParaRPr>
          </a:p>
        </p:txBody>
      </p:sp>
    </p:spTree>
    <p:extLst>
      <p:ext uri="{BB962C8B-B14F-4D97-AF65-F5344CB8AC3E}">
        <p14:creationId xmlns:p14="http://schemas.microsoft.com/office/powerpoint/2010/main" val="439400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3" name="Rectangle 2"/>
          <p:cNvSpPr/>
          <p:nvPr/>
        </p:nvSpPr>
        <p:spPr>
          <a:xfrm>
            <a:off x="1937982" y="349880"/>
            <a:ext cx="8980228" cy="2554545"/>
          </a:xfrm>
          <a:prstGeom prst="rect">
            <a:avLst/>
          </a:prstGeom>
        </p:spPr>
        <p:txBody>
          <a:bodyPr wrap="square">
            <a:spAutoFit/>
          </a:bodyPr>
          <a:lstStyle/>
          <a:p>
            <a:r>
              <a:rPr lang="id-ID" sz="3200" b="1" dirty="0" smtClean="0">
                <a:solidFill>
                  <a:srgbClr val="FFFF00"/>
                </a:solidFill>
                <a:latin typeface="Baskerville Old Face" panose="02020602080505020303" pitchFamily="18" charset="0"/>
              </a:rPr>
              <a:t>BAB II VISI, MISI, DAN TUJUAN SATUAN PENDIDIKAN</a:t>
            </a:r>
          </a:p>
          <a:p>
            <a:pPr marL="514350" indent="-514350">
              <a:buAutoNum type="alphaUcPeriod"/>
            </a:pPr>
            <a:r>
              <a:rPr lang="id-ID" sz="3200" dirty="0" smtClean="0">
                <a:latin typeface="Baskerville Old Face" panose="02020602080505020303" pitchFamily="18" charset="0"/>
              </a:rPr>
              <a:t>Visi</a:t>
            </a:r>
          </a:p>
          <a:p>
            <a:pPr marL="514350" indent="-514350">
              <a:buAutoNum type="alphaUcPeriod"/>
            </a:pPr>
            <a:r>
              <a:rPr lang="id-ID" sz="3200" dirty="0" smtClean="0">
                <a:latin typeface="Baskerville Old Face" panose="02020602080505020303" pitchFamily="18" charset="0"/>
              </a:rPr>
              <a:t>Misi</a:t>
            </a:r>
          </a:p>
          <a:p>
            <a:pPr marL="514350" indent="-514350">
              <a:buAutoNum type="alphaUcPeriod"/>
            </a:pPr>
            <a:r>
              <a:rPr lang="id-ID" sz="3200" dirty="0" smtClean="0">
                <a:latin typeface="Baskerville Old Face" panose="02020602080505020303" pitchFamily="18" charset="0"/>
              </a:rPr>
              <a:t>Tujuan Satuan Pendidikan</a:t>
            </a:r>
          </a:p>
        </p:txBody>
      </p:sp>
    </p:spTree>
    <p:extLst>
      <p:ext uri="{BB962C8B-B14F-4D97-AF65-F5344CB8AC3E}">
        <p14:creationId xmlns:p14="http://schemas.microsoft.com/office/powerpoint/2010/main" val="1272579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3" name="Rectangle 2"/>
          <p:cNvSpPr/>
          <p:nvPr/>
        </p:nvSpPr>
        <p:spPr>
          <a:xfrm>
            <a:off x="595952" y="86916"/>
            <a:ext cx="11000096" cy="6771084"/>
          </a:xfrm>
          <a:prstGeom prst="rect">
            <a:avLst/>
          </a:prstGeom>
        </p:spPr>
        <p:txBody>
          <a:bodyPr wrap="square">
            <a:spAutoFit/>
          </a:bodyPr>
          <a:lstStyle/>
          <a:p>
            <a:r>
              <a:rPr lang="id-ID" sz="2600" b="1" dirty="0" smtClean="0">
                <a:solidFill>
                  <a:srgbClr val="FFFF00"/>
                </a:solidFill>
                <a:latin typeface="Baskerville Old Face" panose="02020602080505020303" pitchFamily="18" charset="0"/>
              </a:rPr>
              <a:t>BAB III </a:t>
            </a:r>
            <a:r>
              <a:rPr lang="en-US" sz="2600" b="1" dirty="0">
                <a:solidFill>
                  <a:srgbClr val="FFFF00"/>
                </a:solidFill>
                <a:latin typeface="Baskerville Old Face" panose="02020602080505020303" pitchFamily="18" charset="0"/>
              </a:rPr>
              <a:t>MUATAN KURIKULER, PENGATURAN BEBAN BELAJAR, KKM, PENILAIAN HASIL BELAJAR OLEH PENDIDIK DAN SATUAN PENDIDIKAN, KENAIKAN KELAS DAN KELULUSAN, KALENDER PENDIDIKAN </a:t>
            </a:r>
            <a:endParaRPr lang="id-ID" sz="2600" b="1" dirty="0" smtClean="0">
              <a:solidFill>
                <a:srgbClr val="FFFF00"/>
              </a:solidFill>
              <a:latin typeface="Baskerville Old Face" panose="02020602080505020303" pitchFamily="18" charset="0"/>
            </a:endParaRPr>
          </a:p>
          <a:p>
            <a:pPr marL="514350" indent="-514350">
              <a:buAutoNum type="alphaUcPeriod"/>
            </a:pPr>
            <a:r>
              <a:rPr lang="id-ID" sz="2800" b="1" dirty="0" smtClean="0">
                <a:latin typeface="Baskerville Old Face" panose="02020602080505020303" pitchFamily="18" charset="0"/>
              </a:rPr>
              <a:t>Muatan Kurikuler</a:t>
            </a:r>
          </a:p>
          <a:p>
            <a:pPr marL="514350" indent="-514350">
              <a:buAutoNum type="arabicPeriod"/>
            </a:pPr>
            <a:r>
              <a:rPr lang="id-ID" sz="2600" dirty="0" smtClean="0">
                <a:latin typeface="Baskerville Old Face" panose="02020602080505020303" pitchFamily="18" charset="0"/>
              </a:rPr>
              <a:t>Struktur Kurikulum</a:t>
            </a:r>
          </a:p>
          <a:p>
            <a:pPr marL="514350" indent="-514350">
              <a:buAutoNum type="arabicPeriod"/>
            </a:pPr>
            <a:r>
              <a:rPr lang="id-ID" sz="2600" dirty="0" smtClean="0">
                <a:latin typeface="Baskerville Old Face" panose="02020602080505020303" pitchFamily="18" charset="0"/>
              </a:rPr>
              <a:t>Kelompok Mata Pelajaran</a:t>
            </a:r>
          </a:p>
          <a:p>
            <a:pPr marL="514350" indent="-514350">
              <a:buAutoNum type="arabicPeriod"/>
            </a:pPr>
            <a:r>
              <a:rPr lang="id-ID" sz="2600" dirty="0" smtClean="0">
                <a:latin typeface="Baskerville Old Face" panose="02020602080505020303" pitchFamily="18" charset="0"/>
              </a:rPr>
              <a:t>Muatan Lokal</a:t>
            </a:r>
          </a:p>
          <a:p>
            <a:pPr marL="514350" indent="-514350">
              <a:buAutoNum type="arabicPeriod"/>
            </a:pPr>
            <a:r>
              <a:rPr lang="id-ID" sz="2600" dirty="0" smtClean="0">
                <a:latin typeface="Baskerville Old Face" panose="02020602080505020303" pitchFamily="18" charset="0"/>
              </a:rPr>
              <a:t>Bimbingan dan Konseling</a:t>
            </a:r>
          </a:p>
          <a:p>
            <a:pPr marL="514350" indent="-514350">
              <a:buAutoNum type="arabicPeriod"/>
            </a:pPr>
            <a:r>
              <a:rPr lang="id-ID" sz="2600" dirty="0" smtClean="0">
                <a:latin typeface="Baskerville Old Face" panose="02020602080505020303" pitchFamily="18" charset="0"/>
              </a:rPr>
              <a:t>Ekstrakurikuler</a:t>
            </a:r>
          </a:p>
          <a:p>
            <a:pPr marL="514350" indent="-514350">
              <a:buAutoNum type="arabicPeriod"/>
            </a:pPr>
            <a:r>
              <a:rPr lang="id-ID" sz="2600" dirty="0" smtClean="0">
                <a:latin typeface="Baskerville Old Face" panose="02020602080505020303" pitchFamily="18" charset="0"/>
              </a:rPr>
              <a:t>Gerakan Literasi Sekolah (GLS)</a:t>
            </a:r>
          </a:p>
          <a:p>
            <a:pPr marL="514350" indent="-514350">
              <a:buAutoNum type="arabicPeriod"/>
            </a:pPr>
            <a:r>
              <a:rPr lang="id-ID" sz="2600" dirty="0" smtClean="0">
                <a:latin typeface="Baskerville Old Face" panose="02020602080505020303" pitchFamily="18" charset="0"/>
              </a:rPr>
              <a:t>Pengatan Pendidikan Karakter (PPK)</a:t>
            </a:r>
          </a:p>
          <a:p>
            <a:pPr marL="514350" indent="-514350">
              <a:buAutoNum type="arabicPeriod" startAt="8"/>
            </a:pPr>
            <a:r>
              <a:rPr lang="id-ID" sz="2600" dirty="0" smtClean="0">
                <a:latin typeface="Baskerville Old Face" panose="02020602080505020303" pitchFamily="18" charset="0"/>
              </a:rPr>
              <a:t>Kompetensi/Skill Abad 21 </a:t>
            </a:r>
            <a:r>
              <a:rPr lang="id-ID" sz="2800" i="1" dirty="0" smtClean="0">
                <a:latin typeface="Baskerville Old Face" panose="02020602080505020303" pitchFamily="18" charset="0"/>
              </a:rPr>
              <a:t>Critical Thinking,  Creative, Comunicative, </a:t>
            </a:r>
          </a:p>
          <a:p>
            <a:r>
              <a:rPr lang="id-ID" sz="2800" i="1" dirty="0">
                <a:latin typeface="Baskerville Old Face" panose="02020602080505020303" pitchFamily="18" charset="0"/>
              </a:rPr>
              <a:t> </a:t>
            </a:r>
            <a:r>
              <a:rPr lang="id-ID" sz="2800" i="1" dirty="0" smtClean="0">
                <a:latin typeface="Baskerville Old Face" panose="02020602080505020303" pitchFamily="18" charset="0"/>
              </a:rPr>
              <a:t>    Colaboratition</a:t>
            </a:r>
            <a:r>
              <a:rPr lang="id-ID" sz="2600" dirty="0" smtClean="0">
                <a:latin typeface="Baskerville Old Face" panose="02020602080505020303" pitchFamily="18" charset="0"/>
              </a:rPr>
              <a:t>(4Cs)/(4K) </a:t>
            </a:r>
            <a:r>
              <a:rPr lang="id-ID" sz="2800" dirty="0">
                <a:latin typeface="Baskerville Old Face" panose="02020602080505020303" pitchFamily="18" charset="0"/>
              </a:rPr>
              <a:t>Komunikasi, Kreatifitas dan Inovasi, dan </a:t>
            </a:r>
            <a:endParaRPr lang="id-ID" sz="2800" dirty="0" smtClean="0">
              <a:latin typeface="Baskerville Old Face" panose="02020602080505020303" pitchFamily="18" charset="0"/>
            </a:endParaRPr>
          </a:p>
          <a:p>
            <a:r>
              <a:rPr lang="id-ID" sz="2800" dirty="0">
                <a:latin typeface="Baskerville Old Face" panose="02020602080505020303" pitchFamily="18" charset="0"/>
              </a:rPr>
              <a:t> </a:t>
            </a:r>
            <a:r>
              <a:rPr lang="id-ID" sz="2800" dirty="0" smtClean="0">
                <a:latin typeface="Baskerville Old Face" panose="02020602080505020303" pitchFamily="18" charset="0"/>
              </a:rPr>
              <a:t>     Kolaborasi (4K)</a:t>
            </a:r>
            <a:endParaRPr lang="id-ID" sz="2600" dirty="0" smtClean="0">
              <a:latin typeface="Baskerville Old Face" panose="02020602080505020303" pitchFamily="18" charset="0"/>
            </a:endParaRPr>
          </a:p>
          <a:p>
            <a:r>
              <a:rPr lang="id-ID" sz="2600" dirty="0" smtClean="0">
                <a:latin typeface="Baskerville Old Face" panose="02020602080505020303" pitchFamily="18" charset="0"/>
              </a:rPr>
              <a:t>9.   </a:t>
            </a:r>
            <a:r>
              <a:rPr lang="id-ID" sz="2800" i="1" dirty="0" smtClean="0">
                <a:latin typeface="Baskerville Old Face" panose="02020602080505020303" pitchFamily="18" charset="0"/>
              </a:rPr>
              <a:t>High </a:t>
            </a:r>
            <a:r>
              <a:rPr lang="id-ID" sz="2800" i="1" dirty="0">
                <a:latin typeface="Baskerville Old Face" panose="02020602080505020303" pitchFamily="18" charset="0"/>
              </a:rPr>
              <a:t>Order Thinking </a:t>
            </a:r>
            <a:r>
              <a:rPr lang="id-ID" sz="2800" i="1" dirty="0" smtClean="0">
                <a:latin typeface="Baskerville Old Face" panose="02020602080505020303" pitchFamily="18" charset="0"/>
              </a:rPr>
              <a:t> </a:t>
            </a:r>
            <a:r>
              <a:rPr lang="id-ID" sz="2800" dirty="0" smtClean="0">
                <a:latin typeface="Baskerville Old Face" panose="02020602080505020303" pitchFamily="18" charset="0"/>
              </a:rPr>
              <a:t>(HOT)</a:t>
            </a:r>
            <a:endParaRPr lang="id-ID" sz="2600" dirty="0" smtClean="0">
              <a:latin typeface="Baskerville Old Face" panose="02020602080505020303" pitchFamily="18" charset="0"/>
            </a:endParaRPr>
          </a:p>
        </p:txBody>
      </p:sp>
    </p:spTree>
    <p:extLst>
      <p:ext uri="{BB962C8B-B14F-4D97-AF65-F5344CB8AC3E}">
        <p14:creationId xmlns:p14="http://schemas.microsoft.com/office/powerpoint/2010/main" val="2734209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3" name="Rectangle 2"/>
          <p:cNvSpPr/>
          <p:nvPr/>
        </p:nvSpPr>
        <p:spPr>
          <a:xfrm>
            <a:off x="961622" y="320457"/>
            <a:ext cx="10679918" cy="6124754"/>
          </a:xfrm>
          <a:prstGeom prst="rect">
            <a:avLst/>
          </a:prstGeom>
        </p:spPr>
        <p:txBody>
          <a:bodyPr wrap="square">
            <a:spAutoFit/>
          </a:bodyPr>
          <a:lstStyle/>
          <a:p>
            <a:r>
              <a:rPr lang="id-ID" sz="2800" dirty="0" smtClean="0">
                <a:latin typeface="Baskerville Old Face" panose="02020602080505020303" pitchFamily="18" charset="0"/>
              </a:rPr>
              <a:t>B. </a:t>
            </a:r>
            <a:r>
              <a:rPr lang="id-ID" sz="2800" dirty="0" smtClean="0">
                <a:latin typeface="Baskerville Old Face" panose="02020602080505020303" pitchFamily="18" charset="0"/>
                <a:ea typeface="Times New Roman" panose="02020603050405020304" pitchFamily="18" charset="0"/>
                <a:cs typeface="Times New Roman" panose="02020603050405020304" pitchFamily="18" charset="0"/>
              </a:rPr>
              <a:t>Pengaturan Beban Belajar</a:t>
            </a:r>
          </a:p>
          <a:p>
            <a:r>
              <a:rPr lang="id-ID" sz="2800" dirty="0" smtClean="0">
                <a:latin typeface="Baskerville Old Face" panose="02020602080505020303" pitchFamily="18" charset="0"/>
                <a:ea typeface="Times New Roman" panose="02020603050405020304" pitchFamily="18" charset="0"/>
                <a:cs typeface="Times New Roman" panose="02020603050405020304" pitchFamily="18" charset="0"/>
              </a:rPr>
              <a:t>C. Kriteria Ketuntasan Minimal (KKM)</a:t>
            </a:r>
          </a:p>
          <a:p>
            <a:r>
              <a:rPr lang="id-ID" sz="2800" dirty="0" smtClean="0">
                <a:latin typeface="Baskerville Old Face" panose="02020602080505020303" pitchFamily="18" charset="0"/>
                <a:ea typeface="Times New Roman" panose="02020603050405020304" pitchFamily="18" charset="0"/>
                <a:cs typeface="Times New Roman" panose="02020603050405020304" pitchFamily="18" charset="0"/>
              </a:rPr>
              <a:t>D. Penilaian Hasil Belajar oleh Pendidik dan Satuan Pendidikan</a:t>
            </a:r>
          </a:p>
          <a:p>
            <a:pPr marL="514350" indent="-514350">
              <a:buAutoNum type="alphaUcPeriod" startAt="5"/>
            </a:pPr>
            <a:r>
              <a:rPr lang="id-ID" sz="2800" dirty="0" smtClean="0">
                <a:latin typeface="Baskerville Old Face" panose="02020602080505020303" pitchFamily="18" charset="0"/>
                <a:ea typeface="Times New Roman" panose="02020603050405020304" pitchFamily="18" charset="0"/>
                <a:cs typeface="Times New Roman" panose="02020603050405020304" pitchFamily="18" charset="0"/>
              </a:rPr>
              <a:t>Kenaikan Kelas dan Kelulusan</a:t>
            </a:r>
          </a:p>
          <a:p>
            <a:pPr marL="514350" indent="-514350">
              <a:buAutoNum type="alphaUcPeriod" startAt="5"/>
            </a:pPr>
            <a:r>
              <a:rPr lang="id-ID" sz="2800" dirty="0" smtClean="0">
                <a:latin typeface="Baskerville Old Face" panose="02020602080505020303" pitchFamily="18" charset="0"/>
                <a:ea typeface="Times New Roman" panose="02020603050405020304" pitchFamily="18" charset="0"/>
                <a:cs typeface="Times New Roman" panose="02020603050405020304" pitchFamily="18" charset="0"/>
              </a:rPr>
              <a:t>Kalender Pendidikan</a:t>
            </a:r>
          </a:p>
          <a:p>
            <a:endParaRPr lang="id-ID" sz="2800" dirty="0">
              <a:latin typeface="Baskerville Old Face" panose="02020602080505020303" pitchFamily="18" charset="0"/>
              <a:ea typeface="Times New Roman" panose="02020603050405020304" pitchFamily="18" charset="0"/>
              <a:cs typeface="Times New Roman" panose="02020603050405020304" pitchFamily="18" charset="0"/>
            </a:endParaRPr>
          </a:p>
          <a:p>
            <a:endParaRPr lang="id-ID" sz="2800" dirty="0" smtClean="0">
              <a:latin typeface="Baskerville Old Face" panose="02020602080505020303" pitchFamily="18" charset="0"/>
              <a:ea typeface="Times New Roman" panose="02020603050405020304" pitchFamily="18" charset="0"/>
              <a:cs typeface="Times New Roman" panose="02020603050405020304" pitchFamily="18" charset="0"/>
            </a:endParaRPr>
          </a:p>
          <a:p>
            <a:r>
              <a:rPr lang="id-ID" sz="2800" b="1" dirty="0" smtClean="0">
                <a:solidFill>
                  <a:srgbClr val="FFFF00"/>
                </a:solidFill>
                <a:latin typeface="Baskerville Old Face" panose="02020602080505020303" pitchFamily="18" charset="0"/>
                <a:ea typeface="Times New Roman" panose="02020603050405020304" pitchFamily="18" charset="0"/>
                <a:cs typeface="Times New Roman" panose="02020603050405020304" pitchFamily="18" charset="0"/>
              </a:rPr>
              <a:t>BAB IV PENUTUP</a:t>
            </a:r>
          </a:p>
          <a:p>
            <a:endParaRPr lang="id-ID" sz="2800" b="1" dirty="0">
              <a:solidFill>
                <a:srgbClr val="FFFF00"/>
              </a:solidFill>
              <a:latin typeface="Baskerville Old Face" panose="02020602080505020303" pitchFamily="18" charset="0"/>
              <a:ea typeface="Times New Roman" panose="02020603050405020304" pitchFamily="18" charset="0"/>
              <a:cs typeface="Times New Roman" panose="02020603050405020304" pitchFamily="18" charset="0"/>
            </a:endParaRPr>
          </a:p>
          <a:p>
            <a:r>
              <a:rPr lang="id-ID" sz="2800" b="1" dirty="0" smtClean="0">
                <a:solidFill>
                  <a:srgbClr val="FFFF00"/>
                </a:solidFill>
                <a:latin typeface="Baskerville Old Face" panose="02020602080505020303" pitchFamily="18" charset="0"/>
                <a:ea typeface="Times New Roman" panose="02020603050405020304" pitchFamily="18" charset="0"/>
                <a:cs typeface="Times New Roman" panose="02020603050405020304" pitchFamily="18" charset="0"/>
              </a:rPr>
              <a:t>LAMPIRAN</a:t>
            </a:r>
          </a:p>
          <a:p>
            <a:pPr marL="514350" indent="-514350">
              <a:buAutoNum type="alphaUcPeriod" startAt="5"/>
            </a:pPr>
            <a:endParaRPr lang="id-ID" sz="2800" dirty="0">
              <a:latin typeface="Baskerville Old Face" panose="02020602080505020303" pitchFamily="18" charset="0"/>
              <a:ea typeface="Times New Roman" panose="02020603050405020304" pitchFamily="18" charset="0"/>
              <a:cs typeface="Times New Roman" panose="02020603050405020304" pitchFamily="18" charset="0"/>
            </a:endParaRPr>
          </a:p>
          <a:p>
            <a:pPr marL="514350" indent="-514350">
              <a:buAutoNum type="alphaUcPeriod"/>
            </a:pPr>
            <a:endParaRPr lang="id-ID" sz="2800" dirty="0" smtClean="0">
              <a:latin typeface="Baskerville Old Face" panose="02020602080505020303" pitchFamily="18" charset="0"/>
            </a:endParaRPr>
          </a:p>
          <a:p>
            <a:pPr marL="514350" indent="-514350">
              <a:buAutoNum type="alphaUcPeriod"/>
            </a:pPr>
            <a:endParaRPr lang="id-ID" sz="2800" dirty="0" smtClean="0">
              <a:latin typeface="Baskerville Old Face" panose="02020602080505020303" pitchFamily="18" charset="0"/>
            </a:endParaRPr>
          </a:p>
          <a:p>
            <a:pPr marL="514350" indent="-514350">
              <a:buAutoNum type="alphaUcPeriod"/>
            </a:pPr>
            <a:endParaRPr lang="id-ID" sz="2800" dirty="0">
              <a:latin typeface="Baskerville Old Face" panose="02020602080505020303" pitchFamily="18" charset="0"/>
            </a:endParaRPr>
          </a:p>
        </p:txBody>
      </p:sp>
    </p:spTree>
    <p:extLst>
      <p:ext uri="{BB962C8B-B14F-4D97-AF65-F5344CB8AC3E}">
        <p14:creationId xmlns:p14="http://schemas.microsoft.com/office/powerpoint/2010/main" val="2360919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17707430"/>
              </p:ext>
            </p:extLst>
          </p:nvPr>
        </p:nvGraphicFramePr>
        <p:xfrm>
          <a:off x="497917" y="1253745"/>
          <a:ext cx="11286252" cy="4358640"/>
        </p:xfrm>
        <a:graphic>
          <a:graphicData uri="http://schemas.openxmlformats.org/drawingml/2006/table">
            <a:tbl>
              <a:tblPr firstRow="1" bandRow="1">
                <a:tableStyleId>{5C22544A-7EE6-4342-B048-85BDC9FD1C3A}</a:tableStyleId>
              </a:tblPr>
              <a:tblGrid>
                <a:gridCol w="2941319"/>
                <a:gridCol w="573206"/>
                <a:gridCol w="7771727"/>
              </a:tblGrid>
              <a:tr h="370840">
                <a:tc>
                  <a:txBody>
                    <a:bodyPr/>
                    <a:lstStyle/>
                    <a:p>
                      <a:pPr algn="ctr"/>
                      <a:r>
                        <a:rPr lang="id-ID" sz="2200" dirty="0" smtClean="0">
                          <a:latin typeface="Baskerville Old Face" panose="02020602080505020303" pitchFamily="18" charset="0"/>
                        </a:rPr>
                        <a:t>SISTEMATIKA ISI</a:t>
                      </a:r>
                      <a:endParaRPr lang="id-ID" sz="2200" dirty="0">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id-ID" sz="2200" dirty="0" smtClean="0">
                          <a:latin typeface="Baskerville Old Face" panose="02020602080505020303" pitchFamily="18" charset="0"/>
                        </a:rPr>
                        <a:t>N0</a:t>
                      </a:r>
                      <a:endParaRPr lang="id-ID" sz="22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id-ID" sz="2200" dirty="0" smtClean="0">
                          <a:latin typeface="Baskerville Old Face" panose="02020602080505020303" pitchFamily="18" charset="0"/>
                        </a:rPr>
                        <a:t>PENJELASAN</a:t>
                      </a:r>
                      <a:endParaRPr lang="id-ID" sz="2200" dirty="0">
                        <a:latin typeface="Baskerville Old Face" panose="02020602080505020303" pitchFamily="18" charset="0"/>
                      </a:endParaRPr>
                    </a:p>
                  </a:txBody>
                  <a:tcPr/>
                </a:tc>
              </a:tr>
              <a:tr h="370840">
                <a:tc rowSpan="3">
                  <a:txBody>
                    <a:bodyPr/>
                    <a:lstStyle/>
                    <a:p>
                      <a:r>
                        <a:rPr lang="id-ID" sz="2400" b="1" dirty="0" smtClean="0">
                          <a:solidFill>
                            <a:schemeClr val="tx1"/>
                          </a:solidFill>
                          <a:latin typeface="Baskerville Old Face" panose="02020602080505020303" pitchFamily="18" charset="0"/>
                        </a:rPr>
                        <a:t>Judul/Cover</a:t>
                      </a:r>
                      <a:r>
                        <a:rPr lang="id-ID" sz="2400" b="1" baseline="0" dirty="0" smtClean="0">
                          <a:solidFill>
                            <a:schemeClr val="tx1"/>
                          </a:solidFill>
                          <a:latin typeface="Baskerville Old Face" panose="02020602080505020303" pitchFamily="18" charset="0"/>
                        </a:rPr>
                        <a:t> </a:t>
                      </a:r>
                      <a:r>
                        <a:rPr lang="id-ID" sz="2400" b="1" dirty="0" smtClean="0">
                          <a:solidFill>
                            <a:schemeClr val="tx1"/>
                          </a:solidFill>
                          <a:latin typeface="Baskerville Old Face" panose="02020602080505020303" pitchFamily="18" charset="0"/>
                        </a:rPr>
                        <a:t>KTSP</a:t>
                      </a:r>
                      <a:endParaRPr lang="id-ID" sz="2400" b="1" dirty="0">
                        <a:solidFill>
                          <a:schemeClr val="tx1"/>
                        </a:solidFill>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solidFill>
                      <a:srgbClr val="C00000"/>
                    </a:solidFill>
                  </a:tcPr>
                </a:tc>
                <a:tc>
                  <a:txBody>
                    <a:bodyPr/>
                    <a:lstStyle/>
                    <a:p>
                      <a:r>
                        <a:rPr lang="id-ID" sz="2400" dirty="0" smtClean="0">
                          <a:latin typeface="Baskerville Old Face" panose="02020602080505020303" pitchFamily="18" charset="0"/>
                        </a:rPr>
                        <a:t>1</a:t>
                      </a:r>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2400" kern="1200" dirty="0" err="1" smtClean="0">
                          <a:solidFill>
                            <a:schemeClr val="dk1"/>
                          </a:solidFill>
                          <a:effectLst/>
                          <a:latin typeface="Baskerville Old Face" panose="02020602080505020303" pitchFamily="18" charset="0"/>
                          <a:ea typeface="+mn-ea"/>
                          <a:cs typeface="+mn-cs"/>
                        </a:rPr>
                        <a:t>Berisi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judul</a:t>
                      </a:r>
                      <a:r>
                        <a:rPr lang="en-US" sz="2400" kern="1200" dirty="0" smtClean="0">
                          <a:solidFill>
                            <a:schemeClr val="dk1"/>
                          </a:solidFill>
                          <a:effectLst/>
                          <a:latin typeface="Baskerville Old Face" panose="02020602080505020303" pitchFamily="18" charset="0"/>
                          <a:ea typeface="+mn-ea"/>
                          <a:cs typeface="+mn-cs"/>
                        </a:rPr>
                        <a:t>, logo </a:t>
                      </a:r>
                      <a:r>
                        <a:rPr lang="en-US" sz="2400" kern="1200" dirty="0" err="1" smtClean="0">
                          <a:solidFill>
                            <a:schemeClr val="dk1"/>
                          </a:solidFill>
                          <a:effectLst/>
                          <a:latin typeface="Baskerville Old Face" panose="02020602080505020303" pitchFamily="18" charset="0"/>
                          <a:ea typeface="+mn-ea"/>
                          <a:cs typeface="+mn-cs"/>
                        </a:rPr>
                        <a:t>sekolah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a:t>
                      </a:r>
                      <a:r>
                        <a:rPr lang="en-US" sz="2400" kern="1200" dirty="0" err="1" smtClean="0">
                          <a:solidFill>
                            <a:schemeClr val="dk1"/>
                          </a:solidFill>
                          <a:effectLst/>
                          <a:latin typeface="Baskerville Old Face" panose="02020602080505020303" pitchFamily="18" charset="0"/>
                          <a:ea typeface="+mn-ea"/>
                          <a:cs typeface="+mn-cs"/>
                        </a:rPr>
                        <a:t>atau</a:t>
                      </a:r>
                      <a:r>
                        <a:rPr lang="en-US" sz="2400" kern="1200" dirty="0" smtClean="0">
                          <a:solidFill>
                            <a:schemeClr val="dk1"/>
                          </a:solidFill>
                          <a:effectLst/>
                          <a:latin typeface="Baskerville Old Face" panose="02020602080505020303" pitchFamily="18" charset="0"/>
                          <a:ea typeface="+mn-ea"/>
                          <a:cs typeface="+mn-cs"/>
                        </a:rPr>
                        <a:t> logo </a:t>
                      </a:r>
                      <a:r>
                        <a:rPr lang="en-US" sz="2400" kern="1200" dirty="0" err="1" smtClean="0">
                          <a:solidFill>
                            <a:schemeClr val="dk1"/>
                          </a:solidFill>
                          <a:effectLst/>
                          <a:latin typeface="Baskerville Old Face" panose="02020602080505020303" pitchFamily="18" charset="0"/>
                          <a:ea typeface="+mn-ea"/>
                          <a:cs typeface="+mn-cs"/>
                        </a:rPr>
                        <a:t>pemerintah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daerah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tahun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ajaran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alamat</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sekolah</a:t>
                      </a:r>
                      <a:r>
                        <a:rPr lang="en-US" sz="2400" kern="1200" dirty="0" smtClean="0">
                          <a:solidFill>
                            <a:schemeClr val="dk1"/>
                          </a:solidFill>
                          <a:effectLst/>
                          <a:latin typeface="Baskerville Old Face" panose="02020602080505020303" pitchFamily="18" charset="0"/>
                          <a:ea typeface="+mn-ea"/>
                          <a:cs typeface="+mn-cs"/>
                        </a:rPr>
                        <a:t> </a:t>
                      </a:r>
                      <a:endParaRPr lang="id-ID" sz="2400" dirty="0">
                        <a:latin typeface="Baskerville Old Face" panose="02020602080505020303" pitchFamily="18" charset="0"/>
                      </a:endParaRPr>
                    </a:p>
                  </a:txBody>
                  <a:tcPr/>
                </a:tc>
              </a:tr>
              <a:tr h="370840">
                <a:tc vMerge="1">
                  <a:txBody>
                    <a:bodyPr/>
                    <a:lstStyle/>
                    <a:p>
                      <a:endParaRPr lang="id-ID" sz="2400" dirty="0">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solidFill>
                      <a:srgbClr val="C00000"/>
                    </a:solidFill>
                  </a:tcPr>
                </a:tc>
                <a:tc>
                  <a:txBody>
                    <a:bodyPr/>
                    <a:lstStyle/>
                    <a:p>
                      <a:r>
                        <a:rPr lang="id-ID" sz="2400" dirty="0" smtClean="0">
                          <a:latin typeface="Baskerville Old Face" panose="02020602080505020303" pitchFamily="18" charset="0"/>
                        </a:rPr>
                        <a:t>2</a:t>
                      </a:r>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kern="1200" dirty="0" err="1" smtClean="0">
                          <a:solidFill>
                            <a:schemeClr val="dk1"/>
                          </a:solidFill>
                          <a:effectLst/>
                          <a:latin typeface="Baskerville Old Face" panose="02020602080505020303" pitchFamily="18" charset="0"/>
                          <a:ea typeface="+mn-ea"/>
                          <a:cs typeface="+mn-cs"/>
                        </a:rPr>
                        <a:t>Contoh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Judul</a:t>
                      </a:r>
                      <a:r>
                        <a:rPr lang="id-ID" sz="2400" kern="1200" baseline="0" dirty="0" smtClean="0">
                          <a:solidFill>
                            <a:schemeClr val="dk1"/>
                          </a:solidFill>
                          <a:effectLst/>
                          <a:latin typeface="Baskerville Old Face" panose="02020602080505020303" pitchFamily="18" charset="0"/>
                          <a:ea typeface="+mn-ea"/>
                          <a:cs typeface="+mn-cs"/>
                        </a:rPr>
                        <a:t> </a:t>
                      </a:r>
                      <a:r>
                        <a:rPr lang="en-US" sz="2400" kern="1200" dirty="0" smtClean="0">
                          <a:solidFill>
                            <a:schemeClr val="dk1"/>
                          </a:solidFill>
                          <a:effectLst/>
                          <a:latin typeface="Baskerville Old Face" panose="02020602080505020303" pitchFamily="18" charset="0"/>
                          <a:ea typeface="+mn-ea"/>
                          <a:cs typeface="+mn-cs"/>
                        </a:rPr>
                        <a:t>(</a:t>
                      </a:r>
                      <a:r>
                        <a:rPr lang="en-US" sz="2400" kern="1200" dirty="0" err="1" smtClean="0">
                          <a:solidFill>
                            <a:schemeClr val="dk1"/>
                          </a:solidFill>
                          <a:effectLst/>
                          <a:latin typeface="Baskerville Old Face" panose="02020602080505020303" pitchFamily="18" charset="0"/>
                          <a:ea typeface="+mn-ea"/>
                          <a:cs typeface="+mn-cs"/>
                        </a:rPr>
                        <a:t>menggunakan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huruf</a:t>
                      </a:r>
                      <a:r>
                        <a:rPr lang="en-US" sz="2400" kern="1200" dirty="0" smtClean="0">
                          <a:solidFill>
                            <a:schemeClr val="dk1"/>
                          </a:solidFill>
                          <a:effectLst/>
                          <a:latin typeface="Baskerville Old Face" panose="02020602080505020303" pitchFamily="18" charset="0"/>
                          <a:ea typeface="+mn-ea"/>
                          <a:cs typeface="+mn-cs"/>
                        </a:rPr>
                        <a:t> capital)</a:t>
                      </a:r>
                      <a:endParaRPr lang="id-ID" sz="2400" dirty="0" smtClean="0">
                        <a:latin typeface="Baskerville Old Face" panose="02020602080505020303" pitchFamily="18" charset="0"/>
                      </a:endParaRPr>
                    </a:p>
                    <a:p>
                      <a:pPr algn="ctr"/>
                      <a:r>
                        <a:rPr lang="en-US" sz="2400" kern="1200" dirty="0" smtClean="0">
                          <a:solidFill>
                            <a:schemeClr val="dk1"/>
                          </a:solidFill>
                          <a:effectLst/>
                          <a:latin typeface="Baskerville Old Face" panose="02020602080505020303" pitchFamily="18" charset="0"/>
                          <a:ea typeface="+mn-ea"/>
                          <a:cs typeface="+mn-cs"/>
                        </a:rPr>
                        <a:t>BUKU I</a:t>
                      </a:r>
                      <a:endParaRPr lang="id-ID" sz="2400" kern="1200" dirty="0" smtClean="0">
                        <a:solidFill>
                          <a:schemeClr val="dk1"/>
                        </a:solidFill>
                        <a:effectLst/>
                        <a:latin typeface="Baskerville Old Face" panose="02020602080505020303" pitchFamily="18" charset="0"/>
                        <a:ea typeface="+mn-ea"/>
                        <a:cs typeface="+mn-cs"/>
                      </a:endParaRPr>
                    </a:p>
                    <a:p>
                      <a:pPr algn="ctr"/>
                      <a:r>
                        <a:rPr lang="en-US" sz="2400" kern="1200" dirty="0" smtClean="0">
                          <a:solidFill>
                            <a:schemeClr val="dk1"/>
                          </a:solidFill>
                          <a:effectLst/>
                          <a:latin typeface="Baskerville Old Face" panose="02020602080505020303" pitchFamily="18" charset="0"/>
                          <a:ea typeface="+mn-ea"/>
                          <a:cs typeface="+mn-cs"/>
                        </a:rPr>
                        <a:t>KURIKULUM S</a:t>
                      </a:r>
                      <a:r>
                        <a:rPr lang="id-ID" sz="2400" kern="1200" dirty="0" smtClean="0">
                          <a:solidFill>
                            <a:schemeClr val="dk1"/>
                          </a:solidFill>
                          <a:effectLst/>
                          <a:latin typeface="Baskerville Old Face" panose="02020602080505020303" pitchFamily="18" charset="0"/>
                          <a:ea typeface="+mn-ea"/>
                          <a:cs typeface="+mn-cs"/>
                        </a:rPr>
                        <a:t>MALB</a:t>
                      </a:r>
                      <a:r>
                        <a:rPr lang="id-ID" sz="2400" kern="1200" baseline="0" dirty="0" smtClean="0">
                          <a:solidFill>
                            <a:schemeClr val="dk1"/>
                          </a:solidFill>
                          <a:effectLst/>
                          <a:latin typeface="Baskerville Old Face" panose="02020602080505020303" pitchFamily="18" charset="0"/>
                          <a:ea typeface="+mn-ea"/>
                          <a:cs typeface="+mn-cs"/>
                        </a:rPr>
                        <a:t> SLB</a:t>
                      </a:r>
                      <a:r>
                        <a:rPr lang="en-US" sz="2400" kern="1200" dirty="0" smtClean="0">
                          <a:solidFill>
                            <a:schemeClr val="dk1"/>
                          </a:solidFill>
                          <a:effectLst/>
                          <a:latin typeface="Baskerville Old Face" panose="02020602080505020303" pitchFamily="18" charset="0"/>
                          <a:ea typeface="+mn-ea"/>
                          <a:cs typeface="+mn-cs"/>
                        </a:rPr>
                        <a:t> NEGERI 6 JAKARTA</a:t>
                      </a:r>
                      <a:endParaRPr lang="id-ID" sz="2400" kern="1200" dirty="0" smtClean="0">
                        <a:solidFill>
                          <a:schemeClr val="dk1"/>
                        </a:solidFill>
                        <a:effectLst/>
                        <a:latin typeface="Baskerville Old Face" panose="02020602080505020303" pitchFamily="18" charset="0"/>
                        <a:ea typeface="+mn-ea"/>
                        <a:cs typeface="+mn-cs"/>
                      </a:endParaRPr>
                    </a:p>
                    <a:p>
                      <a:pPr algn="ctr"/>
                      <a:r>
                        <a:rPr lang="en-US" sz="2400" kern="1200" dirty="0" smtClean="0">
                          <a:solidFill>
                            <a:schemeClr val="dk1"/>
                          </a:solidFill>
                          <a:effectLst/>
                          <a:latin typeface="Baskerville Old Face" panose="02020602080505020303" pitchFamily="18" charset="0"/>
                          <a:ea typeface="+mn-ea"/>
                          <a:cs typeface="+mn-cs"/>
                        </a:rPr>
                        <a:t>TAHUN AJARAN 201</a:t>
                      </a:r>
                      <a:r>
                        <a:rPr lang="id-ID" sz="2400" kern="1200" dirty="0" smtClean="0">
                          <a:solidFill>
                            <a:schemeClr val="dk1"/>
                          </a:solidFill>
                          <a:effectLst/>
                          <a:latin typeface="Baskerville Old Face" panose="02020602080505020303" pitchFamily="18" charset="0"/>
                          <a:ea typeface="+mn-ea"/>
                          <a:cs typeface="+mn-cs"/>
                        </a:rPr>
                        <a:t>7-</a:t>
                      </a:r>
                      <a:r>
                        <a:rPr lang="en-US" sz="2400" kern="1200" dirty="0" smtClean="0">
                          <a:solidFill>
                            <a:schemeClr val="dk1"/>
                          </a:solidFill>
                          <a:effectLst/>
                          <a:latin typeface="Baskerville Old Face" panose="02020602080505020303" pitchFamily="18" charset="0"/>
                          <a:ea typeface="+mn-ea"/>
                          <a:cs typeface="+mn-cs"/>
                        </a:rPr>
                        <a:t>201</a:t>
                      </a:r>
                      <a:r>
                        <a:rPr lang="id-ID" sz="2400" kern="1200" dirty="0" smtClean="0">
                          <a:solidFill>
                            <a:schemeClr val="dk1"/>
                          </a:solidFill>
                          <a:effectLst/>
                          <a:latin typeface="Baskerville Old Face" panose="02020602080505020303" pitchFamily="18" charset="0"/>
                          <a:ea typeface="+mn-ea"/>
                          <a:cs typeface="+mn-cs"/>
                        </a:rPr>
                        <a:t>8</a:t>
                      </a:r>
                    </a:p>
                  </a:txBody>
                  <a:tcPr/>
                </a:tc>
              </a:tr>
              <a:tr h="370840">
                <a:tc vMerge="1">
                  <a:txBody>
                    <a:bodyPr/>
                    <a:lstStyle/>
                    <a:p>
                      <a:endParaRPr lang="id-ID" sz="2400" dirty="0">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solidFill>
                      <a:srgbClr val="C00000"/>
                    </a:solidFill>
                  </a:tcPr>
                </a:tc>
                <a:tc>
                  <a:txBody>
                    <a:bodyPr/>
                    <a:lstStyle/>
                    <a:p>
                      <a:r>
                        <a:rPr lang="id-ID" sz="2400" dirty="0" smtClean="0">
                          <a:latin typeface="Baskerville Old Face" panose="02020602080505020303" pitchFamily="18" charset="0"/>
                        </a:rPr>
                        <a:t>3</a:t>
                      </a:r>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tcPr>
                </a:tc>
                <a:tc>
                  <a:txBody>
                    <a:bodyPr/>
                    <a:lstStyle/>
                    <a:p>
                      <a:pPr lvl="0"/>
                      <a:r>
                        <a:rPr lang="en-US" sz="2400" kern="1200" dirty="0" err="1" smtClean="0">
                          <a:solidFill>
                            <a:schemeClr val="dk1"/>
                          </a:solidFill>
                          <a:effectLst/>
                          <a:latin typeface="Baskerville Old Face" panose="02020602080505020303" pitchFamily="18" charset="0"/>
                          <a:ea typeface="+mn-ea"/>
                          <a:cs typeface="+mn-cs"/>
                        </a:rPr>
                        <a:t>Nama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alamat</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satuan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pendidikan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tahun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penyusunan</a:t>
                      </a:r>
                      <a:r>
                        <a:rPr lang="en-US" sz="2400" kern="1200" dirty="0" smtClean="0">
                          <a:solidFill>
                            <a:schemeClr val="dk1"/>
                          </a:solidFill>
                          <a:effectLst/>
                          <a:latin typeface="Baskerville Old Face" panose="02020602080505020303" pitchFamily="18" charset="0"/>
                          <a:ea typeface="+mn-ea"/>
                          <a:cs typeface="+mn-cs"/>
                        </a:rPr>
                        <a:t>:</a:t>
                      </a:r>
                      <a:endParaRPr lang="id-ID" sz="2400" kern="1200" dirty="0" smtClean="0">
                        <a:solidFill>
                          <a:schemeClr val="dk1"/>
                        </a:solidFill>
                        <a:effectLst/>
                        <a:latin typeface="Baskerville Old Face" panose="02020602080505020303" pitchFamily="18" charset="0"/>
                        <a:ea typeface="+mn-ea"/>
                        <a:cs typeface="+mn-cs"/>
                      </a:endParaRPr>
                    </a:p>
                    <a:p>
                      <a:pPr algn="ctr"/>
                      <a:r>
                        <a:rPr lang="en-US" sz="2400" kern="1200" dirty="0" smtClean="0">
                          <a:solidFill>
                            <a:schemeClr val="dk1"/>
                          </a:solidFill>
                          <a:effectLst/>
                          <a:latin typeface="Baskerville Old Face" panose="02020602080505020303" pitchFamily="18" charset="0"/>
                          <a:ea typeface="+mn-ea"/>
                          <a:cs typeface="+mn-cs"/>
                        </a:rPr>
                        <a:t>SEKOLAH LUAR BIASA (SLB) NEGERI 6 JAKARTA</a:t>
                      </a:r>
                      <a:endParaRPr lang="id-ID" sz="2400" kern="1200" dirty="0" smtClean="0">
                        <a:solidFill>
                          <a:schemeClr val="dk1"/>
                        </a:solidFill>
                        <a:effectLst/>
                        <a:latin typeface="Baskerville Old Face" panose="02020602080505020303" pitchFamily="18" charset="0"/>
                        <a:ea typeface="+mn-ea"/>
                        <a:cs typeface="+mn-cs"/>
                      </a:endParaRPr>
                    </a:p>
                    <a:p>
                      <a:pPr algn="ctr"/>
                      <a:r>
                        <a:rPr lang="en-US" sz="2400" kern="1200" dirty="0" smtClean="0">
                          <a:solidFill>
                            <a:schemeClr val="dk1"/>
                          </a:solidFill>
                          <a:effectLst/>
                          <a:latin typeface="Baskerville Old Face" panose="02020602080505020303" pitchFamily="18" charset="0"/>
                          <a:ea typeface="+mn-ea"/>
                          <a:cs typeface="+mn-cs"/>
                        </a:rPr>
                        <a:t>Jl. </a:t>
                      </a:r>
                      <a:r>
                        <a:rPr lang="en-US" sz="2400" kern="1200" dirty="0" err="1" smtClean="0">
                          <a:solidFill>
                            <a:schemeClr val="dk1"/>
                          </a:solidFill>
                          <a:effectLst/>
                          <a:latin typeface="Baskerville Old Face" panose="02020602080505020303" pitchFamily="18" charset="0"/>
                          <a:ea typeface="+mn-ea"/>
                          <a:cs typeface="+mn-cs"/>
                        </a:rPr>
                        <a:t>Lapangan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Jabek</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Meruya</a:t>
                      </a:r>
                      <a:r>
                        <a:rPr lang="en-US" sz="2400" kern="1200" dirty="0" smtClean="0">
                          <a:solidFill>
                            <a:schemeClr val="dk1"/>
                          </a:solidFill>
                          <a:effectLst/>
                          <a:latin typeface="Baskerville Old Face" panose="02020602080505020303" pitchFamily="18" charset="0"/>
                          <a:ea typeface="+mn-ea"/>
                          <a:cs typeface="+mn-cs"/>
                        </a:rPr>
                        <a:t> Selatan, </a:t>
                      </a:r>
                      <a:r>
                        <a:rPr lang="en-US" sz="2400" kern="1200" dirty="0" err="1" smtClean="0">
                          <a:solidFill>
                            <a:schemeClr val="dk1"/>
                          </a:solidFill>
                          <a:effectLst/>
                          <a:latin typeface="Baskerville Old Face" panose="02020602080505020303" pitchFamily="18" charset="0"/>
                          <a:ea typeface="+mn-ea"/>
                          <a:cs typeface="+mn-cs"/>
                        </a:rPr>
                        <a:t>Kembangan</a:t>
                      </a:r>
                      <a:r>
                        <a:rPr lang="en-US" sz="2400" kern="1200" dirty="0" smtClean="0">
                          <a:solidFill>
                            <a:schemeClr val="dk1"/>
                          </a:solidFill>
                          <a:effectLst/>
                          <a:latin typeface="Baskerville Old Face" panose="02020602080505020303" pitchFamily="18" charset="0"/>
                          <a:ea typeface="+mn-ea"/>
                          <a:cs typeface="+mn-cs"/>
                        </a:rPr>
                        <a:t> Jakarta Barat</a:t>
                      </a:r>
                      <a:endParaRPr lang="id-ID" sz="2400" kern="1200" dirty="0" smtClean="0">
                        <a:solidFill>
                          <a:schemeClr val="dk1"/>
                        </a:solidFill>
                        <a:effectLst/>
                        <a:latin typeface="Baskerville Old Face" panose="02020602080505020303" pitchFamily="18" charset="0"/>
                        <a:ea typeface="+mn-ea"/>
                        <a:cs typeface="+mn-cs"/>
                      </a:endParaRPr>
                    </a:p>
                    <a:p>
                      <a:pPr algn="ctr"/>
                      <a:r>
                        <a:rPr lang="en-US" sz="2400" kern="1200" dirty="0" smtClean="0">
                          <a:solidFill>
                            <a:schemeClr val="dk1"/>
                          </a:solidFill>
                          <a:effectLst/>
                          <a:latin typeface="Baskerville Old Face" panose="02020602080505020303" pitchFamily="18" charset="0"/>
                          <a:ea typeface="+mn-ea"/>
                          <a:cs typeface="+mn-cs"/>
                        </a:rPr>
                        <a:t>201</a:t>
                      </a:r>
                      <a:r>
                        <a:rPr lang="id-ID" sz="2400" kern="1200" dirty="0" smtClean="0">
                          <a:solidFill>
                            <a:schemeClr val="dk1"/>
                          </a:solidFill>
                          <a:effectLst/>
                          <a:latin typeface="Baskerville Old Face" panose="02020602080505020303" pitchFamily="18" charset="0"/>
                          <a:ea typeface="+mn-ea"/>
                          <a:cs typeface="+mn-cs"/>
                        </a:rPr>
                        <a:t>7</a:t>
                      </a:r>
                      <a:endParaRPr lang="id-ID" sz="2400" dirty="0">
                        <a:latin typeface="Baskerville Old Face" panose="02020602080505020303" pitchFamily="18" charset="0"/>
                      </a:endParaRPr>
                    </a:p>
                  </a:txBody>
                  <a:tcPr/>
                </a:tc>
              </a:tr>
            </a:tbl>
          </a:graphicData>
        </a:graphic>
      </p:graphicFrame>
      <p:sp>
        <p:nvSpPr>
          <p:cNvPr id="5" name="Rectangle 4"/>
          <p:cNvSpPr/>
          <p:nvPr/>
        </p:nvSpPr>
        <p:spPr>
          <a:xfrm>
            <a:off x="493900" y="431358"/>
            <a:ext cx="11400300" cy="584775"/>
          </a:xfrm>
          <a:prstGeom prst="rect">
            <a:avLst/>
          </a:prstGeom>
        </p:spPr>
        <p:txBody>
          <a:bodyPr wrap="none">
            <a:spAutoFit/>
          </a:bodyPr>
          <a:lstStyle/>
          <a:p>
            <a:r>
              <a:rPr lang="id-ID" sz="3200" dirty="0" smtClean="0">
                <a:solidFill>
                  <a:srgbClr val="FFFF00"/>
                </a:solidFill>
                <a:latin typeface="Elephant" panose="02020904090505020303" pitchFamily="18" charset="0"/>
              </a:rPr>
              <a:t>PENJELASAN SISTEMATIKA DOKUMEN I KTSP</a:t>
            </a:r>
            <a:endParaRPr lang="id-ID" sz="3200" dirty="0">
              <a:solidFill>
                <a:srgbClr val="FFFF00"/>
              </a:solidFill>
            </a:endParaRPr>
          </a:p>
        </p:txBody>
      </p:sp>
    </p:spTree>
    <p:extLst>
      <p:ext uri="{BB962C8B-B14F-4D97-AF65-F5344CB8AC3E}">
        <p14:creationId xmlns:p14="http://schemas.microsoft.com/office/powerpoint/2010/main" val="4275016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96462449"/>
              </p:ext>
            </p:extLst>
          </p:nvPr>
        </p:nvGraphicFramePr>
        <p:xfrm>
          <a:off x="525212" y="284754"/>
          <a:ext cx="11286252" cy="5913120"/>
        </p:xfrm>
        <a:graphic>
          <a:graphicData uri="http://schemas.openxmlformats.org/drawingml/2006/table">
            <a:tbl>
              <a:tblPr firstRow="1" bandRow="1">
                <a:tableStyleId>{5C22544A-7EE6-4342-B048-85BDC9FD1C3A}</a:tableStyleId>
              </a:tblPr>
              <a:tblGrid>
                <a:gridCol w="3091445"/>
                <a:gridCol w="818865"/>
                <a:gridCol w="7375942"/>
              </a:tblGrid>
              <a:tr h="370840">
                <a:tc>
                  <a:txBody>
                    <a:bodyPr/>
                    <a:lstStyle/>
                    <a:p>
                      <a:pPr algn="ctr"/>
                      <a:r>
                        <a:rPr lang="id-ID" sz="2200" dirty="0" smtClean="0">
                          <a:latin typeface="Baskerville Old Face" panose="02020602080505020303" pitchFamily="18" charset="0"/>
                        </a:rPr>
                        <a:t>SISTEMATIKA ISI</a:t>
                      </a:r>
                      <a:endParaRPr lang="id-ID" sz="2200" dirty="0">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id-ID" sz="2200" dirty="0" smtClean="0">
                          <a:latin typeface="Baskerville Old Face" panose="02020602080505020303" pitchFamily="18" charset="0"/>
                        </a:rPr>
                        <a:t>N0</a:t>
                      </a:r>
                      <a:endParaRPr lang="id-ID" sz="22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id-ID" sz="2200" dirty="0" smtClean="0">
                          <a:latin typeface="Baskerville Old Face" panose="02020602080505020303" pitchFamily="18" charset="0"/>
                        </a:rPr>
                        <a:t>PENJELASAN</a:t>
                      </a:r>
                      <a:endParaRPr lang="id-ID" sz="2200" dirty="0">
                        <a:latin typeface="Baskerville Old Face" panose="02020602080505020303" pitchFamily="18" charset="0"/>
                      </a:endParaRPr>
                    </a:p>
                  </a:txBody>
                  <a:tcPr/>
                </a:tc>
              </a:tr>
              <a:tr h="213360">
                <a:tc rowSpan="4">
                  <a:txBody>
                    <a:bodyPr/>
                    <a:lstStyle/>
                    <a:p>
                      <a:r>
                        <a:rPr lang="id-ID" sz="2400" b="1" dirty="0" smtClean="0">
                          <a:solidFill>
                            <a:schemeClr val="tx1"/>
                          </a:solidFill>
                          <a:latin typeface="Baskerville Old Face" panose="02020602080505020303" pitchFamily="18" charset="0"/>
                        </a:rPr>
                        <a:t>Lembar Persetujuan</a:t>
                      </a:r>
                      <a:endParaRPr lang="id-ID" sz="2400" b="1" dirty="0">
                        <a:solidFill>
                          <a:schemeClr val="tx1"/>
                        </a:solidFill>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solidFill>
                      <a:srgbClr val="C00000"/>
                    </a:solidFill>
                  </a:tcPr>
                </a:tc>
                <a:tc>
                  <a:txBody>
                    <a:bodyPr/>
                    <a:lstStyle/>
                    <a:p>
                      <a:r>
                        <a:rPr lang="id-ID" sz="2400" dirty="0" smtClean="0">
                          <a:latin typeface="Baskerville Old Face" panose="02020602080505020303" pitchFamily="18" charset="0"/>
                        </a:rPr>
                        <a:t>1</a:t>
                      </a:r>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400" kern="1200" dirty="0" err="1" smtClean="0">
                          <a:solidFill>
                            <a:schemeClr val="dk1"/>
                          </a:solidFill>
                          <a:effectLst/>
                          <a:latin typeface="Baskerville Old Face" panose="02020602080505020303" pitchFamily="18" charset="0"/>
                          <a:ea typeface="+mn-ea"/>
                          <a:cs typeface="+mn-cs"/>
                        </a:rPr>
                        <a:t>Judul</a:t>
                      </a:r>
                      <a:r>
                        <a:rPr lang="en-US" sz="2400" kern="1200" dirty="0" smtClean="0">
                          <a:solidFill>
                            <a:schemeClr val="dk1"/>
                          </a:solidFill>
                          <a:effectLst/>
                          <a:latin typeface="Baskerville Old Face" panose="02020602080505020303" pitchFamily="18" charset="0"/>
                          <a:ea typeface="+mn-ea"/>
                          <a:cs typeface="+mn-cs"/>
                        </a:rPr>
                        <a:t> : LEMBAR PERSETUJUAN </a:t>
                      </a:r>
                      <a:r>
                        <a:rPr lang="en-US" sz="2400" kern="1200" dirty="0" err="1" smtClean="0">
                          <a:solidFill>
                            <a:schemeClr val="dk1"/>
                          </a:solidFill>
                          <a:effectLst/>
                          <a:latin typeface="Baskerville Old Face" panose="02020602080505020303" pitchFamily="18" charset="0"/>
                          <a:ea typeface="+mn-ea"/>
                          <a:cs typeface="+mn-cs"/>
                        </a:rPr>
                        <a:t>menggunakan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huruf</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kapital</a:t>
                      </a:r>
                      <a:endParaRPr lang="id-ID" sz="24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r>
              <a:tr h="213360">
                <a:tc vMerge="1">
                  <a:txBody>
                    <a:bodyPr/>
                    <a:lstStyle/>
                    <a:p>
                      <a:endParaRPr lang="id-ID" sz="2400" b="1" dirty="0">
                        <a:solidFill>
                          <a:schemeClr val="tx1"/>
                        </a:solidFill>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00000"/>
                    </a:solidFill>
                  </a:tcPr>
                </a:tc>
                <a:tc>
                  <a:txBody>
                    <a:bodyPr/>
                    <a:lstStyle/>
                    <a:p>
                      <a:r>
                        <a:rPr lang="id-ID" sz="2400" dirty="0" smtClean="0">
                          <a:latin typeface="Baskerville Old Face" panose="02020602080505020303" pitchFamily="18" charset="0"/>
                        </a:rPr>
                        <a:t>2</a:t>
                      </a:r>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lvl="0"/>
                      <a:r>
                        <a:rPr lang="en-US" sz="2400" kern="1200" dirty="0" err="1" smtClean="0">
                          <a:solidFill>
                            <a:schemeClr val="dk1"/>
                          </a:solidFill>
                          <a:effectLst/>
                          <a:latin typeface="Baskerville Old Face" panose="02020602080505020303" pitchFamily="18" charset="0"/>
                          <a:ea typeface="+mn-ea"/>
                          <a:cs typeface="+mn-cs"/>
                        </a:rPr>
                        <a:t>Pernyataan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persetujuan</a:t>
                      </a:r>
                      <a:r>
                        <a:rPr lang="en-US" sz="2400" kern="1200" dirty="0" smtClean="0">
                          <a:solidFill>
                            <a:schemeClr val="dk1"/>
                          </a:solidFill>
                          <a:effectLst/>
                          <a:latin typeface="Baskerville Old Face" panose="02020602080505020303" pitchFamily="18" charset="0"/>
                          <a:ea typeface="+mn-ea"/>
                          <a:cs typeface="+mn-cs"/>
                        </a:rPr>
                        <a:t> </a:t>
                      </a:r>
                      <a:endParaRPr lang="id-ID" sz="2400" kern="1200" dirty="0" smtClean="0">
                        <a:solidFill>
                          <a:schemeClr val="dk1"/>
                        </a:solidFill>
                        <a:effectLst/>
                        <a:latin typeface="Baskerville Old Face" panose="02020602080505020303" pitchFamily="18" charset="0"/>
                        <a:ea typeface="+mn-ea"/>
                        <a:cs typeface="+mn-cs"/>
                      </a:endParaRPr>
                    </a:p>
                    <a:p>
                      <a:r>
                        <a:rPr lang="en-US" sz="2400" kern="1200" dirty="0" err="1" smtClean="0">
                          <a:solidFill>
                            <a:schemeClr val="dk1"/>
                          </a:solidFill>
                          <a:effectLst/>
                          <a:latin typeface="Baskerville Old Face" panose="02020602080505020303" pitchFamily="18" charset="0"/>
                          <a:ea typeface="+mn-ea"/>
                          <a:cs typeface="+mn-cs"/>
                        </a:rPr>
                        <a:t>Contoh</a:t>
                      </a:r>
                      <a:r>
                        <a:rPr lang="en-US" sz="2400" kern="1200" dirty="0" smtClean="0">
                          <a:solidFill>
                            <a:schemeClr val="dk1"/>
                          </a:solidFill>
                          <a:effectLst/>
                          <a:latin typeface="Baskerville Old Face" panose="02020602080505020303" pitchFamily="18" charset="0"/>
                          <a:ea typeface="+mn-ea"/>
                          <a:cs typeface="+mn-cs"/>
                        </a:rPr>
                        <a:t> : </a:t>
                      </a:r>
                      <a:r>
                        <a:rPr lang="en-US" sz="2400" kern="1200" dirty="0" err="1" smtClean="0">
                          <a:solidFill>
                            <a:schemeClr val="dk1"/>
                          </a:solidFill>
                          <a:effectLst/>
                          <a:latin typeface="Baskerville Old Face" panose="02020602080505020303" pitchFamily="18" charset="0"/>
                          <a:ea typeface="+mn-ea"/>
                          <a:cs typeface="+mn-cs"/>
                        </a:rPr>
                        <a:t>Berdasarkan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hasil</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penelaahan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pertimbangan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dengan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ini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Pengawas</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Sekolah</a:t>
                      </a:r>
                      <a:r>
                        <a:rPr lang="en-US" sz="2400" kern="1200" dirty="0" smtClean="0">
                          <a:solidFill>
                            <a:schemeClr val="dk1"/>
                          </a:solidFill>
                          <a:effectLst/>
                          <a:latin typeface="Baskerville Old Face" panose="02020602080505020303" pitchFamily="18" charset="0"/>
                          <a:ea typeface="+mn-ea"/>
                          <a:cs typeface="+mn-cs"/>
                        </a:rPr>
                        <a:t> PLB </a:t>
                      </a:r>
                      <a:r>
                        <a:rPr lang="en-US" sz="2400" kern="1200" dirty="0" err="1" smtClean="0">
                          <a:solidFill>
                            <a:schemeClr val="dk1"/>
                          </a:solidFill>
                          <a:effectLst/>
                          <a:latin typeface="Baskerville Old Face" panose="02020602080505020303" pitchFamily="18" charset="0"/>
                          <a:ea typeface="+mn-ea"/>
                          <a:cs typeface="+mn-cs"/>
                        </a:rPr>
                        <a:t>Dinas</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Pendidikan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Provinsi</a:t>
                      </a:r>
                      <a:r>
                        <a:rPr lang="en-US" sz="2400" kern="1200" dirty="0" smtClean="0">
                          <a:solidFill>
                            <a:schemeClr val="dk1"/>
                          </a:solidFill>
                          <a:effectLst/>
                          <a:latin typeface="Baskerville Old Face" panose="02020602080505020303" pitchFamily="18" charset="0"/>
                          <a:ea typeface="+mn-ea"/>
                          <a:cs typeface="+mn-cs"/>
                        </a:rPr>
                        <a:t> DKI Jakarta </a:t>
                      </a:r>
                      <a:r>
                        <a:rPr lang="en-US" sz="2400" kern="1200" dirty="0" err="1" smtClean="0">
                          <a:solidFill>
                            <a:schemeClr val="dk1"/>
                          </a:solidFill>
                          <a:effectLst/>
                          <a:latin typeface="Baskerville Old Face" panose="02020602080505020303" pitchFamily="18" charset="0"/>
                          <a:ea typeface="+mn-ea"/>
                          <a:cs typeface="+mn-cs"/>
                        </a:rPr>
                        <a:t>menyetujui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Dokumen</a:t>
                      </a:r>
                      <a:r>
                        <a:rPr lang="en-US" sz="2400" kern="1200" dirty="0" smtClean="0">
                          <a:solidFill>
                            <a:schemeClr val="dk1"/>
                          </a:solidFill>
                          <a:effectLst/>
                          <a:latin typeface="Baskerville Old Face" panose="02020602080505020303" pitchFamily="18" charset="0"/>
                          <a:ea typeface="+mn-ea"/>
                          <a:cs typeface="+mn-cs"/>
                        </a:rPr>
                        <a:t> I  </a:t>
                      </a:r>
                      <a:r>
                        <a:rPr lang="en-US" sz="2400" kern="1200" dirty="0" err="1" smtClean="0">
                          <a:solidFill>
                            <a:schemeClr val="dk1"/>
                          </a:solidFill>
                          <a:effectLst/>
                          <a:latin typeface="Baskerville Old Face" panose="02020602080505020303" pitchFamily="18" charset="0"/>
                          <a:ea typeface="+mn-ea"/>
                          <a:cs typeface="+mn-cs"/>
                        </a:rPr>
                        <a:t>Kurikulum</a:t>
                      </a:r>
                      <a:r>
                        <a:rPr lang="en-US" sz="2400" kern="1200" dirty="0" smtClean="0">
                          <a:solidFill>
                            <a:schemeClr val="dk1"/>
                          </a:solidFill>
                          <a:effectLst/>
                          <a:latin typeface="Baskerville Old Face" panose="02020602080505020303" pitchFamily="18" charset="0"/>
                          <a:ea typeface="+mn-ea"/>
                          <a:cs typeface="+mn-cs"/>
                        </a:rPr>
                        <a:t> Tingkat </a:t>
                      </a:r>
                      <a:r>
                        <a:rPr lang="en-US" sz="2400" kern="1200" dirty="0" err="1" smtClean="0">
                          <a:solidFill>
                            <a:schemeClr val="dk1"/>
                          </a:solidFill>
                          <a:effectLst/>
                          <a:latin typeface="Baskerville Old Face" panose="02020602080505020303" pitchFamily="18" charset="0"/>
                          <a:ea typeface="+mn-ea"/>
                          <a:cs typeface="+mn-cs"/>
                        </a:rPr>
                        <a:t>Satuan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Pendidikan</a:t>
                      </a:r>
                      <a:r>
                        <a:rPr lang="en-US" sz="2400" kern="1200" dirty="0" smtClean="0">
                          <a:solidFill>
                            <a:schemeClr val="dk1"/>
                          </a:solidFill>
                          <a:effectLst/>
                          <a:latin typeface="Baskerville Old Face" panose="02020602080505020303" pitchFamily="18" charset="0"/>
                          <a:ea typeface="+mn-ea"/>
                          <a:cs typeface="+mn-cs"/>
                        </a:rPr>
                        <a:t> (KTSP) S</a:t>
                      </a:r>
                      <a:r>
                        <a:rPr lang="id-ID" sz="2400" kern="1200" dirty="0" smtClean="0">
                          <a:solidFill>
                            <a:schemeClr val="dk1"/>
                          </a:solidFill>
                          <a:effectLst/>
                          <a:latin typeface="Baskerville Old Face" panose="02020602080505020303" pitchFamily="18" charset="0"/>
                          <a:ea typeface="+mn-ea"/>
                          <a:cs typeface="+mn-cs"/>
                        </a:rPr>
                        <a:t>MALB</a:t>
                      </a:r>
                      <a:r>
                        <a:rPr lang="id-ID" sz="2400" kern="1200" baseline="0" dirty="0" smtClean="0">
                          <a:solidFill>
                            <a:schemeClr val="dk1"/>
                          </a:solidFill>
                          <a:effectLst/>
                          <a:latin typeface="Baskerville Old Face" panose="02020602080505020303" pitchFamily="18" charset="0"/>
                          <a:ea typeface="+mn-ea"/>
                          <a:cs typeface="+mn-cs"/>
                        </a:rPr>
                        <a:t> SLB</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Negeri</a:t>
                      </a:r>
                      <a:r>
                        <a:rPr lang="en-US" sz="2400" kern="1200" dirty="0" smtClean="0">
                          <a:solidFill>
                            <a:schemeClr val="dk1"/>
                          </a:solidFill>
                          <a:effectLst/>
                          <a:latin typeface="Baskerville Old Face" panose="02020602080505020303" pitchFamily="18" charset="0"/>
                          <a:ea typeface="+mn-ea"/>
                          <a:cs typeface="+mn-cs"/>
                        </a:rPr>
                        <a:t> 6 Jakarta </a:t>
                      </a:r>
                      <a:r>
                        <a:rPr lang="en-US" sz="2400" kern="1200" dirty="0" err="1" smtClean="0">
                          <a:solidFill>
                            <a:schemeClr val="dk1"/>
                          </a:solidFill>
                          <a:effectLst/>
                          <a:latin typeface="Baskerville Old Face" panose="02020602080505020303" pitchFamily="18" charset="0"/>
                          <a:ea typeface="+mn-ea"/>
                          <a:cs typeface="+mn-cs"/>
                        </a:rPr>
                        <a:t>Tahun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Ajaran</a:t>
                      </a:r>
                      <a:r>
                        <a:rPr lang="en-US" sz="2400" kern="1200" dirty="0" smtClean="0">
                          <a:solidFill>
                            <a:schemeClr val="dk1"/>
                          </a:solidFill>
                          <a:effectLst/>
                          <a:latin typeface="Baskerville Old Face" panose="02020602080505020303" pitchFamily="18" charset="0"/>
                          <a:ea typeface="+mn-ea"/>
                          <a:cs typeface="+mn-cs"/>
                        </a:rPr>
                        <a:t> 201</a:t>
                      </a:r>
                      <a:r>
                        <a:rPr lang="id-ID" sz="2400" kern="1200" dirty="0" smtClean="0">
                          <a:solidFill>
                            <a:schemeClr val="dk1"/>
                          </a:solidFill>
                          <a:effectLst/>
                          <a:latin typeface="Baskerville Old Face" panose="02020602080505020303" pitchFamily="18" charset="0"/>
                          <a:ea typeface="+mn-ea"/>
                          <a:cs typeface="+mn-cs"/>
                        </a:rPr>
                        <a:t>7</a:t>
                      </a:r>
                      <a:r>
                        <a:rPr lang="en-US" sz="2400" kern="1200" dirty="0" smtClean="0">
                          <a:solidFill>
                            <a:schemeClr val="dk1"/>
                          </a:solidFill>
                          <a:effectLst/>
                          <a:latin typeface="Baskerville Old Face" panose="02020602080505020303" pitchFamily="18" charset="0"/>
                          <a:ea typeface="+mn-ea"/>
                          <a:cs typeface="+mn-cs"/>
                        </a:rPr>
                        <a:t>–201</a:t>
                      </a:r>
                      <a:r>
                        <a:rPr lang="id-ID" sz="2400" kern="1200" dirty="0" smtClean="0">
                          <a:solidFill>
                            <a:schemeClr val="dk1"/>
                          </a:solidFill>
                          <a:effectLst/>
                          <a:latin typeface="Baskerville Old Face" panose="02020602080505020303" pitchFamily="18" charset="0"/>
                          <a:ea typeface="+mn-ea"/>
                          <a:cs typeface="+mn-cs"/>
                        </a:rPr>
                        <a:t>8</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untuk</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disahkan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ditetapkan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pemberlakuannya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oleh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Dinas</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Pendidikan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Provinsi</a:t>
                      </a:r>
                      <a:r>
                        <a:rPr lang="en-US" sz="2400" kern="1200" dirty="0" smtClean="0">
                          <a:solidFill>
                            <a:schemeClr val="dk1"/>
                          </a:solidFill>
                          <a:effectLst/>
                          <a:latin typeface="Baskerville Old Face" panose="02020602080505020303" pitchFamily="18" charset="0"/>
                          <a:ea typeface="+mn-ea"/>
                          <a:cs typeface="+mn-cs"/>
                        </a:rPr>
                        <a:t> DKI Jakarta</a:t>
                      </a:r>
                      <a:endParaRPr lang="id-ID" sz="24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r>
              <a:tr h="370840">
                <a:tc vMerge="1">
                  <a:txBody>
                    <a:bodyPr/>
                    <a:lstStyle/>
                    <a:p>
                      <a:endParaRPr lang="id-ID" sz="2400" b="1" dirty="0">
                        <a:solidFill>
                          <a:schemeClr val="tx1"/>
                        </a:solidFill>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solidFill>
                      <a:srgbClr val="C00000"/>
                    </a:solidFill>
                  </a:tcPr>
                </a:tc>
                <a:tc>
                  <a:txBody>
                    <a:bodyPr/>
                    <a:lstStyle/>
                    <a:p>
                      <a:r>
                        <a:rPr lang="id-ID" sz="2400" dirty="0" smtClean="0">
                          <a:latin typeface="Baskerville Old Face" panose="02020602080505020303" pitchFamily="18" charset="0"/>
                        </a:rPr>
                        <a:t>3</a:t>
                      </a:r>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tcPr>
                </a:tc>
                <a:tc>
                  <a:txBody>
                    <a:bodyPr/>
                    <a:lstStyle/>
                    <a:p>
                      <a:pPr lvl="0"/>
                      <a:r>
                        <a:rPr lang="en-US" sz="2400" kern="1200" dirty="0" smtClean="0">
                          <a:solidFill>
                            <a:schemeClr val="dk1"/>
                          </a:solidFill>
                          <a:effectLst/>
                          <a:latin typeface="Baskerville Old Face" panose="02020602080505020303" pitchFamily="18" charset="0"/>
                          <a:ea typeface="+mn-ea"/>
                          <a:cs typeface="+mn-cs"/>
                        </a:rPr>
                        <a:t>Kota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tanggal</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persetujuan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serta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tanda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tangan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pengawas</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sekolah</a:t>
                      </a:r>
                      <a:endParaRPr lang="id-ID" sz="2400" dirty="0">
                        <a:latin typeface="Baskerville Old Face" panose="02020602080505020303" pitchFamily="18" charset="0"/>
                      </a:endParaRPr>
                    </a:p>
                  </a:txBody>
                  <a:tcPr/>
                </a:tc>
              </a:tr>
              <a:tr h="370840">
                <a:tc vMerge="1">
                  <a:txBody>
                    <a:bodyPr/>
                    <a:lstStyle/>
                    <a:p>
                      <a:endParaRPr lang="id-ID" sz="2400" b="1" dirty="0">
                        <a:solidFill>
                          <a:schemeClr val="tx1"/>
                        </a:solidFill>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solidFill>
                      <a:srgbClr val="C00000"/>
                    </a:solidFill>
                  </a:tcPr>
                </a:tc>
                <a:tc>
                  <a:txBody>
                    <a:bodyPr/>
                    <a:lstStyle/>
                    <a:p>
                      <a:r>
                        <a:rPr lang="id-ID" sz="2400" dirty="0" smtClean="0">
                          <a:latin typeface="Baskerville Old Face" panose="02020602080505020303" pitchFamily="18" charset="0"/>
                        </a:rPr>
                        <a:t>4</a:t>
                      </a:r>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tcPr>
                </a:tc>
                <a:tc>
                  <a:txBody>
                    <a:bodyPr/>
                    <a:lstStyle/>
                    <a:p>
                      <a:pPr lvl="0"/>
                      <a:r>
                        <a:rPr lang="en-US" sz="2400" kern="1200" dirty="0" err="1" smtClean="0">
                          <a:solidFill>
                            <a:schemeClr val="dk1"/>
                          </a:solidFill>
                          <a:effectLst/>
                          <a:latin typeface="Baskerville Old Face" panose="02020602080505020303" pitchFamily="18" charset="0"/>
                          <a:ea typeface="+mn-ea"/>
                          <a:cs typeface="+mn-cs"/>
                        </a:rPr>
                        <a:t>Halaman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lembar</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persetujuan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menggunakan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angka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romawi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kecil</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i</a:t>
                      </a:r>
                      <a:r>
                        <a:rPr lang="en-US" sz="2400" kern="1200" dirty="0" smtClean="0">
                          <a:solidFill>
                            <a:schemeClr val="dk1"/>
                          </a:solidFill>
                          <a:effectLst/>
                          <a:latin typeface="Baskerville Old Face" panose="02020602080505020303" pitchFamily="18" charset="0"/>
                          <a:ea typeface="+mn-ea"/>
                          <a:cs typeface="+mn-cs"/>
                        </a:rPr>
                        <a:t>)</a:t>
                      </a:r>
                      <a:endParaRPr lang="id-ID" sz="2400" dirty="0">
                        <a:latin typeface="Baskerville Old Face" panose="02020602080505020303" pitchFamily="18" charset="0"/>
                      </a:endParaRPr>
                    </a:p>
                  </a:txBody>
                  <a:tcPr/>
                </a:tc>
              </a:tr>
            </a:tbl>
          </a:graphicData>
        </a:graphic>
      </p:graphicFrame>
    </p:spTree>
    <p:extLst>
      <p:ext uri="{BB962C8B-B14F-4D97-AF65-F5344CB8AC3E}">
        <p14:creationId xmlns:p14="http://schemas.microsoft.com/office/powerpoint/2010/main" val="3348954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Rectangle 3"/>
          <p:cNvSpPr/>
          <p:nvPr/>
        </p:nvSpPr>
        <p:spPr>
          <a:xfrm>
            <a:off x="0" y="0"/>
            <a:ext cx="12192000" cy="6858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a:solidFill>
                  <a:schemeClr val="bg2"/>
                </a:solidFill>
              </a:ln>
            </a:endParaRPr>
          </a:p>
        </p:txBody>
      </p:sp>
      <p:pic>
        <p:nvPicPr>
          <p:cNvPr id="5" name="Picture 2" descr="Image result for LOGO TUT WU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650" y="624523"/>
            <a:ext cx="24574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12671" y="3429000"/>
            <a:ext cx="9566658" cy="1107996"/>
          </a:xfrm>
          <a:prstGeom prst="rect">
            <a:avLst/>
          </a:prstGeom>
        </p:spPr>
        <p:txBody>
          <a:bodyPr wrap="none">
            <a:spAutoFit/>
          </a:bodyPr>
          <a:lstStyle/>
          <a:p>
            <a:r>
              <a:rPr lang="id-ID" sz="6600" b="1" dirty="0" smtClean="0">
                <a:solidFill>
                  <a:srgbClr val="FFFF00"/>
                </a:solidFill>
                <a:latin typeface="Elephant" panose="02020904090505020303" pitchFamily="18" charset="0"/>
                <a:cs typeface="Kartika" panose="02020503030404060203" pitchFamily="18" charset="0"/>
              </a:rPr>
              <a:t>DOKUMEN/BUKU I</a:t>
            </a:r>
            <a:endParaRPr lang="id-ID" sz="6600" dirty="0">
              <a:latin typeface="Elephant" panose="02020904090505020303" pitchFamily="18" charset="0"/>
              <a:cs typeface="Kartika" panose="02020503030404060203" pitchFamily="18" charset="0"/>
            </a:endParaRPr>
          </a:p>
        </p:txBody>
      </p:sp>
    </p:spTree>
    <p:extLst>
      <p:ext uri="{BB962C8B-B14F-4D97-AF65-F5344CB8AC3E}">
        <p14:creationId xmlns:p14="http://schemas.microsoft.com/office/powerpoint/2010/main" val="216362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2009194"/>
              </p:ext>
            </p:extLst>
          </p:nvPr>
        </p:nvGraphicFramePr>
        <p:xfrm>
          <a:off x="525212" y="284754"/>
          <a:ext cx="11286252" cy="5638800"/>
        </p:xfrm>
        <a:graphic>
          <a:graphicData uri="http://schemas.openxmlformats.org/drawingml/2006/table">
            <a:tbl>
              <a:tblPr firstRow="1" bandRow="1">
                <a:tableStyleId>{5C22544A-7EE6-4342-B048-85BDC9FD1C3A}</a:tableStyleId>
              </a:tblPr>
              <a:tblGrid>
                <a:gridCol w="3459934"/>
                <a:gridCol w="682388"/>
                <a:gridCol w="7143930"/>
              </a:tblGrid>
              <a:tr h="370840">
                <a:tc>
                  <a:txBody>
                    <a:bodyPr/>
                    <a:lstStyle/>
                    <a:p>
                      <a:pPr algn="ctr"/>
                      <a:r>
                        <a:rPr lang="id-ID" sz="2200" dirty="0" smtClean="0">
                          <a:latin typeface="Baskerville Old Face" panose="02020602080505020303" pitchFamily="18" charset="0"/>
                        </a:rPr>
                        <a:t>SISTEMATIKA ISI</a:t>
                      </a:r>
                      <a:endParaRPr lang="id-ID" sz="2200" dirty="0">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id-ID" sz="2200" dirty="0" smtClean="0">
                          <a:latin typeface="Baskerville Old Face" panose="02020602080505020303" pitchFamily="18" charset="0"/>
                        </a:rPr>
                        <a:t>N0</a:t>
                      </a:r>
                      <a:endParaRPr lang="id-ID" sz="22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id-ID" sz="2200" dirty="0" smtClean="0">
                          <a:latin typeface="Baskerville Old Face" panose="02020602080505020303" pitchFamily="18" charset="0"/>
                        </a:rPr>
                        <a:t>PENJELASAN</a:t>
                      </a:r>
                      <a:endParaRPr lang="id-ID" sz="2200" dirty="0">
                        <a:latin typeface="Baskerville Old Face" panose="02020602080505020303" pitchFamily="18" charset="0"/>
                      </a:endParaRPr>
                    </a:p>
                  </a:txBody>
                  <a:tcPr/>
                </a:tc>
              </a:tr>
              <a:tr h="213360">
                <a:tc rowSpan="5">
                  <a:txBody>
                    <a:bodyPr/>
                    <a:lstStyle/>
                    <a:p>
                      <a:r>
                        <a:rPr lang="id-ID" sz="2400" b="1" dirty="0" smtClean="0">
                          <a:solidFill>
                            <a:schemeClr val="tx1"/>
                          </a:solidFill>
                          <a:latin typeface="Baskerville Old Face" panose="02020602080505020303" pitchFamily="18" charset="0"/>
                        </a:rPr>
                        <a:t>Lembar Pengesahan</a:t>
                      </a:r>
                      <a:endParaRPr lang="id-ID" sz="2400" b="1" dirty="0">
                        <a:solidFill>
                          <a:schemeClr val="tx1"/>
                        </a:solidFill>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solidFill>
                      <a:srgbClr val="C00000"/>
                    </a:solidFill>
                  </a:tcPr>
                </a:tc>
                <a:tc>
                  <a:txBody>
                    <a:bodyPr/>
                    <a:lstStyle/>
                    <a:p>
                      <a:r>
                        <a:rPr lang="id-ID" sz="2400" dirty="0" smtClean="0">
                          <a:latin typeface="Baskerville Old Face" panose="02020602080505020303" pitchFamily="18" charset="0"/>
                        </a:rPr>
                        <a:t>1</a:t>
                      </a:r>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400" kern="1200" dirty="0" err="1" smtClean="0">
                          <a:solidFill>
                            <a:schemeClr val="dk1"/>
                          </a:solidFill>
                          <a:effectLst/>
                          <a:latin typeface="Baskerville Old Face" panose="02020602080505020303" pitchFamily="18" charset="0"/>
                          <a:ea typeface="+mn-ea"/>
                          <a:cs typeface="+mn-cs"/>
                        </a:rPr>
                        <a:t>Judul</a:t>
                      </a:r>
                      <a:r>
                        <a:rPr lang="en-US" sz="2400" kern="1200" dirty="0" smtClean="0">
                          <a:solidFill>
                            <a:schemeClr val="dk1"/>
                          </a:solidFill>
                          <a:effectLst/>
                          <a:latin typeface="Baskerville Old Face" panose="02020602080505020303" pitchFamily="18" charset="0"/>
                          <a:ea typeface="+mn-ea"/>
                          <a:cs typeface="+mn-cs"/>
                        </a:rPr>
                        <a:t> : LEMBAR PENGESAHAN </a:t>
                      </a:r>
                      <a:r>
                        <a:rPr lang="en-US" sz="2400" kern="1200" dirty="0" err="1" smtClean="0">
                          <a:solidFill>
                            <a:schemeClr val="dk1"/>
                          </a:solidFill>
                          <a:effectLst/>
                          <a:latin typeface="Baskerville Old Face" panose="02020602080505020303" pitchFamily="18" charset="0"/>
                          <a:ea typeface="+mn-ea"/>
                          <a:cs typeface="+mn-cs"/>
                        </a:rPr>
                        <a:t>menggunakan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huruf</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kapital</a:t>
                      </a:r>
                      <a:endParaRPr lang="id-ID" sz="24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r>
              <a:tr h="213360">
                <a:tc vMerge="1">
                  <a:txBody>
                    <a:bodyPr/>
                    <a:lstStyle/>
                    <a:p>
                      <a:endParaRPr lang="id-ID" sz="2400" b="1" dirty="0">
                        <a:solidFill>
                          <a:schemeClr val="tx1"/>
                        </a:solidFill>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00000"/>
                    </a:solidFill>
                  </a:tcPr>
                </a:tc>
                <a:tc>
                  <a:txBody>
                    <a:bodyPr/>
                    <a:lstStyle/>
                    <a:p>
                      <a:r>
                        <a:rPr lang="id-ID" sz="2400" dirty="0" smtClean="0">
                          <a:latin typeface="Baskerville Old Face" panose="02020602080505020303" pitchFamily="18" charset="0"/>
                        </a:rPr>
                        <a:t>2</a:t>
                      </a:r>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lvl="0"/>
                      <a:r>
                        <a:rPr lang="en-US" sz="2400" kern="1200" dirty="0" err="1" smtClean="0">
                          <a:solidFill>
                            <a:schemeClr val="dk1"/>
                          </a:solidFill>
                          <a:effectLst/>
                          <a:latin typeface="Baskerville Old Face" panose="02020602080505020303" pitchFamily="18" charset="0"/>
                          <a:ea typeface="+mn-ea"/>
                          <a:cs typeface="+mn-cs"/>
                        </a:rPr>
                        <a:t>Pernyataan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pengesahan</a:t>
                      </a:r>
                      <a:endParaRPr lang="id-ID" sz="2400" kern="1200" dirty="0" smtClean="0">
                        <a:solidFill>
                          <a:schemeClr val="dk1"/>
                        </a:solidFill>
                        <a:effectLst/>
                        <a:latin typeface="Baskerville Old Face" panose="02020602080505020303" pitchFamily="18" charset="0"/>
                        <a:ea typeface="+mn-ea"/>
                        <a:cs typeface="+mn-cs"/>
                      </a:endParaRPr>
                    </a:p>
                    <a:p>
                      <a:r>
                        <a:rPr lang="en-US" sz="2400" kern="1200" dirty="0" err="1" smtClean="0">
                          <a:solidFill>
                            <a:schemeClr val="dk1"/>
                          </a:solidFill>
                          <a:effectLst/>
                          <a:latin typeface="Baskerville Old Face" panose="02020602080505020303" pitchFamily="18" charset="0"/>
                          <a:ea typeface="+mn-ea"/>
                          <a:cs typeface="+mn-cs"/>
                        </a:rPr>
                        <a:t>Contoh</a:t>
                      </a:r>
                      <a:r>
                        <a:rPr lang="en-US" sz="2400" kern="1200" dirty="0" smtClean="0">
                          <a:solidFill>
                            <a:schemeClr val="dk1"/>
                          </a:solidFill>
                          <a:effectLst/>
                          <a:latin typeface="Baskerville Old Face" panose="02020602080505020303" pitchFamily="18" charset="0"/>
                          <a:ea typeface="+mn-ea"/>
                          <a:cs typeface="+mn-cs"/>
                        </a:rPr>
                        <a:t> :  </a:t>
                      </a:r>
                      <a:r>
                        <a:rPr lang="en-US" sz="2400" kern="1200" dirty="0" err="1" smtClean="0">
                          <a:solidFill>
                            <a:schemeClr val="dk1"/>
                          </a:solidFill>
                          <a:effectLst/>
                          <a:latin typeface="Baskerville Old Face" panose="02020602080505020303" pitchFamily="18" charset="0"/>
                          <a:ea typeface="+mn-ea"/>
                          <a:cs typeface="+mn-cs"/>
                        </a:rPr>
                        <a:t>Kurikulum</a:t>
                      </a:r>
                      <a:r>
                        <a:rPr lang="en-US" sz="2400" kern="1200" dirty="0" smtClean="0">
                          <a:solidFill>
                            <a:schemeClr val="dk1"/>
                          </a:solidFill>
                          <a:effectLst/>
                          <a:latin typeface="Baskerville Old Face" panose="02020602080505020303" pitchFamily="18" charset="0"/>
                          <a:ea typeface="+mn-ea"/>
                          <a:cs typeface="+mn-cs"/>
                        </a:rPr>
                        <a:t> Tingkat </a:t>
                      </a:r>
                      <a:r>
                        <a:rPr lang="en-US" sz="2400" kern="1200" dirty="0" err="1" smtClean="0">
                          <a:solidFill>
                            <a:schemeClr val="dk1"/>
                          </a:solidFill>
                          <a:effectLst/>
                          <a:latin typeface="Baskerville Old Face" panose="02020602080505020303" pitchFamily="18" charset="0"/>
                          <a:ea typeface="+mn-ea"/>
                          <a:cs typeface="+mn-cs"/>
                        </a:rPr>
                        <a:t>Satuan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Pendidikan</a:t>
                      </a:r>
                      <a:r>
                        <a:rPr lang="en-US" sz="2400" kern="1200" dirty="0" smtClean="0">
                          <a:solidFill>
                            <a:schemeClr val="dk1"/>
                          </a:solidFill>
                          <a:effectLst/>
                          <a:latin typeface="Baskerville Old Face" panose="02020602080505020303" pitchFamily="18" charset="0"/>
                          <a:ea typeface="+mn-ea"/>
                          <a:cs typeface="+mn-cs"/>
                        </a:rPr>
                        <a:t> (KTSP) S</a:t>
                      </a:r>
                      <a:r>
                        <a:rPr lang="id-ID" sz="2400" kern="1200" dirty="0" smtClean="0">
                          <a:solidFill>
                            <a:schemeClr val="dk1"/>
                          </a:solidFill>
                          <a:effectLst/>
                          <a:latin typeface="Baskerville Old Face" panose="02020602080505020303" pitchFamily="18" charset="0"/>
                          <a:ea typeface="+mn-ea"/>
                          <a:cs typeface="+mn-cs"/>
                        </a:rPr>
                        <a:t>MALB </a:t>
                      </a:r>
                      <a:r>
                        <a:rPr lang="en-US" sz="2400" kern="1200" dirty="0" smtClean="0">
                          <a:solidFill>
                            <a:schemeClr val="dk1"/>
                          </a:solidFill>
                          <a:effectLst/>
                          <a:latin typeface="Baskerville Old Face" panose="02020602080505020303" pitchFamily="18" charset="0"/>
                          <a:ea typeface="+mn-ea"/>
                          <a:cs typeface="+mn-cs"/>
                        </a:rPr>
                        <a:t>SLB</a:t>
                      </a:r>
                      <a:r>
                        <a:rPr lang="id-ID" sz="2400" kern="1200" baseline="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Negeri</a:t>
                      </a:r>
                      <a:r>
                        <a:rPr lang="en-US" sz="2400" kern="1200" dirty="0" smtClean="0">
                          <a:solidFill>
                            <a:schemeClr val="dk1"/>
                          </a:solidFill>
                          <a:effectLst/>
                          <a:latin typeface="Baskerville Old Face" panose="02020602080505020303" pitchFamily="18" charset="0"/>
                          <a:ea typeface="+mn-ea"/>
                          <a:cs typeface="+mn-cs"/>
                        </a:rPr>
                        <a:t> 6 Jakarta </a:t>
                      </a:r>
                      <a:r>
                        <a:rPr lang="en-US" sz="2400" kern="1200" dirty="0" err="1" smtClean="0">
                          <a:solidFill>
                            <a:schemeClr val="dk1"/>
                          </a:solidFill>
                          <a:effectLst/>
                          <a:latin typeface="Baskerville Old Face" panose="02020602080505020303" pitchFamily="18" charset="0"/>
                          <a:ea typeface="+mn-ea"/>
                          <a:cs typeface="+mn-cs"/>
                        </a:rPr>
                        <a:t>disahkan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pemberlakuannya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mulai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tahun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ajaran</a:t>
                      </a:r>
                      <a:r>
                        <a:rPr lang="en-US" sz="2400" kern="1200" dirty="0" smtClean="0">
                          <a:solidFill>
                            <a:schemeClr val="dk1"/>
                          </a:solidFill>
                          <a:effectLst/>
                          <a:latin typeface="Baskerville Old Face" panose="02020602080505020303" pitchFamily="18" charset="0"/>
                          <a:ea typeface="+mn-ea"/>
                          <a:cs typeface="+mn-cs"/>
                        </a:rPr>
                        <a:t> 201</a:t>
                      </a:r>
                      <a:r>
                        <a:rPr lang="id-ID" sz="2400" kern="1200" dirty="0" smtClean="0">
                          <a:solidFill>
                            <a:schemeClr val="dk1"/>
                          </a:solidFill>
                          <a:effectLst/>
                          <a:latin typeface="Baskerville Old Face" panose="02020602080505020303" pitchFamily="18" charset="0"/>
                          <a:ea typeface="+mn-ea"/>
                          <a:cs typeface="+mn-cs"/>
                        </a:rPr>
                        <a:t>7</a:t>
                      </a:r>
                      <a:r>
                        <a:rPr lang="en-US" sz="2400" kern="1200" dirty="0" smtClean="0">
                          <a:solidFill>
                            <a:schemeClr val="dk1"/>
                          </a:solidFill>
                          <a:effectLst/>
                          <a:latin typeface="Baskerville Old Face" panose="02020602080505020303" pitchFamily="18" charset="0"/>
                          <a:ea typeface="+mn-ea"/>
                          <a:cs typeface="+mn-cs"/>
                        </a:rPr>
                        <a:t> - 201</a:t>
                      </a:r>
                      <a:r>
                        <a:rPr lang="id-ID" sz="2400" kern="1200" dirty="0" smtClean="0">
                          <a:solidFill>
                            <a:schemeClr val="dk1"/>
                          </a:solidFill>
                          <a:effectLst/>
                          <a:latin typeface="Baskerville Old Face" panose="02020602080505020303" pitchFamily="18" charset="0"/>
                          <a:ea typeface="+mn-ea"/>
                          <a:cs typeface="+mn-cs"/>
                        </a:rPr>
                        <a:t>8</a:t>
                      </a:r>
                      <a:endParaRPr lang="id-ID" sz="24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r>
              <a:tr h="370840">
                <a:tc vMerge="1">
                  <a:txBody>
                    <a:bodyPr/>
                    <a:lstStyle/>
                    <a:p>
                      <a:endParaRPr lang="id-ID" sz="2400" b="1" dirty="0">
                        <a:solidFill>
                          <a:schemeClr val="tx1"/>
                        </a:solidFill>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solidFill>
                      <a:srgbClr val="C00000"/>
                    </a:solidFill>
                  </a:tcPr>
                </a:tc>
                <a:tc>
                  <a:txBody>
                    <a:bodyPr/>
                    <a:lstStyle/>
                    <a:p>
                      <a:r>
                        <a:rPr lang="id-ID" sz="2400" dirty="0" smtClean="0">
                          <a:latin typeface="Baskerville Old Face" panose="02020602080505020303" pitchFamily="18" charset="0"/>
                        </a:rPr>
                        <a:t>3</a:t>
                      </a:r>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tcPr>
                </a:tc>
                <a:tc>
                  <a:txBody>
                    <a:bodyPr/>
                    <a:lstStyle/>
                    <a:p>
                      <a:pPr lvl="0"/>
                      <a:r>
                        <a:rPr lang="en-US" sz="2400" kern="1200" dirty="0" smtClean="0">
                          <a:solidFill>
                            <a:schemeClr val="dk1"/>
                          </a:solidFill>
                          <a:effectLst/>
                          <a:latin typeface="Baskerville Old Face" panose="02020602080505020303" pitchFamily="18" charset="0"/>
                          <a:ea typeface="+mn-ea"/>
                          <a:cs typeface="+mn-cs"/>
                        </a:rPr>
                        <a:t>Kota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tanggal</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pengesahan</a:t>
                      </a:r>
                      <a:endParaRPr lang="id-ID" sz="2400" kern="1200" dirty="0" smtClean="0">
                        <a:solidFill>
                          <a:schemeClr val="dk1"/>
                        </a:solidFill>
                        <a:effectLst/>
                        <a:latin typeface="Baskerville Old Face" panose="02020602080505020303" pitchFamily="18" charset="0"/>
                        <a:ea typeface="+mn-ea"/>
                        <a:cs typeface="+mn-cs"/>
                      </a:endParaRPr>
                    </a:p>
                    <a:p>
                      <a:r>
                        <a:rPr lang="en-US" sz="2400" kern="1200" dirty="0" err="1" smtClean="0">
                          <a:solidFill>
                            <a:schemeClr val="dk1"/>
                          </a:solidFill>
                          <a:effectLst/>
                          <a:latin typeface="Baskerville Old Face" panose="02020602080505020303" pitchFamily="18" charset="0"/>
                          <a:ea typeface="+mn-ea"/>
                          <a:cs typeface="+mn-cs"/>
                        </a:rPr>
                        <a:t>Contoh</a:t>
                      </a:r>
                      <a:r>
                        <a:rPr lang="en-US" sz="2400" kern="1200" dirty="0" smtClean="0">
                          <a:solidFill>
                            <a:schemeClr val="dk1"/>
                          </a:solidFill>
                          <a:effectLst/>
                          <a:latin typeface="Baskerville Old Face" panose="02020602080505020303" pitchFamily="18" charset="0"/>
                          <a:ea typeface="+mn-ea"/>
                          <a:cs typeface="+mn-cs"/>
                        </a:rPr>
                        <a:t> :  Jakarta, </a:t>
                      </a:r>
                      <a:r>
                        <a:rPr lang="en-US" sz="2400" kern="1200" dirty="0" err="1" smtClean="0">
                          <a:solidFill>
                            <a:schemeClr val="dk1"/>
                          </a:solidFill>
                          <a:effectLst/>
                          <a:latin typeface="Baskerville Old Face" panose="02020602080505020303" pitchFamily="18" charset="0"/>
                          <a:ea typeface="+mn-ea"/>
                          <a:cs typeface="+mn-cs"/>
                        </a:rPr>
                        <a:t>tanggal</a:t>
                      </a:r>
                      <a:r>
                        <a:rPr lang="en-US" sz="2400" kern="1200" dirty="0" smtClean="0">
                          <a:solidFill>
                            <a:schemeClr val="dk1"/>
                          </a:solidFill>
                          <a:effectLst/>
                          <a:latin typeface="Baskerville Old Face" panose="02020602080505020303" pitchFamily="18" charset="0"/>
                          <a:ea typeface="+mn-ea"/>
                          <a:cs typeface="+mn-cs"/>
                        </a:rPr>
                        <a:t> 20 </a:t>
                      </a:r>
                      <a:r>
                        <a:rPr lang="en-US" sz="2400" kern="1200" dirty="0" err="1" smtClean="0">
                          <a:solidFill>
                            <a:schemeClr val="dk1"/>
                          </a:solidFill>
                          <a:effectLst/>
                          <a:latin typeface="Baskerville Old Face" panose="02020602080505020303" pitchFamily="18" charset="0"/>
                          <a:ea typeface="+mn-ea"/>
                          <a:cs typeface="+mn-cs"/>
                        </a:rPr>
                        <a:t>Juli</a:t>
                      </a:r>
                      <a:r>
                        <a:rPr lang="en-US" sz="2400" kern="1200" dirty="0" smtClean="0">
                          <a:solidFill>
                            <a:schemeClr val="dk1"/>
                          </a:solidFill>
                          <a:effectLst/>
                          <a:latin typeface="Baskerville Old Face" panose="02020602080505020303" pitchFamily="18" charset="0"/>
                          <a:ea typeface="+mn-ea"/>
                          <a:cs typeface="+mn-cs"/>
                        </a:rPr>
                        <a:t> 201</a:t>
                      </a:r>
                      <a:r>
                        <a:rPr lang="id-ID" sz="2400" kern="1200" dirty="0" smtClean="0">
                          <a:solidFill>
                            <a:schemeClr val="dk1"/>
                          </a:solidFill>
                          <a:effectLst/>
                          <a:latin typeface="Baskerville Old Face" panose="02020602080505020303" pitchFamily="18" charset="0"/>
                          <a:ea typeface="+mn-ea"/>
                          <a:cs typeface="+mn-cs"/>
                        </a:rPr>
                        <a:t>7</a:t>
                      </a:r>
                      <a:endParaRPr lang="id-ID" sz="2400" dirty="0">
                        <a:latin typeface="Baskerville Old Face" panose="02020602080505020303" pitchFamily="18" charset="0"/>
                      </a:endParaRPr>
                    </a:p>
                  </a:txBody>
                  <a:tcPr/>
                </a:tc>
              </a:tr>
              <a:tr h="0">
                <a:tc vMerge="1">
                  <a:txBody>
                    <a:bodyPr/>
                    <a:lstStyle/>
                    <a:p>
                      <a:endParaRPr lang="id-ID" sz="2400" b="1" dirty="0">
                        <a:solidFill>
                          <a:schemeClr val="tx1"/>
                        </a:solidFill>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00000"/>
                    </a:solidFill>
                  </a:tcPr>
                </a:tc>
                <a:tc>
                  <a:txBody>
                    <a:bodyPr/>
                    <a:lstStyle/>
                    <a:p>
                      <a:r>
                        <a:rPr lang="id-ID" sz="2400" dirty="0" smtClean="0">
                          <a:latin typeface="Baskerville Old Face" panose="02020602080505020303" pitchFamily="18" charset="0"/>
                        </a:rPr>
                        <a:t>4</a:t>
                      </a:r>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lvl="0"/>
                      <a:r>
                        <a:rPr lang="en-US" sz="2400" kern="1200" dirty="0" err="1" smtClean="0">
                          <a:solidFill>
                            <a:schemeClr val="dk1"/>
                          </a:solidFill>
                          <a:effectLst/>
                          <a:latin typeface="Baskerville Old Face" panose="02020602080505020303" pitchFamily="18" charset="0"/>
                          <a:ea typeface="+mn-ea"/>
                          <a:cs typeface="+mn-cs"/>
                        </a:rPr>
                        <a:t>Tandatangan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kepala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sekolah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komite</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sekolah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diketahui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oleh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Dinas</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Pendidikan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Provinsi</a:t>
                      </a:r>
                      <a:endParaRPr lang="id-ID" sz="24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r>
              <a:tr h="316599">
                <a:tc vMerge="1">
                  <a:txBody>
                    <a:bodyPr/>
                    <a:lstStyle/>
                    <a:p>
                      <a:endParaRPr lang="id-ID" sz="2400" b="1" dirty="0">
                        <a:solidFill>
                          <a:schemeClr val="tx1"/>
                        </a:solidFill>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00000"/>
                    </a:solidFill>
                  </a:tcPr>
                </a:tc>
                <a:tc>
                  <a:txBody>
                    <a:bodyPr/>
                    <a:lstStyle/>
                    <a:p>
                      <a:r>
                        <a:rPr lang="id-ID" sz="2400" dirty="0" smtClean="0">
                          <a:latin typeface="Baskerville Old Face" panose="02020602080505020303" pitchFamily="18" charset="0"/>
                        </a:rPr>
                        <a:t>5</a:t>
                      </a:r>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kern="1200" dirty="0" err="1" smtClean="0">
                          <a:solidFill>
                            <a:schemeClr val="dk1"/>
                          </a:solidFill>
                          <a:effectLst/>
                          <a:latin typeface="Baskerville Old Face" panose="02020602080505020303" pitchFamily="18" charset="0"/>
                          <a:ea typeface="+mn-ea"/>
                          <a:cs typeface="+mn-cs"/>
                        </a:rPr>
                        <a:t>Halaman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lembar</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a:t>
                      </a:r>
                      <a:r>
                        <a:rPr lang="id-ID" sz="2400" kern="1200" dirty="0" smtClean="0">
                          <a:solidFill>
                            <a:schemeClr val="dk1"/>
                          </a:solidFill>
                          <a:effectLst/>
                          <a:latin typeface="Baskerville Old Face" panose="02020602080505020303" pitchFamily="18" charset="0"/>
                          <a:ea typeface="+mn-ea"/>
                          <a:cs typeface="+mn-cs"/>
                        </a:rPr>
                        <a:t>ngesahan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menggunakan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angka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romawi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kecil</a:t>
                      </a:r>
                      <a:r>
                        <a:rPr lang="en-US" sz="2400" kern="1200" dirty="0" smtClean="0">
                          <a:solidFill>
                            <a:schemeClr val="dk1"/>
                          </a:solidFill>
                          <a:effectLst/>
                          <a:latin typeface="Baskerville Old Face" panose="02020602080505020303" pitchFamily="18" charset="0"/>
                          <a:ea typeface="+mn-ea"/>
                          <a:cs typeface="+mn-cs"/>
                        </a:rPr>
                        <a:t> (ii)</a:t>
                      </a:r>
                      <a:endParaRPr lang="id-ID" sz="2400" kern="1200" dirty="0" smtClean="0">
                        <a:solidFill>
                          <a:schemeClr val="dk1"/>
                        </a:solidFill>
                        <a:effectLst/>
                        <a:latin typeface="Baskerville Old Face" panose="02020602080505020303" pitchFamily="18" charset="0"/>
                        <a:ea typeface="+mn-ea"/>
                        <a:cs typeface="+mn-cs"/>
                      </a:endParaRPr>
                    </a:p>
                    <a:p>
                      <a:pPr lvl="0"/>
                      <a:endParaRPr lang="id-ID" sz="24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244384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3556200"/>
              </p:ext>
            </p:extLst>
          </p:nvPr>
        </p:nvGraphicFramePr>
        <p:xfrm>
          <a:off x="443326" y="434879"/>
          <a:ext cx="11286252" cy="5577840"/>
        </p:xfrm>
        <a:graphic>
          <a:graphicData uri="http://schemas.openxmlformats.org/drawingml/2006/table">
            <a:tbl>
              <a:tblPr firstRow="1" bandRow="1">
                <a:tableStyleId>{5C22544A-7EE6-4342-B048-85BDC9FD1C3A}</a:tableStyleId>
              </a:tblPr>
              <a:tblGrid>
                <a:gridCol w="3459934"/>
                <a:gridCol w="682388"/>
                <a:gridCol w="7143930"/>
              </a:tblGrid>
              <a:tr h="370840">
                <a:tc>
                  <a:txBody>
                    <a:bodyPr/>
                    <a:lstStyle/>
                    <a:p>
                      <a:pPr algn="ctr"/>
                      <a:r>
                        <a:rPr lang="id-ID" sz="2400" dirty="0" smtClean="0">
                          <a:latin typeface="Baskerville Old Face" panose="02020602080505020303" pitchFamily="18" charset="0"/>
                        </a:rPr>
                        <a:t>SISTEMATIKA ISI</a:t>
                      </a:r>
                      <a:endParaRPr lang="id-ID" sz="2400" dirty="0">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id-ID" sz="2400" dirty="0" smtClean="0">
                          <a:latin typeface="Baskerville Old Face" panose="02020602080505020303" pitchFamily="18" charset="0"/>
                        </a:rPr>
                        <a:t>No</a:t>
                      </a:r>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id-ID" sz="2400" dirty="0" smtClean="0">
                          <a:latin typeface="Baskerville Old Face" panose="02020602080505020303" pitchFamily="18" charset="0"/>
                        </a:rPr>
                        <a:t>PENJELASAN</a:t>
                      </a:r>
                      <a:endParaRPr lang="id-ID" sz="2400" dirty="0">
                        <a:latin typeface="Baskerville Old Face" panose="02020602080505020303" pitchFamily="18" charset="0"/>
                      </a:endParaRPr>
                    </a:p>
                  </a:txBody>
                  <a:tcPr/>
                </a:tc>
              </a:tr>
              <a:tr h="213360">
                <a:tc rowSpan="4">
                  <a:txBody>
                    <a:bodyPr/>
                    <a:lstStyle/>
                    <a:p>
                      <a:r>
                        <a:rPr lang="id-ID" sz="2400" b="1" dirty="0" smtClean="0">
                          <a:solidFill>
                            <a:schemeClr val="tx1"/>
                          </a:solidFill>
                          <a:latin typeface="Baskerville Old Face" panose="02020602080505020303" pitchFamily="18" charset="0"/>
                        </a:rPr>
                        <a:t>Kata</a:t>
                      </a:r>
                      <a:r>
                        <a:rPr lang="id-ID" sz="2400" b="1" baseline="0" dirty="0" smtClean="0">
                          <a:solidFill>
                            <a:schemeClr val="tx1"/>
                          </a:solidFill>
                          <a:latin typeface="Baskerville Old Face" panose="02020602080505020303" pitchFamily="18" charset="0"/>
                        </a:rPr>
                        <a:t> Pengantar</a:t>
                      </a:r>
                      <a:endParaRPr lang="id-ID" sz="2400" b="1" dirty="0">
                        <a:solidFill>
                          <a:schemeClr val="tx1"/>
                        </a:solidFill>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solidFill>
                      <a:srgbClr val="C00000"/>
                    </a:solidFill>
                  </a:tcPr>
                </a:tc>
                <a:tc>
                  <a:txBody>
                    <a:bodyPr/>
                    <a:lstStyle/>
                    <a:p>
                      <a:r>
                        <a:rPr lang="id-ID" sz="2400" dirty="0" smtClean="0">
                          <a:latin typeface="Baskerville Old Face" panose="02020602080505020303" pitchFamily="18" charset="0"/>
                        </a:rPr>
                        <a:t>1</a:t>
                      </a:r>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400" kern="1200" dirty="0" err="1" smtClean="0">
                          <a:solidFill>
                            <a:schemeClr val="dk1"/>
                          </a:solidFill>
                          <a:effectLst/>
                          <a:latin typeface="Baskerville Old Face" panose="02020602080505020303" pitchFamily="18" charset="0"/>
                          <a:ea typeface="+mn-ea"/>
                          <a:cs typeface="+mn-cs"/>
                        </a:rPr>
                        <a:t>Judul</a:t>
                      </a:r>
                      <a:r>
                        <a:rPr lang="en-US" sz="2400" kern="1200" dirty="0" smtClean="0">
                          <a:solidFill>
                            <a:schemeClr val="dk1"/>
                          </a:solidFill>
                          <a:effectLst/>
                          <a:latin typeface="Baskerville Old Face" panose="02020602080505020303" pitchFamily="18" charset="0"/>
                          <a:ea typeface="+mn-ea"/>
                          <a:cs typeface="+mn-cs"/>
                        </a:rPr>
                        <a:t> : KATA PENGANTAR</a:t>
                      </a:r>
                      <a:endParaRPr lang="id-ID" sz="24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r>
              <a:tr h="213360">
                <a:tc vMerge="1">
                  <a:txBody>
                    <a:bodyPr/>
                    <a:lstStyle/>
                    <a:p>
                      <a:endParaRPr lang="id-ID" sz="2400" b="1" dirty="0">
                        <a:solidFill>
                          <a:schemeClr val="tx1"/>
                        </a:solidFill>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00000"/>
                    </a:solidFill>
                  </a:tcPr>
                </a:tc>
                <a:tc>
                  <a:txBody>
                    <a:bodyPr/>
                    <a:lstStyle/>
                    <a:p>
                      <a:r>
                        <a:rPr lang="id-ID" sz="2400" dirty="0" smtClean="0">
                          <a:latin typeface="Baskerville Old Face" panose="02020602080505020303" pitchFamily="18" charset="0"/>
                        </a:rPr>
                        <a:t>2</a:t>
                      </a:r>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lvl="0"/>
                      <a:r>
                        <a:rPr lang="en-US" sz="2400" kern="1200" dirty="0" smtClean="0">
                          <a:solidFill>
                            <a:schemeClr val="dk1"/>
                          </a:solidFill>
                          <a:effectLst/>
                          <a:latin typeface="Baskerville Old Face" panose="02020602080505020303" pitchFamily="18" charset="0"/>
                          <a:ea typeface="+mn-ea"/>
                          <a:cs typeface="+mn-cs"/>
                        </a:rPr>
                        <a:t>Isi </a:t>
                      </a:r>
                      <a:r>
                        <a:rPr lang="en-US" sz="2400" kern="1200" dirty="0" err="1" smtClean="0">
                          <a:solidFill>
                            <a:schemeClr val="dk1"/>
                          </a:solidFill>
                          <a:effectLst/>
                          <a:latin typeface="Baskerville Old Face" panose="02020602080505020303" pitchFamily="18" charset="0"/>
                          <a:ea typeface="+mn-ea"/>
                          <a:cs typeface="+mn-cs"/>
                        </a:rPr>
                        <a:t>pengantar</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menyebutkan</a:t>
                      </a:r>
                      <a:endParaRPr lang="id-ID" sz="2400" kern="1200" dirty="0" smtClean="0">
                        <a:solidFill>
                          <a:schemeClr val="dk1"/>
                        </a:solidFill>
                        <a:effectLst/>
                        <a:latin typeface="Baskerville Old Face" panose="02020602080505020303" pitchFamily="18" charset="0"/>
                        <a:ea typeface="+mn-ea"/>
                        <a:cs typeface="+mn-cs"/>
                      </a:endParaRPr>
                    </a:p>
                    <a:p>
                      <a:pPr marL="0" lvl="0" indent="0">
                        <a:buNone/>
                      </a:pPr>
                      <a:r>
                        <a:rPr lang="id-ID" sz="2400" kern="1200" dirty="0" smtClean="0">
                          <a:solidFill>
                            <a:schemeClr val="dk1"/>
                          </a:solidFill>
                          <a:effectLst/>
                          <a:latin typeface="Baskerville Old Face" panose="02020602080505020303" pitchFamily="18" charset="0"/>
                          <a:ea typeface="+mn-ea"/>
                          <a:cs typeface="+mn-cs"/>
                        </a:rPr>
                        <a:t>a. </a:t>
                      </a:r>
                      <a:r>
                        <a:rPr lang="en-US" sz="2400" kern="1200" dirty="0" err="1" smtClean="0">
                          <a:solidFill>
                            <a:schemeClr val="dk1"/>
                          </a:solidFill>
                          <a:effectLst/>
                          <a:latin typeface="Baskerville Old Face" panose="02020602080505020303" pitchFamily="18" charset="0"/>
                          <a:ea typeface="+mn-ea"/>
                          <a:cs typeface="+mn-cs"/>
                        </a:rPr>
                        <a:t>Ungkapan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puji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syukur</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atas</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tersusunnya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dokumen</a:t>
                      </a:r>
                      <a:r>
                        <a:rPr lang="en-US" sz="2400" kern="1200" dirty="0" smtClean="0">
                          <a:solidFill>
                            <a:schemeClr val="dk1"/>
                          </a:solidFill>
                          <a:effectLst/>
                          <a:latin typeface="Baskerville Old Face" panose="02020602080505020303" pitchFamily="18" charset="0"/>
                          <a:ea typeface="+mn-ea"/>
                          <a:cs typeface="+mn-cs"/>
                        </a:rPr>
                        <a:t> </a:t>
                      </a:r>
                      <a:endParaRPr lang="id-ID" sz="2400" kern="1200" dirty="0" smtClean="0">
                        <a:solidFill>
                          <a:schemeClr val="dk1"/>
                        </a:solidFill>
                        <a:effectLst/>
                        <a:latin typeface="Baskerville Old Face" panose="02020602080505020303" pitchFamily="18" charset="0"/>
                        <a:ea typeface="+mn-ea"/>
                        <a:cs typeface="+mn-cs"/>
                      </a:endParaRPr>
                    </a:p>
                    <a:p>
                      <a:pPr marL="0" lvl="0" indent="0">
                        <a:buNone/>
                      </a:pPr>
                      <a:r>
                        <a:rPr lang="id-ID"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kurikulum</a:t>
                      </a:r>
                      <a:endParaRPr lang="id-ID" sz="2400" kern="1200" dirty="0" smtClean="0">
                        <a:solidFill>
                          <a:schemeClr val="dk1"/>
                        </a:solidFill>
                        <a:effectLst/>
                        <a:latin typeface="Baskerville Old Face" panose="02020602080505020303" pitchFamily="18" charset="0"/>
                        <a:ea typeface="+mn-ea"/>
                        <a:cs typeface="+mn-cs"/>
                      </a:endParaRPr>
                    </a:p>
                    <a:p>
                      <a:pPr marL="0" lvl="0" indent="0">
                        <a:buNone/>
                      </a:pPr>
                      <a:r>
                        <a:rPr lang="id-ID" sz="2400" kern="1200" dirty="0" smtClean="0">
                          <a:solidFill>
                            <a:schemeClr val="dk1"/>
                          </a:solidFill>
                          <a:effectLst/>
                          <a:latin typeface="Baskerville Old Face" panose="02020602080505020303" pitchFamily="18" charset="0"/>
                          <a:ea typeface="+mn-ea"/>
                          <a:cs typeface="+mn-cs"/>
                        </a:rPr>
                        <a:t>b.</a:t>
                      </a:r>
                      <a:r>
                        <a:rPr lang="id-ID" sz="2400" kern="1200" baseline="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Uraian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singkat</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tentang</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pentingnya</a:t>
                      </a:r>
                      <a:r>
                        <a:rPr lang="en-US" sz="2400" kern="1200" dirty="0" smtClean="0">
                          <a:solidFill>
                            <a:schemeClr val="dk1"/>
                          </a:solidFill>
                          <a:effectLst/>
                          <a:latin typeface="Baskerville Old Face" panose="02020602080505020303" pitchFamily="18" charset="0"/>
                          <a:ea typeface="+mn-ea"/>
                          <a:cs typeface="+mn-cs"/>
                        </a:rPr>
                        <a:t> KTSP </a:t>
                      </a:r>
                      <a:r>
                        <a:rPr lang="en-US" sz="2400" kern="1200" dirty="0" err="1" smtClean="0">
                          <a:solidFill>
                            <a:schemeClr val="dk1"/>
                          </a:solidFill>
                          <a:effectLst/>
                          <a:latin typeface="Baskerville Old Face" panose="02020602080505020303" pitchFamily="18" charset="0"/>
                          <a:ea typeface="+mn-ea"/>
                          <a:cs typeface="+mn-cs"/>
                        </a:rPr>
                        <a:t>bagi</a:t>
                      </a:r>
                      <a:r>
                        <a:rPr lang="en-US" sz="2400" kern="1200" dirty="0" smtClean="0">
                          <a:solidFill>
                            <a:schemeClr val="dk1"/>
                          </a:solidFill>
                          <a:effectLst/>
                          <a:latin typeface="Baskerville Old Face" panose="02020602080505020303" pitchFamily="18" charset="0"/>
                          <a:ea typeface="+mn-ea"/>
                          <a:cs typeface="+mn-cs"/>
                        </a:rPr>
                        <a:t> proses </a:t>
                      </a:r>
                      <a:endParaRPr lang="id-ID" sz="2400" kern="1200" dirty="0" smtClean="0">
                        <a:solidFill>
                          <a:schemeClr val="dk1"/>
                        </a:solidFill>
                        <a:effectLst/>
                        <a:latin typeface="Baskerville Old Face" panose="02020602080505020303" pitchFamily="18" charset="0"/>
                        <a:ea typeface="+mn-ea"/>
                        <a:cs typeface="+mn-cs"/>
                      </a:endParaRPr>
                    </a:p>
                    <a:p>
                      <a:pPr lvl="0"/>
                      <a:r>
                        <a:rPr lang="id-ID"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pembelajaran</a:t>
                      </a:r>
                      <a:r>
                        <a:rPr lang="en-US" sz="2400" kern="1200" dirty="0" smtClean="0">
                          <a:solidFill>
                            <a:schemeClr val="dk1"/>
                          </a:solidFill>
                          <a:effectLst/>
                          <a:latin typeface="Baskerville Old Face" panose="02020602080505020303" pitchFamily="18" charset="0"/>
                          <a:ea typeface="+mn-ea"/>
                          <a:cs typeface="+mn-cs"/>
                        </a:rPr>
                        <a:t> di S</a:t>
                      </a:r>
                      <a:r>
                        <a:rPr lang="id-ID" sz="2400" kern="1200" dirty="0" smtClean="0">
                          <a:solidFill>
                            <a:schemeClr val="dk1"/>
                          </a:solidFill>
                          <a:effectLst/>
                          <a:latin typeface="Baskerville Old Face" panose="02020602080505020303" pitchFamily="18" charset="0"/>
                          <a:ea typeface="+mn-ea"/>
                          <a:cs typeface="+mn-cs"/>
                        </a:rPr>
                        <a:t>MALB</a:t>
                      </a:r>
                      <a:r>
                        <a:rPr lang="id-ID" sz="2400" kern="1200" baseline="0" dirty="0" smtClean="0">
                          <a:solidFill>
                            <a:schemeClr val="dk1"/>
                          </a:solidFill>
                          <a:effectLst/>
                          <a:latin typeface="Baskerville Old Face" panose="02020602080505020303" pitchFamily="18" charset="0"/>
                          <a:ea typeface="+mn-ea"/>
                          <a:cs typeface="+mn-cs"/>
                        </a:rPr>
                        <a:t> SLB</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Negeri</a:t>
                      </a:r>
                      <a:r>
                        <a:rPr lang="en-US" sz="2400" kern="1200" dirty="0" smtClean="0">
                          <a:solidFill>
                            <a:schemeClr val="dk1"/>
                          </a:solidFill>
                          <a:effectLst/>
                          <a:latin typeface="Baskerville Old Face" panose="02020602080505020303" pitchFamily="18" charset="0"/>
                          <a:ea typeface="+mn-ea"/>
                          <a:cs typeface="+mn-cs"/>
                        </a:rPr>
                        <a:t> 6 Jakarta</a:t>
                      </a:r>
                      <a:endParaRPr lang="id-ID" sz="2400" kern="1200" dirty="0" smtClean="0">
                        <a:solidFill>
                          <a:schemeClr val="dk1"/>
                        </a:solidFill>
                        <a:effectLst/>
                        <a:latin typeface="Baskerville Old Face" panose="02020602080505020303" pitchFamily="18" charset="0"/>
                        <a:ea typeface="+mn-ea"/>
                        <a:cs typeface="+mn-cs"/>
                      </a:endParaRPr>
                    </a:p>
                    <a:p>
                      <a:pPr lvl="0"/>
                      <a:r>
                        <a:rPr lang="id-ID" sz="2400" kern="1200" dirty="0" smtClean="0">
                          <a:solidFill>
                            <a:schemeClr val="dk1"/>
                          </a:solidFill>
                          <a:effectLst/>
                          <a:latin typeface="Baskerville Old Face" panose="02020602080505020303" pitchFamily="18" charset="0"/>
                          <a:ea typeface="+mn-ea"/>
                          <a:cs typeface="+mn-cs"/>
                        </a:rPr>
                        <a:t>c.</a:t>
                      </a:r>
                      <a:r>
                        <a:rPr lang="id-ID" sz="2400" kern="1200" baseline="0" dirty="0" smtClean="0">
                          <a:solidFill>
                            <a:schemeClr val="dk1"/>
                          </a:solidFill>
                          <a:effectLst/>
                          <a:latin typeface="Baskerville Old Face" panose="02020602080505020303" pitchFamily="18" charset="0"/>
                          <a:ea typeface="+mn-ea"/>
                          <a:cs typeface="+mn-cs"/>
                        </a:rPr>
                        <a:t> U</a:t>
                      </a:r>
                      <a:r>
                        <a:rPr lang="en-US" sz="2400" kern="1200" dirty="0" err="1" smtClean="0">
                          <a:solidFill>
                            <a:schemeClr val="dk1"/>
                          </a:solidFill>
                          <a:effectLst/>
                          <a:latin typeface="Baskerville Old Face" panose="02020602080505020303" pitchFamily="18" charset="0"/>
                          <a:ea typeface="+mn-ea"/>
                          <a:cs typeface="+mn-cs"/>
                        </a:rPr>
                        <a:t>raian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tentang</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pihak-pihak</a:t>
                      </a:r>
                      <a:r>
                        <a:rPr lang="en-US" sz="2400" kern="1200" dirty="0" smtClean="0">
                          <a:solidFill>
                            <a:schemeClr val="dk1"/>
                          </a:solidFill>
                          <a:effectLst/>
                          <a:latin typeface="Baskerville Old Face" panose="02020602080505020303" pitchFamily="18" charset="0"/>
                          <a:ea typeface="+mn-ea"/>
                          <a:cs typeface="+mn-cs"/>
                        </a:rPr>
                        <a:t> yang </a:t>
                      </a:r>
                      <a:r>
                        <a:rPr lang="en-US" sz="2400" kern="1200" dirty="0" err="1" smtClean="0">
                          <a:solidFill>
                            <a:schemeClr val="dk1"/>
                          </a:solidFill>
                          <a:effectLst/>
                          <a:latin typeface="Baskerville Old Face" panose="02020602080505020303" pitchFamily="18" charset="0"/>
                          <a:ea typeface="+mn-ea"/>
                          <a:cs typeface="+mn-cs"/>
                        </a:rPr>
                        <a:t>dilibatkan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dalam</a:t>
                      </a:r>
                      <a:r>
                        <a:rPr lang="en-US" sz="2400" kern="1200" dirty="0" smtClean="0">
                          <a:solidFill>
                            <a:schemeClr val="dk1"/>
                          </a:solidFill>
                          <a:effectLst/>
                          <a:latin typeface="Baskerville Old Face" panose="02020602080505020303" pitchFamily="18" charset="0"/>
                          <a:ea typeface="+mn-ea"/>
                          <a:cs typeface="+mn-cs"/>
                        </a:rPr>
                        <a:t> </a:t>
                      </a:r>
                      <a:endParaRPr lang="id-ID" sz="2400" kern="1200" dirty="0" smtClean="0">
                        <a:solidFill>
                          <a:schemeClr val="dk1"/>
                        </a:solidFill>
                        <a:effectLst/>
                        <a:latin typeface="Baskerville Old Face" panose="02020602080505020303" pitchFamily="18" charset="0"/>
                        <a:ea typeface="+mn-ea"/>
                        <a:cs typeface="+mn-cs"/>
                      </a:endParaRPr>
                    </a:p>
                    <a:p>
                      <a:pPr lvl="0"/>
                      <a:r>
                        <a:rPr lang="id-ID"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penyusunan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dokumen</a:t>
                      </a:r>
                      <a:endParaRPr lang="id-ID" sz="2400" kern="1200" dirty="0" smtClean="0">
                        <a:solidFill>
                          <a:schemeClr val="dk1"/>
                        </a:solidFill>
                        <a:effectLst/>
                        <a:latin typeface="Baskerville Old Face" panose="02020602080505020303" pitchFamily="18" charset="0"/>
                        <a:ea typeface="+mn-ea"/>
                        <a:cs typeface="+mn-cs"/>
                      </a:endParaRPr>
                    </a:p>
                    <a:p>
                      <a:r>
                        <a:rPr lang="id-ID" sz="2400" kern="1200" dirty="0" smtClean="0">
                          <a:solidFill>
                            <a:schemeClr val="dk1"/>
                          </a:solidFill>
                          <a:effectLst/>
                          <a:latin typeface="Baskerville Old Face" panose="02020602080505020303" pitchFamily="18" charset="0"/>
                          <a:ea typeface="+mn-ea"/>
                          <a:cs typeface="+mn-cs"/>
                        </a:rPr>
                        <a:t>d. </a:t>
                      </a:r>
                      <a:r>
                        <a:rPr lang="en-US" sz="2400" kern="1200" dirty="0" err="1" smtClean="0">
                          <a:solidFill>
                            <a:schemeClr val="dk1"/>
                          </a:solidFill>
                          <a:effectLst/>
                          <a:latin typeface="Baskerville Old Face" panose="02020602080505020303" pitchFamily="18" charset="0"/>
                          <a:ea typeface="+mn-ea"/>
                          <a:cs typeface="+mn-cs"/>
                        </a:rPr>
                        <a:t>Harapan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ungkapan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terima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ksih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kepada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pihak</a:t>
                      </a:r>
                      <a:r>
                        <a:rPr lang="en-US" sz="2400" kern="1200" dirty="0" smtClean="0">
                          <a:solidFill>
                            <a:schemeClr val="dk1"/>
                          </a:solidFill>
                          <a:effectLst/>
                          <a:latin typeface="Baskerville Old Face" panose="02020602080505020303" pitchFamily="18" charset="0"/>
                          <a:ea typeface="+mn-ea"/>
                          <a:cs typeface="+mn-cs"/>
                        </a:rPr>
                        <a:t>-</a:t>
                      </a:r>
                      <a:endParaRPr lang="id-ID" sz="2400" kern="1200" dirty="0" smtClean="0">
                        <a:solidFill>
                          <a:schemeClr val="dk1"/>
                        </a:solidFill>
                        <a:effectLst/>
                        <a:latin typeface="Baskerville Old Face" panose="02020602080505020303" pitchFamily="18" charset="0"/>
                        <a:ea typeface="+mn-ea"/>
                        <a:cs typeface="+mn-cs"/>
                      </a:endParaRPr>
                    </a:p>
                    <a:p>
                      <a:r>
                        <a:rPr lang="id-ID"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pihak</a:t>
                      </a:r>
                      <a:r>
                        <a:rPr lang="en-US" sz="2400" kern="1200" dirty="0" smtClean="0">
                          <a:solidFill>
                            <a:schemeClr val="dk1"/>
                          </a:solidFill>
                          <a:effectLst/>
                          <a:latin typeface="Baskerville Old Face" panose="02020602080505020303" pitchFamily="18" charset="0"/>
                          <a:ea typeface="+mn-ea"/>
                          <a:cs typeface="+mn-cs"/>
                        </a:rPr>
                        <a:t> yang </a:t>
                      </a:r>
                      <a:r>
                        <a:rPr lang="en-US" sz="2400" kern="1200" dirty="0" err="1" smtClean="0">
                          <a:solidFill>
                            <a:schemeClr val="dk1"/>
                          </a:solidFill>
                          <a:effectLst/>
                          <a:latin typeface="Baskerville Old Face" panose="02020602080505020303" pitchFamily="18" charset="0"/>
                          <a:ea typeface="+mn-ea"/>
                          <a:cs typeface="+mn-cs"/>
                        </a:rPr>
                        <a:t>terlibat</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dalam</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penyusunan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dokumen</a:t>
                      </a:r>
                      <a:r>
                        <a:rPr lang="en-US" sz="2400" kern="1200" dirty="0" smtClean="0">
                          <a:solidFill>
                            <a:schemeClr val="dk1"/>
                          </a:solidFill>
                          <a:effectLst/>
                          <a:latin typeface="Baskerville Old Face" panose="02020602080505020303" pitchFamily="18" charset="0"/>
                          <a:ea typeface="+mn-ea"/>
                          <a:cs typeface="+mn-cs"/>
                        </a:rPr>
                        <a:t> </a:t>
                      </a:r>
                      <a:endParaRPr lang="id-ID" sz="24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r>
              <a:tr h="370840">
                <a:tc vMerge="1">
                  <a:txBody>
                    <a:bodyPr/>
                    <a:lstStyle/>
                    <a:p>
                      <a:endParaRPr lang="id-ID" sz="2400" b="1" dirty="0">
                        <a:solidFill>
                          <a:schemeClr val="tx1"/>
                        </a:solidFill>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solidFill>
                      <a:srgbClr val="C00000"/>
                    </a:solidFill>
                  </a:tcPr>
                </a:tc>
                <a:tc>
                  <a:txBody>
                    <a:bodyPr/>
                    <a:lstStyle/>
                    <a:p>
                      <a:r>
                        <a:rPr lang="id-ID" sz="2400" dirty="0" smtClean="0">
                          <a:latin typeface="Baskerville Old Face" panose="02020602080505020303" pitchFamily="18" charset="0"/>
                        </a:rPr>
                        <a:t>3</a:t>
                      </a:r>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tcPr>
                </a:tc>
                <a:tc>
                  <a:txBody>
                    <a:bodyPr/>
                    <a:lstStyle/>
                    <a:p>
                      <a:pPr lvl="0"/>
                      <a:r>
                        <a:rPr lang="en-US" sz="2400" kern="1200" dirty="0" smtClean="0">
                          <a:solidFill>
                            <a:schemeClr val="dk1"/>
                          </a:solidFill>
                          <a:effectLst/>
                          <a:latin typeface="Baskerville Old Face" panose="02020602080505020303" pitchFamily="18" charset="0"/>
                          <a:ea typeface="+mn-ea"/>
                          <a:cs typeface="+mn-cs"/>
                        </a:rPr>
                        <a:t>Kata </a:t>
                      </a:r>
                      <a:r>
                        <a:rPr lang="en-US" sz="2400" kern="1200" dirty="0" err="1" smtClean="0">
                          <a:solidFill>
                            <a:schemeClr val="dk1"/>
                          </a:solidFill>
                          <a:effectLst/>
                          <a:latin typeface="Baskerville Old Face" panose="02020602080505020303" pitchFamily="18" charset="0"/>
                          <a:ea typeface="+mn-ea"/>
                          <a:cs typeface="+mn-cs"/>
                        </a:rPr>
                        <a:t>pengantar</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maksimal</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satu</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halaman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nomor</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halaman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menggunakan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angka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romawi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kecil</a:t>
                      </a:r>
                      <a:r>
                        <a:rPr lang="en-US" sz="2400" kern="1200" dirty="0" smtClean="0">
                          <a:solidFill>
                            <a:schemeClr val="dk1"/>
                          </a:solidFill>
                          <a:effectLst/>
                          <a:latin typeface="Baskerville Old Face" panose="02020602080505020303" pitchFamily="18" charset="0"/>
                          <a:ea typeface="+mn-ea"/>
                          <a:cs typeface="+mn-cs"/>
                        </a:rPr>
                        <a:t> (iii)</a:t>
                      </a:r>
                      <a:endParaRPr lang="id-ID" sz="2400" dirty="0">
                        <a:latin typeface="Baskerville Old Face" panose="02020602080505020303" pitchFamily="18" charset="0"/>
                      </a:endParaRPr>
                    </a:p>
                  </a:txBody>
                  <a:tcPr/>
                </a:tc>
              </a:tr>
              <a:tr h="316599">
                <a:tc vMerge="1">
                  <a:txBody>
                    <a:bodyPr/>
                    <a:lstStyle/>
                    <a:p>
                      <a:endParaRPr lang="id-ID" sz="2400" dirty="0">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tcPr>
                </a:tc>
                <a:tc>
                  <a:txBody>
                    <a:bodyPr/>
                    <a:lstStyle/>
                    <a:p>
                      <a:r>
                        <a:rPr lang="id-ID" sz="2400" dirty="0" smtClean="0">
                          <a:latin typeface="Baskerville Old Face" panose="02020602080505020303" pitchFamily="18" charset="0"/>
                        </a:rPr>
                        <a:t>4</a:t>
                      </a:r>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tcPr>
                </a:tc>
                <a:tc>
                  <a:txBody>
                    <a:bodyPr/>
                    <a:lstStyle/>
                    <a:p>
                      <a:pPr lvl="0"/>
                      <a:r>
                        <a:rPr lang="en-US" sz="2400" kern="1200" dirty="0" smtClean="0">
                          <a:solidFill>
                            <a:schemeClr val="dk1"/>
                          </a:solidFill>
                          <a:effectLst/>
                          <a:latin typeface="Baskerville Old Face" panose="02020602080505020303" pitchFamily="18" charset="0"/>
                          <a:ea typeface="+mn-ea"/>
                          <a:cs typeface="+mn-cs"/>
                        </a:rPr>
                        <a:t>Kota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tanggal</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serta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tanda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tangan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kepala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sekolah</a:t>
                      </a:r>
                      <a:endParaRPr lang="id-ID" sz="2400" dirty="0">
                        <a:latin typeface="Baskerville Old Face" panose="02020602080505020303" pitchFamily="18" charset="0"/>
                      </a:endParaRPr>
                    </a:p>
                  </a:txBody>
                  <a:tcPr/>
                </a:tc>
              </a:tr>
            </a:tbl>
          </a:graphicData>
        </a:graphic>
      </p:graphicFrame>
    </p:spTree>
    <p:extLst>
      <p:ext uri="{BB962C8B-B14F-4D97-AF65-F5344CB8AC3E}">
        <p14:creationId xmlns:p14="http://schemas.microsoft.com/office/powerpoint/2010/main" val="3267518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58868479"/>
              </p:ext>
            </p:extLst>
          </p:nvPr>
        </p:nvGraphicFramePr>
        <p:xfrm>
          <a:off x="443326" y="434879"/>
          <a:ext cx="11286252" cy="2926080"/>
        </p:xfrm>
        <a:graphic>
          <a:graphicData uri="http://schemas.openxmlformats.org/drawingml/2006/table">
            <a:tbl>
              <a:tblPr firstRow="1" bandRow="1">
                <a:tableStyleId>{5C22544A-7EE6-4342-B048-85BDC9FD1C3A}</a:tableStyleId>
              </a:tblPr>
              <a:tblGrid>
                <a:gridCol w="3459934"/>
                <a:gridCol w="682388"/>
                <a:gridCol w="7143930"/>
              </a:tblGrid>
              <a:tr h="370840">
                <a:tc>
                  <a:txBody>
                    <a:bodyPr/>
                    <a:lstStyle/>
                    <a:p>
                      <a:pPr algn="ctr"/>
                      <a:r>
                        <a:rPr lang="id-ID" sz="2400" dirty="0" smtClean="0">
                          <a:latin typeface="Baskerville Old Face" panose="02020602080505020303" pitchFamily="18" charset="0"/>
                        </a:rPr>
                        <a:t>SISTEMATIKA ISI</a:t>
                      </a:r>
                      <a:endParaRPr lang="id-ID" sz="2400" dirty="0">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id-ID" sz="2400" dirty="0" smtClean="0">
                          <a:latin typeface="Baskerville Old Face" panose="02020602080505020303" pitchFamily="18" charset="0"/>
                        </a:rPr>
                        <a:t>No</a:t>
                      </a:r>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id-ID" sz="2400" dirty="0" smtClean="0">
                          <a:latin typeface="Baskerville Old Face" panose="02020602080505020303" pitchFamily="18" charset="0"/>
                        </a:rPr>
                        <a:t>PENJELASAN</a:t>
                      </a:r>
                      <a:endParaRPr lang="id-ID" sz="2400" dirty="0">
                        <a:latin typeface="Baskerville Old Face" panose="02020602080505020303" pitchFamily="18" charset="0"/>
                      </a:endParaRPr>
                    </a:p>
                  </a:txBody>
                  <a:tcPr/>
                </a:tc>
              </a:tr>
              <a:tr h="213360">
                <a:tc rowSpan="2">
                  <a:txBody>
                    <a:bodyPr/>
                    <a:lstStyle/>
                    <a:p>
                      <a:r>
                        <a:rPr lang="id-ID" sz="2400" b="1" dirty="0" smtClean="0">
                          <a:solidFill>
                            <a:schemeClr val="tx1"/>
                          </a:solidFill>
                          <a:latin typeface="Baskerville Old Face" panose="02020602080505020303" pitchFamily="18" charset="0"/>
                        </a:rPr>
                        <a:t>Daftar Isi</a:t>
                      </a:r>
                      <a:endParaRPr lang="id-ID" sz="2400" b="1" dirty="0">
                        <a:solidFill>
                          <a:schemeClr val="tx1"/>
                        </a:solidFill>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00000"/>
                    </a:solidFill>
                  </a:tcPr>
                </a:tc>
                <a:tc>
                  <a:txBody>
                    <a:bodyPr/>
                    <a:lstStyle/>
                    <a:p>
                      <a:r>
                        <a:rPr lang="id-ID" sz="2400" dirty="0" smtClean="0">
                          <a:latin typeface="Baskerville Old Face" panose="02020602080505020303" pitchFamily="18" charset="0"/>
                        </a:rPr>
                        <a:t>1</a:t>
                      </a:r>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400" kern="1200" dirty="0" err="1" smtClean="0">
                          <a:solidFill>
                            <a:schemeClr val="dk1"/>
                          </a:solidFill>
                          <a:effectLst/>
                          <a:latin typeface="Baskerville Old Face" panose="02020602080505020303" pitchFamily="18" charset="0"/>
                          <a:ea typeface="+mn-ea"/>
                          <a:cs typeface="+mn-cs"/>
                        </a:rPr>
                        <a:t>Judul</a:t>
                      </a:r>
                      <a:r>
                        <a:rPr lang="en-US" sz="2400" kern="1200" dirty="0" smtClean="0">
                          <a:solidFill>
                            <a:schemeClr val="dk1"/>
                          </a:solidFill>
                          <a:effectLst/>
                          <a:latin typeface="Baskerville Old Face" panose="02020602080505020303" pitchFamily="18" charset="0"/>
                          <a:ea typeface="+mn-ea"/>
                          <a:cs typeface="+mn-cs"/>
                        </a:rPr>
                        <a:t> : DAFTAR ISI (</a:t>
                      </a:r>
                      <a:r>
                        <a:rPr lang="en-US" sz="2400" kern="1200" dirty="0" err="1" smtClean="0">
                          <a:solidFill>
                            <a:schemeClr val="dk1"/>
                          </a:solidFill>
                          <a:effectLst/>
                          <a:latin typeface="Baskerville Old Face" panose="02020602080505020303" pitchFamily="18" charset="0"/>
                          <a:ea typeface="+mn-ea"/>
                          <a:cs typeface="+mn-cs"/>
                        </a:rPr>
                        <a:t>menggunakan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huruf</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kapital</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didesuaikan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dengan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isi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dokumen</a:t>
                      </a:r>
                      <a:r>
                        <a:rPr lang="en-US" sz="2400" kern="1200" dirty="0" smtClean="0">
                          <a:solidFill>
                            <a:schemeClr val="dk1"/>
                          </a:solidFill>
                          <a:effectLst/>
                          <a:latin typeface="Baskerville Old Face" panose="02020602080505020303" pitchFamily="18" charset="0"/>
                          <a:ea typeface="+mn-ea"/>
                          <a:cs typeface="+mn-cs"/>
                        </a:rPr>
                        <a:t>. </a:t>
                      </a:r>
                      <a:endParaRPr lang="id-ID" sz="24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r>
              <a:tr h="236591">
                <a:tc vMerge="1">
                  <a:txBody>
                    <a:bodyPr/>
                    <a:lstStyle/>
                    <a:p>
                      <a:endParaRPr lang="id-ID" sz="2400" b="1" dirty="0">
                        <a:solidFill>
                          <a:schemeClr val="tx1"/>
                        </a:solidFill>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00000"/>
                    </a:solidFill>
                  </a:tcPr>
                </a:tc>
                <a:tc>
                  <a:txBody>
                    <a:bodyPr/>
                    <a:lstStyle/>
                    <a:p>
                      <a:r>
                        <a:rPr lang="id-ID" sz="2400" dirty="0" smtClean="0">
                          <a:latin typeface="Baskerville Old Face" panose="02020602080505020303" pitchFamily="18" charset="0"/>
                        </a:rPr>
                        <a:t>2</a:t>
                      </a:r>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US" sz="2400" kern="1200" dirty="0" err="1" smtClean="0">
                          <a:solidFill>
                            <a:schemeClr val="dk1"/>
                          </a:solidFill>
                          <a:effectLst/>
                          <a:latin typeface="Baskerville Old Face" panose="02020602080505020303" pitchFamily="18" charset="0"/>
                          <a:ea typeface="+mn-ea"/>
                          <a:cs typeface="+mn-cs"/>
                        </a:rPr>
                        <a:t>Halaman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daftar</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isi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menggunakan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angka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romawi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kecil</a:t>
                      </a:r>
                      <a:r>
                        <a:rPr lang="en-US" sz="2400" kern="1200" dirty="0" smtClean="0">
                          <a:solidFill>
                            <a:schemeClr val="dk1"/>
                          </a:solidFill>
                          <a:effectLst/>
                          <a:latin typeface="Baskerville Old Face" panose="02020602080505020303" pitchFamily="18" charset="0"/>
                          <a:ea typeface="+mn-ea"/>
                          <a:cs typeface="+mn-cs"/>
                        </a:rPr>
                        <a:t> (iv)</a:t>
                      </a:r>
                      <a:endParaRPr lang="id-ID" sz="24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0609">
                <a:tc>
                  <a:txBody>
                    <a:bodyPr/>
                    <a:lstStyle/>
                    <a:p>
                      <a:r>
                        <a:rPr lang="id-ID" sz="2400" b="1" dirty="0" smtClean="0">
                          <a:solidFill>
                            <a:schemeClr val="tx1"/>
                          </a:solidFill>
                          <a:latin typeface="Baskerville Old Face" panose="02020602080505020303" pitchFamily="18" charset="0"/>
                        </a:rPr>
                        <a:t>Glosarium</a:t>
                      </a:r>
                      <a:endParaRPr lang="id-ID" sz="2400" b="1" dirty="0">
                        <a:solidFill>
                          <a:schemeClr val="tx1"/>
                        </a:solidFill>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00000"/>
                    </a:solidFill>
                  </a:tcPr>
                </a:tc>
                <a:tc>
                  <a:txBody>
                    <a:bodyPr/>
                    <a:lstStyle/>
                    <a:p>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kern="1200" dirty="0" err="1" smtClean="0">
                          <a:solidFill>
                            <a:schemeClr val="dk1"/>
                          </a:solidFill>
                          <a:effectLst/>
                          <a:latin typeface="Baskerville Old Face" panose="02020602080505020303" pitchFamily="18" charset="0"/>
                          <a:ea typeface="+mn-ea"/>
                          <a:cs typeface="+mn-cs"/>
                        </a:rPr>
                        <a:t>Pengertian-pengertian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dalam</a:t>
                      </a:r>
                      <a:r>
                        <a:rPr lang="en-US" sz="2400" kern="1200" dirty="0" smtClean="0">
                          <a:solidFill>
                            <a:schemeClr val="dk1"/>
                          </a:solidFill>
                          <a:effectLst/>
                          <a:latin typeface="Baskerville Old Face" panose="02020602080505020303" pitchFamily="18" charset="0"/>
                          <a:ea typeface="+mn-ea"/>
                          <a:cs typeface="+mn-cs"/>
                        </a:rPr>
                        <a:t> KTSP </a:t>
                      </a:r>
                      <a:r>
                        <a:rPr lang="en-US" sz="2400" kern="1200" dirty="0" err="1" smtClean="0">
                          <a:solidFill>
                            <a:schemeClr val="dk1"/>
                          </a:solidFill>
                          <a:effectLst/>
                          <a:latin typeface="Baskerville Old Face" panose="02020602080505020303" pitchFamily="18" charset="0"/>
                          <a:ea typeface="+mn-ea"/>
                          <a:cs typeface="+mn-cs"/>
                        </a:rPr>
                        <a:t>merujuk</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pada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peraturan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perundang-undangan</a:t>
                      </a:r>
                      <a:r>
                        <a:rPr lang="en-US" sz="2400" kern="1200" dirty="0" smtClean="0">
                          <a:solidFill>
                            <a:schemeClr val="dk1"/>
                          </a:solidFill>
                          <a:effectLst/>
                          <a:latin typeface="Baskerville Old Face" panose="02020602080505020303" pitchFamily="18" charset="0"/>
                          <a:ea typeface="+mn-ea"/>
                          <a:cs typeface="+mn-cs"/>
                        </a:rPr>
                        <a:t> yang </a:t>
                      </a:r>
                      <a:r>
                        <a:rPr lang="en-US" sz="2400" kern="1200" dirty="0" err="1" smtClean="0">
                          <a:solidFill>
                            <a:schemeClr val="dk1"/>
                          </a:solidFill>
                          <a:effectLst/>
                          <a:latin typeface="Baskerville Old Face" panose="02020602080505020303" pitchFamily="18" charset="0"/>
                          <a:ea typeface="+mn-ea"/>
                          <a:cs typeface="+mn-cs"/>
                        </a:rPr>
                        <a:t>berlaku</a:t>
                      </a:r>
                      <a:endParaRPr lang="id-ID" sz="2400" dirty="0" smtClean="0">
                        <a:latin typeface="Baskerville Old Face" panose="02020602080505020303" pitchFamily="18" charset="0"/>
                      </a:endParaRPr>
                    </a:p>
                    <a:p>
                      <a:pPr lvl="0"/>
                      <a:endParaRPr lang="id-ID" sz="24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316160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872599" cy="1400530"/>
          </a:xfrm>
        </p:spPr>
        <p:txBody>
          <a:bodyPr/>
          <a:lstStyle/>
          <a:p>
            <a:pPr algn="ctr"/>
            <a:r>
              <a:rPr lang="id-ID" sz="4800" dirty="0" smtClean="0">
                <a:solidFill>
                  <a:srgbClr val="FFFF00"/>
                </a:solidFill>
                <a:latin typeface="Baskerville Old Face" panose="02020602080505020303" pitchFamily="18" charset="0"/>
              </a:rPr>
              <a:t>BAB I PENDAHULUAN</a:t>
            </a:r>
            <a:endParaRPr lang="id-ID" sz="4800" dirty="0">
              <a:solidFill>
                <a:srgbClr val="FFFF00"/>
              </a:solidFill>
              <a:latin typeface="Baskerville Old Face" panose="02020602080505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2639549"/>
              </p:ext>
            </p:extLst>
          </p:nvPr>
        </p:nvGraphicFramePr>
        <p:xfrm>
          <a:off x="645920" y="1465784"/>
          <a:ext cx="11050210" cy="4848098"/>
        </p:xfrm>
        <a:graphic>
          <a:graphicData uri="http://schemas.openxmlformats.org/drawingml/2006/table">
            <a:tbl>
              <a:tblPr firstRow="1" bandRow="1">
                <a:tableStyleId>{5C22544A-7EE6-4342-B048-85BDC9FD1C3A}</a:tableStyleId>
              </a:tblPr>
              <a:tblGrid>
                <a:gridCol w="3762307"/>
                <a:gridCol w="682388"/>
                <a:gridCol w="6605515"/>
              </a:tblGrid>
              <a:tr h="370840">
                <a:tc>
                  <a:txBody>
                    <a:bodyPr/>
                    <a:lstStyle/>
                    <a:p>
                      <a:r>
                        <a:rPr lang="id-ID" sz="2400" dirty="0" smtClean="0">
                          <a:latin typeface="Baskerville Old Face" panose="02020602080505020303" pitchFamily="18" charset="0"/>
                        </a:rPr>
                        <a:t>SISTEMATIKA ISI</a:t>
                      </a:r>
                      <a:endParaRPr lang="id-ID" sz="2400" dirty="0">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tcPr>
                </a:tc>
                <a:tc>
                  <a:txBody>
                    <a:bodyPr/>
                    <a:lstStyle/>
                    <a:p>
                      <a:r>
                        <a:rPr lang="id-ID" sz="2400" dirty="0" smtClean="0">
                          <a:latin typeface="Baskerville Old Face" panose="02020602080505020303" pitchFamily="18" charset="0"/>
                        </a:rPr>
                        <a:t>N0</a:t>
                      </a:r>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tcPr>
                </a:tc>
                <a:tc>
                  <a:txBody>
                    <a:bodyPr/>
                    <a:lstStyle/>
                    <a:p>
                      <a:r>
                        <a:rPr lang="id-ID" sz="2400" dirty="0" smtClean="0">
                          <a:latin typeface="Baskerville Old Face" panose="02020602080505020303" pitchFamily="18" charset="0"/>
                        </a:rPr>
                        <a:t>PENJELASAN</a:t>
                      </a:r>
                      <a:endParaRPr lang="id-ID" sz="2400" dirty="0">
                        <a:latin typeface="Baskerville Old Face" panose="02020602080505020303" pitchFamily="18" charset="0"/>
                      </a:endParaRPr>
                    </a:p>
                  </a:txBody>
                  <a:tcPr/>
                </a:tc>
              </a:tr>
              <a:tr h="370840">
                <a:tc>
                  <a:txBody>
                    <a:bodyPr/>
                    <a:lstStyle/>
                    <a:p>
                      <a:pPr marL="342900" lvl="0" indent="-342900" algn="just">
                        <a:lnSpc>
                          <a:spcPct val="110000"/>
                        </a:lnSpc>
                        <a:spcBef>
                          <a:spcPts val="300"/>
                        </a:spcBef>
                        <a:spcAft>
                          <a:spcPts val="300"/>
                        </a:spcAft>
                        <a:buFont typeface="+mj-lt"/>
                        <a:buAutoNum type="alphaUcPeriod"/>
                      </a:pPr>
                      <a:r>
                        <a:rPr lang="en-US" sz="2400" b="1" dirty="0" err="1">
                          <a:solidFill>
                            <a:schemeClr val="tx1"/>
                          </a:solidFill>
                          <a:effectLst/>
                          <a:latin typeface="Baskerville Old Face" panose="02020602080505020303" pitchFamily="18" charset="0"/>
                          <a:ea typeface="Times New Roman" panose="02020603050405020304" pitchFamily="18" charset="0"/>
                          <a:cs typeface="Times New Roman" panose="02020603050405020304" pitchFamily="18" charset="0"/>
                        </a:rPr>
                        <a:t>Rasional</a:t>
                      </a:r>
                      <a:endParaRPr lang="id-ID" sz="2400" b="1" dirty="0">
                        <a:solidFill>
                          <a:schemeClr val="tx1"/>
                        </a:solidFill>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rgbClr val="C00000"/>
                    </a:solidFill>
                  </a:tcPr>
                </a:tc>
                <a:tc>
                  <a:txBody>
                    <a:bodyPr/>
                    <a:lstStyle/>
                    <a:p>
                      <a:pPr marL="342900" lvl="0" indent="-342900" algn="just">
                        <a:lnSpc>
                          <a:spcPct val="110000"/>
                        </a:lnSpc>
                        <a:spcBef>
                          <a:spcPts val="300"/>
                        </a:spcBef>
                        <a:spcAft>
                          <a:spcPts val="300"/>
                        </a:spcAft>
                        <a:buFont typeface="+mj-lt"/>
                        <a:buAutoNum type="alphaUcPeriod"/>
                      </a:pPr>
                      <a:endParaRPr lang="id-ID" sz="2400" dirty="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73660">
                        <a:lnSpc>
                          <a:spcPct val="110000"/>
                        </a:lnSpc>
                        <a:spcBef>
                          <a:spcPts val="300"/>
                        </a:spcBef>
                        <a:spcAft>
                          <a:spcPts val="300"/>
                        </a:spcAft>
                      </a:pP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Alasan</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yang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melatarbelakangi</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penyusunan</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dokumen</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kurikulum</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tuntutan</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era global,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kebijakan</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pemerintah</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pusat</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dan</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daerah</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tentang</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pendidikan</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serta</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kebutuhan</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sekolah</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untuk</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beradaptasi</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dengan</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perkembangan</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IPTEK </a:t>
                      </a:r>
                      <a:endParaRPr lang="id-ID" sz="2400" dirty="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tc>
              </a:tr>
              <a:tr h="370840">
                <a:tc>
                  <a:txBody>
                    <a:bodyPr/>
                    <a:lstStyle/>
                    <a:p>
                      <a:pPr marL="0" lvl="0" indent="0" algn="just">
                        <a:lnSpc>
                          <a:spcPct val="110000"/>
                        </a:lnSpc>
                        <a:spcBef>
                          <a:spcPts val="300"/>
                        </a:spcBef>
                        <a:spcAft>
                          <a:spcPts val="300"/>
                        </a:spcAft>
                        <a:buFont typeface="+mj-lt"/>
                        <a:buNone/>
                      </a:pPr>
                      <a:r>
                        <a:rPr lang="id-ID" sz="2400" b="1" dirty="0" smtClean="0">
                          <a:solidFill>
                            <a:schemeClr val="tx1"/>
                          </a:solidFill>
                          <a:effectLst/>
                          <a:latin typeface="Baskerville Old Face" panose="02020602080505020303" pitchFamily="18" charset="0"/>
                          <a:ea typeface="Times New Roman" panose="02020603050405020304" pitchFamily="18" charset="0"/>
                          <a:cs typeface="Times New Roman" panose="02020603050405020304" pitchFamily="18" charset="0"/>
                        </a:rPr>
                        <a:t>B. </a:t>
                      </a:r>
                      <a:r>
                        <a:rPr lang="en-US" sz="2400" b="1" dirty="0" err="1" smtClean="0">
                          <a:solidFill>
                            <a:schemeClr val="tx1"/>
                          </a:solidFill>
                          <a:effectLst/>
                          <a:latin typeface="Baskerville Old Face" panose="02020602080505020303" pitchFamily="18" charset="0"/>
                          <a:ea typeface="Times New Roman" panose="02020603050405020304" pitchFamily="18" charset="0"/>
                          <a:cs typeface="Times New Roman" panose="02020603050405020304" pitchFamily="18" charset="0"/>
                        </a:rPr>
                        <a:t>Dasar</a:t>
                      </a:r>
                      <a:r>
                        <a:rPr lang="en-US" sz="2400" b="1" dirty="0" smtClean="0">
                          <a:solidFill>
                            <a:schemeClr val="tx1"/>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Baskerville Old Face" panose="02020602080505020303" pitchFamily="18" charset="0"/>
                          <a:ea typeface="Times New Roman" panose="02020603050405020304" pitchFamily="18" charset="0"/>
                          <a:cs typeface="Times New Roman" panose="02020603050405020304" pitchFamily="18" charset="0"/>
                        </a:rPr>
                        <a:t>Hukum</a:t>
                      </a:r>
                      <a:endParaRPr lang="id-ID" sz="2400" b="1" dirty="0">
                        <a:solidFill>
                          <a:schemeClr val="tx1"/>
                        </a:solidFill>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rgbClr val="C00000"/>
                    </a:solidFill>
                  </a:tcPr>
                </a:tc>
                <a:tc>
                  <a:txBody>
                    <a:bodyPr/>
                    <a:lstStyle/>
                    <a:p>
                      <a:pPr marL="342900" lvl="0" indent="-342900" algn="just">
                        <a:lnSpc>
                          <a:spcPct val="110000"/>
                        </a:lnSpc>
                        <a:spcBef>
                          <a:spcPts val="300"/>
                        </a:spcBef>
                        <a:spcAft>
                          <a:spcPts val="300"/>
                        </a:spcAft>
                        <a:buFont typeface="+mj-lt"/>
                        <a:buAutoNum type="alphaUcPeriod"/>
                      </a:pPr>
                      <a:endParaRPr lang="id-ID" sz="240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73660">
                        <a:lnSpc>
                          <a:spcPct val="110000"/>
                        </a:lnSpc>
                        <a:spcBef>
                          <a:spcPts val="300"/>
                        </a:spcBef>
                        <a:spcAft>
                          <a:spcPts val="300"/>
                        </a:spcAft>
                      </a:pP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Berisi</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Undang-Undang</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Peraturan</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Pemerintah</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dan</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Peraturan</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Menteri</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Pendidikan</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dan</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Kebudayaan</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id-ID" sz="2400" dirty="0" smtClean="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dan</a:t>
                      </a:r>
                      <a:r>
                        <a:rPr lang="id-ID" sz="2400" baseline="0" dirty="0" smtClean="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Peraturan Dirjen Dikdasmen </a:t>
                      </a:r>
                      <a:r>
                        <a:rPr lang="en-US" sz="2400" dirty="0" smtClean="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yang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terkait</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dengan</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penyusunan</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dokumen</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kurikulum</a:t>
                      </a:r>
                      <a:r>
                        <a:rPr lang="id-ID" sz="2400" dirty="0" smtClean="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(Lihat Contoh)</a:t>
                      </a:r>
                      <a:endParaRPr lang="id-ID" sz="2400" dirty="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tc>
              </a:tr>
              <a:tr h="370840">
                <a:tc>
                  <a:txBody>
                    <a:bodyPr/>
                    <a:lstStyle/>
                    <a:p>
                      <a:pPr marL="0" lvl="0" indent="0" algn="just">
                        <a:lnSpc>
                          <a:spcPct val="110000"/>
                        </a:lnSpc>
                        <a:spcBef>
                          <a:spcPts val="300"/>
                        </a:spcBef>
                        <a:spcAft>
                          <a:spcPts val="300"/>
                        </a:spcAft>
                        <a:buFont typeface="+mj-lt"/>
                        <a:buNone/>
                      </a:pPr>
                      <a:r>
                        <a:rPr lang="id-ID" sz="2400" b="1" dirty="0" smtClean="0">
                          <a:solidFill>
                            <a:schemeClr val="tx1"/>
                          </a:solidFill>
                          <a:effectLst/>
                          <a:latin typeface="Baskerville Old Face" panose="02020602080505020303" pitchFamily="18" charset="0"/>
                          <a:ea typeface="Times New Roman" panose="02020603050405020304" pitchFamily="18" charset="0"/>
                          <a:cs typeface="Times New Roman" panose="02020603050405020304" pitchFamily="18" charset="0"/>
                        </a:rPr>
                        <a:t>C.</a:t>
                      </a:r>
                      <a:r>
                        <a:rPr lang="id-ID" sz="2400" b="1" baseline="0" dirty="0" smtClean="0">
                          <a:solidFill>
                            <a:schemeClr val="tx1"/>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b="1" dirty="0" err="1" smtClean="0">
                          <a:solidFill>
                            <a:schemeClr val="tx1"/>
                          </a:solidFill>
                          <a:effectLst/>
                          <a:latin typeface="Baskerville Old Face" panose="02020602080505020303" pitchFamily="18" charset="0"/>
                          <a:ea typeface="Times New Roman" panose="02020603050405020304" pitchFamily="18" charset="0"/>
                          <a:cs typeface="Times New Roman" panose="02020603050405020304" pitchFamily="18" charset="0"/>
                        </a:rPr>
                        <a:t>Tujuan</a:t>
                      </a:r>
                      <a:endParaRPr lang="id-ID" sz="2400" b="1" dirty="0">
                        <a:solidFill>
                          <a:schemeClr val="tx1"/>
                        </a:solidFill>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rgbClr val="C00000"/>
                    </a:solidFill>
                  </a:tcPr>
                </a:tc>
                <a:tc>
                  <a:txBody>
                    <a:bodyPr/>
                    <a:lstStyle/>
                    <a:p>
                      <a:pPr marL="342900" lvl="0" indent="-342900" algn="just">
                        <a:lnSpc>
                          <a:spcPct val="110000"/>
                        </a:lnSpc>
                        <a:spcBef>
                          <a:spcPts val="300"/>
                        </a:spcBef>
                        <a:spcAft>
                          <a:spcPts val="300"/>
                        </a:spcAft>
                        <a:buFont typeface="+mj-lt"/>
                        <a:buAutoNum type="alphaUcPeriod"/>
                      </a:pPr>
                      <a:endParaRPr lang="id-ID" sz="240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73660" algn="just">
                        <a:lnSpc>
                          <a:spcPct val="110000"/>
                        </a:lnSpc>
                        <a:spcBef>
                          <a:spcPts val="300"/>
                        </a:spcBef>
                        <a:spcAft>
                          <a:spcPts val="300"/>
                        </a:spcAft>
                      </a:pP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Berisi</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tentang</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tujuan</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penyusunan</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dokumen</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kurikulum</a:t>
                      </a:r>
                      <a:r>
                        <a:rPr lang="id-ID" sz="2400" dirty="0" smtClean="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(Lihat Contoh)</a:t>
                      </a:r>
                      <a:endParaRPr lang="id-ID" sz="2400" dirty="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781957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754" y="125172"/>
            <a:ext cx="9404723" cy="652751"/>
          </a:xfrm>
        </p:spPr>
        <p:txBody>
          <a:bodyPr/>
          <a:lstStyle/>
          <a:p>
            <a:r>
              <a:rPr lang="id-ID" sz="3600" b="1" dirty="0" smtClean="0">
                <a:latin typeface="Baskerville Old Face" panose="02020602080505020303" pitchFamily="18" charset="0"/>
              </a:rPr>
              <a:t>CONTOH : DASAR HUKUM</a:t>
            </a:r>
            <a:endParaRPr lang="id-ID" sz="3600" b="1" dirty="0">
              <a:latin typeface="Baskerville Old Face" panose="02020602080505020303" pitchFamily="18" charset="0"/>
            </a:endParaRPr>
          </a:p>
        </p:txBody>
      </p:sp>
      <p:sp>
        <p:nvSpPr>
          <p:cNvPr id="3" name="Content Placeholder 2"/>
          <p:cNvSpPr>
            <a:spLocks noGrp="1"/>
          </p:cNvSpPr>
          <p:nvPr>
            <p:ph idx="1"/>
          </p:nvPr>
        </p:nvSpPr>
        <p:spPr>
          <a:xfrm>
            <a:off x="543754" y="777923"/>
            <a:ext cx="11275207" cy="5868538"/>
          </a:xfrm>
        </p:spPr>
        <p:txBody>
          <a:bodyPr>
            <a:normAutofit lnSpcReduction="10000"/>
          </a:bodyPr>
          <a:lstStyle/>
          <a:p>
            <a:pPr marL="457200" indent="-457200">
              <a:lnSpc>
                <a:spcPct val="80000"/>
              </a:lnSpc>
              <a:spcBef>
                <a:spcPts val="0"/>
              </a:spcBef>
              <a:spcAft>
                <a:spcPts val="1200"/>
              </a:spcAft>
              <a:buAutoNum type="arabicPeriod"/>
            </a:pPr>
            <a:r>
              <a:rPr lang="en-US" altLang="en-US" sz="2400" dirty="0" err="1" smtClean="0">
                <a:latin typeface="Baskerville Old Face" panose="02020602080505020303" pitchFamily="18" charset="0"/>
              </a:rPr>
              <a:t>Undang-Undang</a:t>
            </a:r>
            <a:r>
              <a:rPr lang="en-US" altLang="en-US" sz="2400" dirty="0" smtClean="0">
                <a:latin typeface="Baskerville Old Face" panose="02020602080505020303" pitchFamily="18" charset="0"/>
              </a:rPr>
              <a:t> </a:t>
            </a:r>
            <a:r>
              <a:rPr lang="en-US" altLang="en-US" sz="2400" dirty="0" err="1">
                <a:latin typeface="Baskerville Old Face" panose="02020602080505020303" pitchFamily="18" charset="0"/>
              </a:rPr>
              <a:t>Republik</a:t>
            </a:r>
            <a:r>
              <a:rPr lang="en-US" altLang="en-US" sz="2400" dirty="0">
                <a:latin typeface="Baskerville Old Face" panose="02020602080505020303" pitchFamily="18" charset="0"/>
              </a:rPr>
              <a:t> Indonesia </a:t>
            </a:r>
            <a:r>
              <a:rPr lang="en-US" altLang="en-US" sz="2400" dirty="0" err="1">
                <a:latin typeface="Baskerville Old Face" panose="02020602080505020303" pitchFamily="18" charset="0"/>
              </a:rPr>
              <a:t>Nomor</a:t>
            </a:r>
            <a:r>
              <a:rPr lang="en-US" altLang="en-US" sz="2400" dirty="0">
                <a:latin typeface="Baskerville Old Face" panose="02020602080505020303" pitchFamily="18" charset="0"/>
              </a:rPr>
              <a:t> 20 </a:t>
            </a:r>
            <a:r>
              <a:rPr lang="en-US" altLang="en-US" sz="2400" dirty="0" err="1">
                <a:latin typeface="Baskerville Old Face" panose="02020602080505020303" pitchFamily="18" charset="0"/>
              </a:rPr>
              <a:t>Tahun</a:t>
            </a:r>
            <a:r>
              <a:rPr lang="en-US" altLang="en-US" sz="2400" dirty="0">
                <a:latin typeface="Baskerville Old Face" panose="02020602080505020303" pitchFamily="18" charset="0"/>
              </a:rPr>
              <a:t> 2003 </a:t>
            </a:r>
            <a:r>
              <a:rPr lang="en-US" altLang="en-US" sz="2400" dirty="0" err="1">
                <a:latin typeface="Baskerville Old Face" panose="02020602080505020303" pitchFamily="18" charset="0"/>
              </a:rPr>
              <a:t>tentang</a:t>
            </a:r>
            <a:r>
              <a:rPr lang="en-US" altLang="en-US" sz="2400" dirty="0">
                <a:latin typeface="Baskerville Old Face" panose="02020602080505020303" pitchFamily="18" charset="0"/>
              </a:rPr>
              <a:t> </a:t>
            </a:r>
            <a:r>
              <a:rPr lang="en-US" altLang="en-US" sz="2400" dirty="0" err="1">
                <a:latin typeface="Baskerville Old Face" panose="02020602080505020303" pitchFamily="18" charset="0"/>
              </a:rPr>
              <a:t>Sistem</a:t>
            </a:r>
            <a:r>
              <a:rPr lang="en-US" altLang="en-US" sz="2400" dirty="0">
                <a:latin typeface="Baskerville Old Face" panose="02020602080505020303" pitchFamily="18" charset="0"/>
              </a:rPr>
              <a:t> </a:t>
            </a:r>
            <a:r>
              <a:rPr lang="en-US" altLang="en-US" sz="2400" dirty="0" err="1">
                <a:latin typeface="Baskerville Old Face" panose="02020602080505020303" pitchFamily="18" charset="0"/>
              </a:rPr>
              <a:t>Pendidikan</a:t>
            </a:r>
            <a:r>
              <a:rPr lang="en-US" altLang="en-US" sz="2400" dirty="0">
                <a:latin typeface="Baskerville Old Face" panose="02020602080505020303" pitchFamily="18" charset="0"/>
              </a:rPr>
              <a:t> </a:t>
            </a:r>
            <a:r>
              <a:rPr lang="en-US" altLang="en-US" sz="2400" dirty="0" err="1" smtClean="0">
                <a:latin typeface="Baskerville Old Face" panose="02020602080505020303" pitchFamily="18" charset="0"/>
              </a:rPr>
              <a:t>Nasional</a:t>
            </a:r>
            <a:endParaRPr lang="id-ID" altLang="en-US" sz="2400" dirty="0" smtClean="0">
              <a:latin typeface="Baskerville Old Face" panose="02020602080505020303" pitchFamily="18" charset="0"/>
            </a:endParaRPr>
          </a:p>
          <a:p>
            <a:pPr marL="457200" indent="-457200">
              <a:lnSpc>
                <a:spcPct val="80000"/>
              </a:lnSpc>
              <a:spcBef>
                <a:spcPts val="0"/>
              </a:spcBef>
              <a:spcAft>
                <a:spcPts val="1200"/>
              </a:spcAft>
              <a:buAutoNum type="arabicPeriod"/>
            </a:pPr>
            <a:r>
              <a:rPr lang="en-US" sz="2400" dirty="0" err="1" smtClean="0">
                <a:effectLst>
                  <a:outerShdw blurRad="38100" dist="38100" dir="2700000" algn="tl">
                    <a:srgbClr val="000000">
                      <a:alpha val="43137"/>
                    </a:srgbClr>
                  </a:outerShdw>
                </a:effectLst>
                <a:latin typeface="Baskerville Old Face" panose="02020602080505020303" pitchFamily="18" charset="0"/>
              </a:rPr>
              <a:t>Peraturan</a:t>
            </a:r>
            <a:r>
              <a:rPr lang="en-US" sz="2400" dirty="0" smtClean="0">
                <a:effectLst>
                  <a:outerShdw blurRad="38100" dist="38100" dir="2700000" algn="tl">
                    <a:srgbClr val="000000">
                      <a:alpha val="43137"/>
                    </a:srgbClr>
                  </a:outerShdw>
                </a:effectLst>
                <a:latin typeface="Baskerville Old Face" panose="02020602080505020303" pitchFamily="18" charset="0"/>
              </a:rPr>
              <a:t> </a:t>
            </a:r>
            <a:r>
              <a:rPr lang="en-US" sz="2400" dirty="0" err="1">
                <a:effectLst>
                  <a:outerShdw blurRad="38100" dist="38100" dir="2700000" algn="tl">
                    <a:srgbClr val="000000">
                      <a:alpha val="43137"/>
                    </a:srgbClr>
                  </a:outerShdw>
                </a:effectLst>
                <a:latin typeface="Baskerville Old Face" panose="02020602080505020303" pitchFamily="18" charset="0"/>
              </a:rPr>
              <a:t>Pemerintah</a:t>
            </a:r>
            <a:r>
              <a:rPr lang="en-US" sz="2400" dirty="0">
                <a:effectLst>
                  <a:outerShdw blurRad="38100" dist="38100" dir="2700000" algn="tl">
                    <a:srgbClr val="000000">
                      <a:alpha val="43137"/>
                    </a:srgbClr>
                  </a:outerShdw>
                </a:effectLst>
                <a:latin typeface="Baskerville Old Face" panose="02020602080505020303" pitchFamily="18" charset="0"/>
              </a:rPr>
              <a:t> </a:t>
            </a:r>
            <a:r>
              <a:rPr lang="en-US" sz="2400" dirty="0" err="1">
                <a:effectLst>
                  <a:outerShdw blurRad="38100" dist="38100" dir="2700000" algn="tl">
                    <a:srgbClr val="000000">
                      <a:alpha val="43137"/>
                    </a:srgbClr>
                  </a:outerShdw>
                </a:effectLst>
                <a:latin typeface="Baskerville Old Face" panose="02020602080505020303" pitchFamily="18" charset="0"/>
              </a:rPr>
              <a:t>Nomor</a:t>
            </a:r>
            <a:r>
              <a:rPr lang="en-US" sz="2400" dirty="0">
                <a:effectLst>
                  <a:outerShdw blurRad="38100" dist="38100" dir="2700000" algn="tl">
                    <a:srgbClr val="000000">
                      <a:alpha val="43137"/>
                    </a:srgbClr>
                  </a:outerShdw>
                </a:effectLst>
                <a:latin typeface="Baskerville Old Face" panose="02020602080505020303" pitchFamily="18" charset="0"/>
              </a:rPr>
              <a:t> 19 </a:t>
            </a:r>
            <a:r>
              <a:rPr lang="en-US" sz="2400" dirty="0" err="1">
                <a:effectLst>
                  <a:outerShdw blurRad="38100" dist="38100" dir="2700000" algn="tl">
                    <a:srgbClr val="000000">
                      <a:alpha val="43137"/>
                    </a:srgbClr>
                  </a:outerShdw>
                </a:effectLst>
                <a:latin typeface="Baskerville Old Face" panose="02020602080505020303" pitchFamily="18" charset="0"/>
              </a:rPr>
              <a:t>Tahun</a:t>
            </a:r>
            <a:r>
              <a:rPr lang="en-US" sz="2400" dirty="0">
                <a:effectLst>
                  <a:outerShdw blurRad="38100" dist="38100" dir="2700000" algn="tl">
                    <a:srgbClr val="000000">
                      <a:alpha val="43137"/>
                    </a:srgbClr>
                  </a:outerShdw>
                </a:effectLst>
                <a:latin typeface="Baskerville Old Face" panose="02020602080505020303" pitchFamily="18" charset="0"/>
              </a:rPr>
              <a:t> 2005 </a:t>
            </a:r>
            <a:r>
              <a:rPr lang="en-US" sz="2400" dirty="0" err="1">
                <a:effectLst>
                  <a:outerShdw blurRad="38100" dist="38100" dir="2700000" algn="tl">
                    <a:srgbClr val="000000">
                      <a:alpha val="43137"/>
                    </a:srgbClr>
                  </a:outerShdw>
                </a:effectLst>
                <a:latin typeface="Baskerville Old Face" panose="02020602080505020303" pitchFamily="18" charset="0"/>
              </a:rPr>
              <a:t>tentang</a:t>
            </a:r>
            <a:r>
              <a:rPr lang="en-US" sz="2400" dirty="0">
                <a:effectLst>
                  <a:outerShdw blurRad="38100" dist="38100" dir="2700000" algn="tl">
                    <a:srgbClr val="000000">
                      <a:alpha val="43137"/>
                    </a:srgbClr>
                  </a:outerShdw>
                </a:effectLst>
                <a:latin typeface="Baskerville Old Face" panose="02020602080505020303" pitchFamily="18" charset="0"/>
              </a:rPr>
              <a:t> </a:t>
            </a:r>
            <a:r>
              <a:rPr lang="en-US" sz="2400" dirty="0" err="1">
                <a:effectLst>
                  <a:outerShdw blurRad="38100" dist="38100" dir="2700000" algn="tl">
                    <a:srgbClr val="000000">
                      <a:alpha val="43137"/>
                    </a:srgbClr>
                  </a:outerShdw>
                </a:effectLst>
                <a:latin typeface="Baskerville Old Face" panose="02020602080505020303" pitchFamily="18" charset="0"/>
              </a:rPr>
              <a:t>Standar</a:t>
            </a:r>
            <a:r>
              <a:rPr lang="en-US" sz="2400" dirty="0">
                <a:effectLst>
                  <a:outerShdw blurRad="38100" dist="38100" dir="2700000" algn="tl">
                    <a:srgbClr val="000000">
                      <a:alpha val="43137"/>
                    </a:srgbClr>
                  </a:outerShdw>
                </a:effectLst>
                <a:latin typeface="Baskerville Old Face" panose="02020602080505020303" pitchFamily="18" charset="0"/>
              </a:rPr>
              <a:t> </a:t>
            </a:r>
            <a:r>
              <a:rPr lang="en-US" sz="2400" dirty="0" err="1">
                <a:effectLst>
                  <a:outerShdw blurRad="38100" dist="38100" dir="2700000" algn="tl">
                    <a:srgbClr val="000000">
                      <a:alpha val="43137"/>
                    </a:srgbClr>
                  </a:outerShdw>
                </a:effectLst>
                <a:latin typeface="Baskerville Old Face" panose="02020602080505020303" pitchFamily="18" charset="0"/>
              </a:rPr>
              <a:t>Nasional</a:t>
            </a:r>
            <a:r>
              <a:rPr lang="en-US" sz="2400" dirty="0">
                <a:effectLst>
                  <a:outerShdw blurRad="38100" dist="38100" dir="2700000" algn="tl">
                    <a:srgbClr val="000000">
                      <a:alpha val="43137"/>
                    </a:srgbClr>
                  </a:outerShdw>
                </a:effectLst>
                <a:latin typeface="Baskerville Old Face" panose="02020602080505020303" pitchFamily="18" charset="0"/>
              </a:rPr>
              <a:t> </a:t>
            </a:r>
            <a:r>
              <a:rPr lang="en-US" sz="2400" dirty="0" err="1">
                <a:effectLst>
                  <a:outerShdw blurRad="38100" dist="38100" dir="2700000" algn="tl">
                    <a:srgbClr val="000000">
                      <a:alpha val="43137"/>
                    </a:srgbClr>
                  </a:outerShdw>
                </a:effectLst>
                <a:latin typeface="Baskerville Old Face" panose="02020602080505020303" pitchFamily="18" charset="0"/>
              </a:rPr>
              <a:t>Pendidikan</a:t>
            </a:r>
            <a:r>
              <a:rPr lang="en-US" sz="2400" dirty="0">
                <a:effectLst>
                  <a:outerShdw blurRad="38100" dist="38100" dir="2700000" algn="tl">
                    <a:srgbClr val="000000">
                      <a:alpha val="43137"/>
                    </a:srgbClr>
                  </a:outerShdw>
                </a:effectLst>
                <a:latin typeface="Baskerville Old Face" panose="02020602080505020303" pitchFamily="18" charset="0"/>
              </a:rPr>
              <a:t> </a:t>
            </a:r>
            <a:r>
              <a:rPr lang="en-US" sz="2400" dirty="0" err="1">
                <a:effectLst>
                  <a:outerShdw blurRad="38100" dist="38100" dir="2700000" algn="tl">
                    <a:srgbClr val="000000">
                      <a:alpha val="43137"/>
                    </a:srgbClr>
                  </a:outerShdw>
                </a:effectLst>
                <a:latin typeface="Baskerville Old Face" panose="02020602080505020303" pitchFamily="18" charset="0"/>
              </a:rPr>
              <a:t>sebagaimana</a:t>
            </a:r>
            <a:r>
              <a:rPr lang="en-US" sz="2400" dirty="0">
                <a:effectLst>
                  <a:outerShdw blurRad="38100" dist="38100" dir="2700000" algn="tl">
                    <a:srgbClr val="000000">
                      <a:alpha val="43137"/>
                    </a:srgbClr>
                  </a:outerShdw>
                </a:effectLst>
                <a:latin typeface="Baskerville Old Face" panose="02020602080505020303" pitchFamily="18" charset="0"/>
              </a:rPr>
              <a:t> </a:t>
            </a:r>
            <a:r>
              <a:rPr lang="en-US" sz="2400" dirty="0" err="1">
                <a:effectLst>
                  <a:outerShdw blurRad="38100" dist="38100" dir="2700000" algn="tl">
                    <a:srgbClr val="000000">
                      <a:alpha val="43137"/>
                    </a:srgbClr>
                  </a:outerShdw>
                </a:effectLst>
                <a:latin typeface="Baskerville Old Face" panose="02020602080505020303" pitchFamily="18" charset="0"/>
              </a:rPr>
              <a:t>telah</a:t>
            </a:r>
            <a:r>
              <a:rPr lang="en-US" sz="2400" dirty="0">
                <a:effectLst>
                  <a:outerShdw blurRad="38100" dist="38100" dir="2700000" algn="tl">
                    <a:srgbClr val="000000">
                      <a:alpha val="43137"/>
                    </a:srgbClr>
                  </a:outerShdw>
                </a:effectLst>
                <a:latin typeface="Baskerville Old Face" panose="02020602080505020303" pitchFamily="18" charset="0"/>
              </a:rPr>
              <a:t> </a:t>
            </a:r>
            <a:r>
              <a:rPr lang="id-ID" sz="2400" dirty="0" smtClean="0">
                <a:effectLst>
                  <a:outerShdw blurRad="38100" dist="38100" dir="2700000" algn="tl">
                    <a:srgbClr val="000000">
                      <a:alpha val="43137"/>
                    </a:srgbClr>
                  </a:outerShdw>
                </a:effectLst>
                <a:latin typeface="Baskerville Old Face" panose="02020602080505020303" pitchFamily="18" charset="0"/>
              </a:rPr>
              <a:t>diubah </a:t>
            </a:r>
            <a:r>
              <a:rPr lang="en-US" sz="2400" dirty="0" err="1" smtClean="0">
                <a:effectLst>
                  <a:outerShdw blurRad="38100" dist="38100" dir="2700000" algn="tl">
                    <a:srgbClr val="000000">
                      <a:alpha val="43137"/>
                    </a:srgbClr>
                  </a:outerShdw>
                </a:effectLst>
                <a:latin typeface="Baskerville Old Face" panose="02020602080505020303" pitchFamily="18" charset="0"/>
              </a:rPr>
              <a:t>beberapa</a:t>
            </a:r>
            <a:r>
              <a:rPr lang="en-US" sz="2400" dirty="0" smtClean="0">
                <a:effectLst>
                  <a:outerShdw blurRad="38100" dist="38100" dir="2700000" algn="tl">
                    <a:srgbClr val="000000">
                      <a:alpha val="43137"/>
                    </a:srgbClr>
                  </a:outerShdw>
                </a:effectLst>
                <a:latin typeface="Baskerville Old Face" panose="02020602080505020303" pitchFamily="18" charset="0"/>
              </a:rPr>
              <a:t> </a:t>
            </a:r>
            <a:r>
              <a:rPr lang="en-US" sz="2400" dirty="0">
                <a:effectLst>
                  <a:outerShdw blurRad="38100" dist="38100" dir="2700000" algn="tl">
                    <a:srgbClr val="000000">
                      <a:alpha val="43137"/>
                    </a:srgbClr>
                  </a:outerShdw>
                </a:effectLst>
                <a:latin typeface="Baskerville Old Face" panose="02020602080505020303" pitchFamily="18" charset="0"/>
              </a:rPr>
              <a:t>kali </a:t>
            </a:r>
            <a:r>
              <a:rPr lang="id-ID" sz="2400" dirty="0" smtClean="0">
                <a:effectLst>
                  <a:outerShdw blurRad="38100" dist="38100" dir="2700000" algn="tl">
                    <a:srgbClr val="000000">
                      <a:alpha val="43137"/>
                    </a:srgbClr>
                  </a:outerShdw>
                </a:effectLst>
                <a:latin typeface="Baskerville Old Face" panose="02020602080505020303" pitchFamily="18" charset="0"/>
              </a:rPr>
              <a:t> t</a:t>
            </a:r>
            <a:r>
              <a:rPr lang="en-US" sz="2400" dirty="0" err="1" smtClean="0">
                <a:effectLst>
                  <a:outerShdw blurRad="38100" dist="38100" dir="2700000" algn="tl">
                    <a:srgbClr val="000000">
                      <a:alpha val="43137"/>
                    </a:srgbClr>
                  </a:outerShdw>
                </a:effectLst>
                <a:latin typeface="Baskerville Old Face" panose="02020602080505020303" pitchFamily="18" charset="0"/>
              </a:rPr>
              <a:t>erakhir</a:t>
            </a:r>
            <a:r>
              <a:rPr lang="en-US" sz="2400" dirty="0" smtClean="0">
                <a:effectLst>
                  <a:outerShdw blurRad="38100" dist="38100" dir="2700000" algn="tl">
                    <a:srgbClr val="000000">
                      <a:alpha val="43137"/>
                    </a:srgbClr>
                  </a:outerShdw>
                </a:effectLst>
                <a:latin typeface="Baskerville Old Face" panose="02020602080505020303" pitchFamily="18" charset="0"/>
              </a:rPr>
              <a:t> </a:t>
            </a:r>
            <a:r>
              <a:rPr lang="en-US" sz="2400" dirty="0" err="1">
                <a:effectLst>
                  <a:outerShdw blurRad="38100" dist="38100" dir="2700000" algn="tl">
                    <a:srgbClr val="000000">
                      <a:alpha val="43137"/>
                    </a:srgbClr>
                  </a:outerShdw>
                </a:effectLst>
                <a:latin typeface="Baskerville Old Face" panose="02020602080505020303" pitchFamily="18" charset="0"/>
              </a:rPr>
              <a:t>dengan</a:t>
            </a:r>
            <a:r>
              <a:rPr lang="en-US" sz="2400" dirty="0">
                <a:effectLst>
                  <a:outerShdw blurRad="38100" dist="38100" dir="2700000" algn="tl">
                    <a:srgbClr val="000000">
                      <a:alpha val="43137"/>
                    </a:srgbClr>
                  </a:outerShdw>
                </a:effectLst>
                <a:latin typeface="Baskerville Old Face" panose="02020602080505020303" pitchFamily="18" charset="0"/>
              </a:rPr>
              <a:t> </a:t>
            </a:r>
            <a:r>
              <a:rPr lang="en-US" sz="2400" dirty="0" err="1">
                <a:effectLst>
                  <a:outerShdw blurRad="38100" dist="38100" dir="2700000" algn="tl">
                    <a:srgbClr val="000000">
                      <a:alpha val="43137"/>
                    </a:srgbClr>
                  </a:outerShdw>
                </a:effectLst>
                <a:latin typeface="Baskerville Old Face" panose="02020602080505020303" pitchFamily="18" charset="0"/>
              </a:rPr>
              <a:t>Peraturan</a:t>
            </a:r>
            <a:r>
              <a:rPr lang="en-US" sz="2400" dirty="0">
                <a:effectLst>
                  <a:outerShdw blurRad="38100" dist="38100" dir="2700000" algn="tl">
                    <a:srgbClr val="000000">
                      <a:alpha val="43137"/>
                    </a:srgbClr>
                  </a:outerShdw>
                </a:effectLst>
                <a:latin typeface="Baskerville Old Face" panose="02020602080505020303" pitchFamily="18" charset="0"/>
              </a:rPr>
              <a:t> </a:t>
            </a:r>
            <a:r>
              <a:rPr lang="en-US" sz="2400" dirty="0" err="1">
                <a:effectLst>
                  <a:outerShdw blurRad="38100" dist="38100" dir="2700000" algn="tl">
                    <a:srgbClr val="000000">
                      <a:alpha val="43137"/>
                    </a:srgbClr>
                  </a:outerShdw>
                </a:effectLst>
                <a:latin typeface="Baskerville Old Face" panose="02020602080505020303" pitchFamily="18" charset="0"/>
              </a:rPr>
              <a:t>Pemerintah</a:t>
            </a:r>
            <a:r>
              <a:rPr lang="en-US" sz="2400" dirty="0">
                <a:effectLst>
                  <a:outerShdw blurRad="38100" dist="38100" dir="2700000" algn="tl">
                    <a:srgbClr val="000000">
                      <a:alpha val="43137"/>
                    </a:srgbClr>
                  </a:outerShdw>
                </a:effectLst>
                <a:latin typeface="Baskerville Old Face" panose="02020602080505020303" pitchFamily="18" charset="0"/>
              </a:rPr>
              <a:t> </a:t>
            </a:r>
            <a:r>
              <a:rPr lang="en-US" sz="2400" dirty="0" err="1">
                <a:effectLst>
                  <a:outerShdw blurRad="38100" dist="38100" dir="2700000" algn="tl">
                    <a:srgbClr val="000000">
                      <a:alpha val="43137"/>
                    </a:srgbClr>
                  </a:outerShdw>
                </a:effectLst>
                <a:latin typeface="Baskerville Old Face" panose="02020602080505020303" pitchFamily="18" charset="0"/>
              </a:rPr>
              <a:t>Nomor</a:t>
            </a:r>
            <a:r>
              <a:rPr lang="en-US" sz="2400" dirty="0">
                <a:effectLst>
                  <a:outerShdw blurRad="38100" dist="38100" dir="2700000" algn="tl">
                    <a:srgbClr val="000000">
                      <a:alpha val="43137"/>
                    </a:srgbClr>
                  </a:outerShdw>
                </a:effectLst>
                <a:latin typeface="Baskerville Old Face" panose="02020602080505020303" pitchFamily="18" charset="0"/>
              </a:rPr>
              <a:t> 13 </a:t>
            </a:r>
            <a:r>
              <a:rPr lang="en-US" sz="2400" dirty="0" err="1">
                <a:effectLst>
                  <a:outerShdw blurRad="38100" dist="38100" dir="2700000" algn="tl">
                    <a:srgbClr val="000000">
                      <a:alpha val="43137"/>
                    </a:srgbClr>
                  </a:outerShdw>
                </a:effectLst>
                <a:latin typeface="Baskerville Old Face" panose="02020602080505020303" pitchFamily="18" charset="0"/>
              </a:rPr>
              <a:t>Tahun</a:t>
            </a:r>
            <a:r>
              <a:rPr lang="en-US" sz="2400" dirty="0">
                <a:effectLst>
                  <a:outerShdw blurRad="38100" dist="38100" dir="2700000" algn="tl">
                    <a:srgbClr val="000000">
                      <a:alpha val="43137"/>
                    </a:srgbClr>
                  </a:outerShdw>
                </a:effectLst>
                <a:latin typeface="Baskerville Old Face" panose="02020602080505020303" pitchFamily="18" charset="0"/>
              </a:rPr>
              <a:t> 2015 </a:t>
            </a:r>
            <a:r>
              <a:rPr lang="en-US" sz="2400" dirty="0" err="1">
                <a:effectLst>
                  <a:outerShdw blurRad="38100" dist="38100" dir="2700000" algn="tl">
                    <a:srgbClr val="000000">
                      <a:alpha val="43137"/>
                    </a:srgbClr>
                  </a:outerShdw>
                </a:effectLst>
                <a:latin typeface="Baskerville Old Face" panose="02020602080505020303" pitchFamily="18" charset="0"/>
              </a:rPr>
              <a:t>tentang</a:t>
            </a:r>
            <a:r>
              <a:rPr lang="en-US" sz="2400" dirty="0">
                <a:effectLst>
                  <a:outerShdw blurRad="38100" dist="38100" dir="2700000" algn="tl">
                    <a:srgbClr val="000000">
                      <a:alpha val="43137"/>
                    </a:srgbClr>
                  </a:outerShdw>
                </a:effectLst>
                <a:latin typeface="Baskerville Old Face" panose="02020602080505020303" pitchFamily="18" charset="0"/>
              </a:rPr>
              <a:t> </a:t>
            </a:r>
            <a:r>
              <a:rPr lang="en-US" sz="2400" dirty="0" err="1">
                <a:effectLst>
                  <a:outerShdw blurRad="38100" dist="38100" dir="2700000" algn="tl">
                    <a:srgbClr val="000000">
                      <a:alpha val="43137"/>
                    </a:srgbClr>
                  </a:outerShdw>
                </a:effectLst>
                <a:latin typeface="Baskerville Old Face" panose="02020602080505020303" pitchFamily="18" charset="0"/>
              </a:rPr>
              <a:t>Perubahan</a:t>
            </a:r>
            <a:r>
              <a:rPr lang="en-US" sz="2400" dirty="0">
                <a:effectLst>
                  <a:outerShdw blurRad="38100" dist="38100" dir="2700000" algn="tl">
                    <a:srgbClr val="000000">
                      <a:alpha val="43137"/>
                    </a:srgbClr>
                  </a:outerShdw>
                </a:effectLst>
                <a:latin typeface="Baskerville Old Face" panose="02020602080505020303" pitchFamily="18" charset="0"/>
              </a:rPr>
              <a:t> </a:t>
            </a:r>
            <a:r>
              <a:rPr lang="en-US" sz="2400" dirty="0" err="1">
                <a:effectLst>
                  <a:outerShdw blurRad="38100" dist="38100" dir="2700000" algn="tl">
                    <a:srgbClr val="000000">
                      <a:alpha val="43137"/>
                    </a:srgbClr>
                  </a:outerShdw>
                </a:effectLst>
                <a:latin typeface="Baskerville Old Face" panose="02020602080505020303" pitchFamily="18" charset="0"/>
              </a:rPr>
              <a:t>Kedua</a:t>
            </a:r>
            <a:r>
              <a:rPr lang="en-US" sz="2400" dirty="0">
                <a:effectLst>
                  <a:outerShdw blurRad="38100" dist="38100" dir="2700000" algn="tl">
                    <a:srgbClr val="000000">
                      <a:alpha val="43137"/>
                    </a:srgbClr>
                  </a:outerShdw>
                </a:effectLst>
                <a:latin typeface="Baskerville Old Face" panose="02020602080505020303" pitchFamily="18" charset="0"/>
              </a:rPr>
              <a:t> </a:t>
            </a:r>
            <a:r>
              <a:rPr lang="en-US" sz="2400" dirty="0" err="1">
                <a:effectLst>
                  <a:outerShdw blurRad="38100" dist="38100" dir="2700000" algn="tl">
                    <a:srgbClr val="000000">
                      <a:alpha val="43137"/>
                    </a:srgbClr>
                  </a:outerShdw>
                </a:effectLst>
                <a:latin typeface="Baskerville Old Face" panose="02020602080505020303" pitchFamily="18" charset="0"/>
              </a:rPr>
              <a:t>Atas</a:t>
            </a:r>
            <a:r>
              <a:rPr lang="en-US" sz="2400" dirty="0">
                <a:effectLst>
                  <a:outerShdw blurRad="38100" dist="38100" dir="2700000" algn="tl">
                    <a:srgbClr val="000000">
                      <a:alpha val="43137"/>
                    </a:srgbClr>
                  </a:outerShdw>
                </a:effectLst>
                <a:latin typeface="Baskerville Old Face" panose="02020602080505020303" pitchFamily="18" charset="0"/>
              </a:rPr>
              <a:t> </a:t>
            </a:r>
            <a:r>
              <a:rPr lang="en-US" sz="2400" dirty="0" err="1">
                <a:effectLst>
                  <a:outerShdw blurRad="38100" dist="38100" dir="2700000" algn="tl">
                    <a:srgbClr val="000000">
                      <a:alpha val="43137"/>
                    </a:srgbClr>
                  </a:outerShdw>
                </a:effectLst>
                <a:latin typeface="Baskerville Old Face" panose="02020602080505020303" pitchFamily="18" charset="0"/>
              </a:rPr>
              <a:t>Peraturan</a:t>
            </a:r>
            <a:r>
              <a:rPr lang="en-US" sz="2400" dirty="0">
                <a:effectLst>
                  <a:outerShdw blurRad="38100" dist="38100" dir="2700000" algn="tl">
                    <a:srgbClr val="000000">
                      <a:alpha val="43137"/>
                    </a:srgbClr>
                  </a:outerShdw>
                </a:effectLst>
                <a:latin typeface="Baskerville Old Face" panose="02020602080505020303" pitchFamily="18" charset="0"/>
              </a:rPr>
              <a:t> </a:t>
            </a:r>
            <a:r>
              <a:rPr lang="en-US" sz="2400" dirty="0" err="1">
                <a:effectLst>
                  <a:outerShdw blurRad="38100" dist="38100" dir="2700000" algn="tl">
                    <a:srgbClr val="000000">
                      <a:alpha val="43137"/>
                    </a:srgbClr>
                  </a:outerShdw>
                </a:effectLst>
                <a:latin typeface="Baskerville Old Face" panose="02020602080505020303" pitchFamily="18" charset="0"/>
              </a:rPr>
              <a:t>Pemerintah</a:t>
            </a:r>
            <a:r>
              <a:rPr lang="en-US" sz="2400" dirty="0">
                <a:effectLst>
                  <a:outerShdw blurRad="38100" dist="38100" dir="2700000" algn="tl">
                    <a:srgbClr val="000000">
                      <a:alpha val="43137"/>
                    </a:srgbClr>
                  </a:outerShdw>
                </a:effectLst>
                <a:latin typeface="Baskerville Old Face" panose="02020602080505020303" pitchFamily="18" charset="0"/>
              </a:rPr>
              <a:t> </a:t>
            </a:r>
            <a:r>
              <a:rPr lang="en-US" sz="2400" dirty="0" err="1">
                <a:effectLst>
                  <a:outerShdw blurRad="38100" dist="38100" dir="2700000" algn="tl">
                    <a:srgbClr val="000000">
                      <a:alpha val="43137"/>
                    </a:srgbClr>
                  </a:outerShdw>
                </a:effectLst>
                <a:latin typeface="Baskerville Old Face" panose="02020602080505020303" pitchFamily="18" charset="0"/>
              </a:rPr>
              <a:t>Nomor</a:t>
            </a:r>
            <a:r>
              <a:rPr lang="en-US" sz="2400" dirty="0">
                <a:effectLst>
                  <a:outerShdw blurRad="38100" dist="38100" dir="2700000" algn="tl">
                    <a:srgbClr val="000000">
                      <a:alpha val="43137"/>
                    </a:srgbClr>
                  </a:outerShdw>
                </a:effectLst>
                <a:latin typeface="Baskerville Old Face" panose="02020602080505020303" pitchFamily="18" charset="0"/>
              </a:rPr>
              <a:t> 19 </a:t>
            </a:r>
            <a:r>
              <a:rPr lang="en-US" sz="2400" dirty="0" err="1">
                <a:effectLst>
                  <a:outerShdw blurRad="38100" dist="38100" dir="2700000" algn="tl">
                    <a:srgbClr val="000000">
                      <a:alpha val="43137"/>
                    </a:srgbClr>
                  </a:outerShdw>
                </a:effectLst>
                <a:latin typeface="Baskerville Old Face" panose="02020602080505020303" pitchFamily="18" charset="0"/>
              </a:rPr>
              <a:t>Tahun</a:t>
            </a:r>
            <a:r>
              <a:rPr lang="en-US" sz="2400" dirty="0">
                <a:effectLst>
                  <a:outerShdw blurRad="38100" dist="38100" dir="2700000" algn="tl">
                    <a:srgbClr val="000000">
                      <a:alpha val="43137"/>
                    </a:srgbClr>
                  </a:outerShdw>
                </a:effectLst>
                <a:latin typeface="Baskerville Old Face" panose="02020602080505020303" pitchFamily="18" charset="0"/>
              </a:rPr>
              <a:t> 2005 </a:t>
            </a:r>
            <a:r>
              <a:rPr lang="en-US" sz="2400" dirty="0" err="1">
                <a:effectLst>
                  <a:outerShdw blurRad="38100" dist="38100" dir="2700000" algn="tl">
                    <a:srgbClr val="000000">
                      <a:alpha val="43137"/>
                    </a:srgbClr>
                  </a:outerShdw>
                </a:effectLst>
                <a:latin typeface="Baskerville Old Face" panose="02020602080505020303" pitchFamily="18" charset="0"/>
              </a:rPr>
              <a:t>tentang</a:t>
            </a:r>
            <a:r>
              <a:rPr lang="en-US" sz="2400" dirty="0">
                <a:effectLst>
                  <a:outerShdw blurRad="38100" dist="38100" dir="2700000" algn="tl">
                    <a:srgbClr val="000000">
                      <a:alpha val="43137"/>
                    </a:srgbClr>
                  </a:outerShdw>
                </a:effectLst>
                <a:latin typeface="Baskerville Old Face" panose="02020602080505020303" pitchFamily="18" charset="0"/>
              </a:rPr>
              <a:t> </a:t>
            </a:r>
            <a:r>
              <a:rPr lang="en-US" sz="2400" dirty="0" err="1">
                <a:effectLst>
                  <a:outerShdw blurRad="38100" dist="38100" dir="2700000" algn="tl">
                    <a:srgbClr val="000000">
                      <a:alpha val="43137"/>
                    </a:srgbClr>
                  </a:outerShdw>
                </a:effectLst>
                <a:latin typeface="Baskerville Old Face" panose="02020602080505020303" pitchFamily="18" charset="0"/>
              </a:rPr>
              <a:t>Standar</a:t>
            </a:r>
            <a:r>
              <a:rPr lang="en-US" sz="2400" dirty="0">
                <a:effectLst>
                  <a:outerShdw blurRad="38100" dist="38100" dir="2700000" algn="tl">
                    <a:srgbClr val="000000">
                      <a:alpha val="43137"/>
                    </a:srgbClr>
                  </a:outerShdw>
                </a:effectLst>
                <a:latin typeface="Baskerville Old Face" panose="02020602080505020303" pitchFamily="18" charset="0"/>
              </a:rPr>
              <a:t> </a:t>
            </a:r>
            <a:r>
              <a:rPr lang="en-US" sz="2400" dirty="0" err="1">
                <a:effectLst>
                  <a:outerShdw blurRad="38100" dist="38100" dir="2700000" algn="tl">
                    <a:srgbClr val="000000">
                      <a:alpha val="43137"/>
                    </a:srgbClr>
                  </a:outerShdw>
                </a:effectLst>
                <a:latin typeface="Baskerville Old Face" panose="02020602080505020303" pitchFamily="18" charset="0"/>
              </a:rPr>
              <a:t>Nasional</a:t>
            </a:r>
            <a:r>
              <a:rPr lang="en-US" sz="2400" dirty="0">
                <a:effectLst>
                  <a:outerShdw blurRad="38100" dist="38100" dir="2700000" algn="tl">
                    <a:srgbClr val="000000">
                      <a:alpha val="43137"/>
                    </a:srgbClr>
                  </a:outerShdw>
                </a:effectLst>
                <a:latin typeface="Baskerville Old Face" panose="02020602080505020303" pitchFamily="18" charset="0"/>
              </a:rPr>
              <a:t> </a:t>
            </a:r>
            <a:r>
              <a:rPr lang="en-US" sz="2400" dirty="0" err="1" smtClean="0">
                <a:effectLst>
                  <a:outerShdw blurRad="38100" dist="38100" dir="2700000" algn="tl">
                    <a:srgbClr val="000000">
                      <a:alpha val="43137"/>
                    </a:srgbClr>
                  </a:outerShdw>
                </a:effectLst>
                <a:latin typeface="Baskerville Old Face" panose="02020602080505020303" pitchFamily="18" charset="0"/>
              </a:rPr>
              <a:t>Pendidikan</a:t>
            </a:r>
            <a:r>
              <a:rPr lang="en-US" sz="2400" dirty="0" smtClean="0">
                <a:effectLst>
                  <a:outerShdw blurRad="38100" dist="38100" dir="2700000" algn="tl">
                    <a:srgbClr val="000000">
                      <a:alpha val="43137"/>
                    </a:srgbClr>
                  </a:outerShdw>
                </a:effectLst>
                <a:latin typeface="Baskerville Old Face" panose="02020602080505020303" pitchFamily="18" charset="0"/>
              </a:rPr>
              <a:t>;</a:t>
            </a:r>
            <a:endParaRPr lang="id-ID" sz="2400" dirty="0" smtClean="0">
              <a:effectLst>
                <a:outerShdw blurRad="38100" dist="38100" dir="2700000" algn="tl">
                  <a:srgbClr val="000000">
                    <a:alpha val="43137"/>
                  </a:srgbClr>
                </a:outerShdw>
              </a:effectLst>
              <a:latin typeface="Baskerville Old Face" panose="02020602080505020303" pitchFamily="18" charset="0"/>
            </a:endParaRPr>
          </a:p>
          <a:p>
            <a:pPr marL="457200" indent="-457200">
              <a:lnSpc>
                <a:spcPct val="80000"/>
              </a:lnSpc>
              <a:spcBef>
                <a:spcPts val="0"/>
              </a:spcBef>
              <a:spcAft>
                <a:spcPts val="1200"/>
              </a:spcAft>
              <a:buAutoNum type="arabicPeriod"/>
            </a:pPr>
            <a:r>
              <a:rPr lang="id-ID" sz="2400" dirty="0" smtClean="0">
                <a:effectLst>
                  <a:outerShdw blurRad="38100" dist="38100" dir="2700000" algn="tl">
                    <a:srgbClr val="000000">
                      <a:alpha val="43137"/>
                    </a:srgbClr>
                  </a:outerShdw>
                </a:effectLst>
                <a:latin typeface="Baskerville Old Face" panose="02020602080505020303" pitchFamily="18" charset="0"/>
              </a:rPr>
              <a:t>Peraturan Menteri Pendidikan Nasional Nomor 19 Tahun 2007 tentang Standar Pengelolaan Satuan Pendidikan Dasar dan Menengah;</a:t>
            </a:r>
          </a:p>
          <a:p>
            <a:pPr marL="457200" indent="-457200">
              <a:lnSpc>
                <a:spcPct val="80000"/>
              </a:lnSpc>
              <a:spcBef>
                <a:spcPts val="0"/>
              </a:spcBef>
              <a:spcAft>
                <a:spcPts val="1200"/>
              </a:spcAft>
              <a:buAutoNum type="arabicPeriod"/>
            </a:pPr>
            <a:r>
              <a:rPr lang="id-ID" sz="2400" dirty="0" smtClean="0">
                <a:latin typeface="Baskerville Old Face" panose="02020602080505020303" pitchFamily="18" charset="0"/>
              </a:rPr>
              <a:t>Peraturan </a:t>
            </a:r>
            <a:r>
              <a:rPr lang="id-ID" sz="2400" dirty="0">
                <a:latin typeface="Baskerville Old Face" panose="02020602080505020303" pitchFamily="18" charset="0"/>
              </a:rPr>
              <a:t>Menteri Pendidikan dan Kebudayaan Nomor 61 Tahun 2014 ten</a:t>
            </a:r>
            <a:r>
              <a:rPr lang="en-US" sz="2400" dirty="0">
                <a:latin typeface="Baskerville Old Face" panose="02020602080505020303" pitchFamily="18" charset="0"/>
              </a:rPr>
              <a:t>tang </a:t>
            </a:r>
            <a:r>
              <a:rPr lang="en-US" sz="2400" dirty="0" err="1">
                <a:latin typeface="Baskerville Old Face" panose="02020602080505020303" pitchFamily="18" charset="0"/>
              </a:rPr>
              <a:t>Kurikulum</a:t>
            </a:r>
            <a:r>
              <a:rPr lang="en-US" sz="2400" dirty="0">
                <a:latin typeface="Baskerville Old Face" panose="02020602080505020303" pitchFamily="18" charset="0"/>
              </a:rPr>
              <a:t> Tingkat </a:t>
            </a:r>
            <a:r>
              <a:rPr lang="en-US" sz="2400" dirty="0" err="1">
                <a:latin typeface="Baskerville Old Face" panose="02020602080505020303" pitchFamily="18" charset="0"/>
              </a:rPr>
              <a:t>Satuan</a:t>
            </a:r>
            <a:r>
              <a:rPr lang="en-US" sz="2400" dirty="0">
                <a:latin typeface="Baskerville Old Face" panose="02020602080505020303" pitchFamily="18" charset="0"/>
              </a:rPr>
              <a:t> </a:t>
            </a:r>
            <a:r>
              <a:rPr lang="id-ID" sz="2400" dirty="0" smtClean="0">
                <a:latin typeface="Baskerville Old Face" panose="02020602080505020303" pitchFamily="18" charset="0"/>
              </a:rPr>
              <a:t>Pendidikan;</a:t>
            </a:r>
          </a:p>
          <a:p>
            <a:pPr marL="457200" indent="-457200">
              <a:lnSpc>
                <a:spcPct val="80000"/>
              </a:lnSpc>
              <a:spcBef>
                <a:spcPts val="0"/>
              </a:spcBef>
              <a:spcAft>
                <a:spcPts val="1200"/>
              </a:spcAft>
              <a:buAutoNum type="arabicPeriod"/>
            </a:pPr>
            <a:r>
              <a:rPr lang="en-US" sz="2400" dirty="0" err="1" smtClean="0">
                <a:latin typeface="Baskerville Old Face" panose="02020602080505020303" pitchFamily="18" charset="0"/>
              </a:rPr>
              <a:t>Peraturan</a:t>
            </a:r>
            <a:r>
              <a:rPr lang="en-US" sz="2400" dirty="0" smtClean="0">
                <a:latin typeface="Baskerville Old Face" panose="02020602080505020303" pitchFamily="18" charset="0"/>
              </a:rPr>
              <a:t> </a:t>
            </a:r>
            <a:r>
              <a:rPr lang="en-US" sz="2400" dirty="0" err="1">
                <a:latin typeface="Baskerville Old Face" panose="02020602080505020303" pitchFamily="18" charset="0"/>
              </a:rPr>
              <a:t>Menteri</a:t>
            </a:r>
            <a:r>
              <a:rPr lang="en-US" sz="2400" dirty="0">
                <a:latin typeface="Baskerville Old Face" panose="02020602080505020303" pitchFamily="18" charset="0"/>
              </a:rPr>
              <a:t> </a:t>
            </a:r>
            <a:r>
              <a:rPr lang="en-US" sz="2400" dirty="0" err="1">
                <a:latin typeface="Baskerville Old Face" panose="02020602080505020303" pitchFamily="18" charset="0"/>
              </a:rPr>
              <a:t>Pendidikan</a:t>
            </a:r>
            <a:r>
              <a:rPr lang="en-US" sz="2400" dirty="0">
                <a:latin typeface="Baskerville Old Face" panose="02020602080505020303" pitchFamily="18" charset="0"/>
              </a:rPr>
              <a:t> Dan </a:t>
            </a:r>
            <a:r>
              <a:rPr lang="en-US" sz="2400" dirty="0" err="1">
                <a:latin typeface="Baskerville Old Face" panose="02020602080505020303" pitchFamily="18" charset="0"/>
              </a:rPr>
              <a:t>Kebudayaan</a:t>
            </a:r>
            <a:r>
              <a:rPr lang="en-US" sz="2400" dirty="0">
                <a:latin typeface="Baskerville Old Face" panose="02020602080505020303" pitchFamily="18" charset="0"/>
              </a:rPr>
              <a:t> </a:t>
            </a:r>
            <a:r>
              <a:rPr lang="en-US" sz="2400" dirty="0" err="1">
                <a:latin typeface="Baskerville Old Face" panose="02020602080505020303" pitchFamily="18" charset="0"/>
              </a:rPr>
              <a:t>Republik</a:t>
            </a:r>
            <a:r>
              <a:rPr lang="en-US" sz="2400" dirty="0">
                <a:latin typeface="Baskerville Old Face" panose="02020602080505020303" pitchFamily="18" charset="0"/>
              </a:rPr>
              <a:t> Indonesia </a:t>
            </a:r>
            <a:r>
              <a:rPr lang="en-US" sz="2400" dirty="0" err="1">
                <a:latin typeface="Baskerville Old Face" panose="02020602080505020303" pitchFamily="18" charset="0"/>
              </a:rPr>
              <a:t>Nomor</a:t>
            </a:r>
            <a:r>
              <a:rPr lang="en-US" sz="2400" dirty="0">
                <a:latin typeface="Baskerville Old Face" panose="02020602080505020303" pitchFamily="18" charset="0"/>
              </a:rPr>
              <a:t> 62 </a:t>
            </a:r>
            <a:r>
              <a:rPr lang="en-US" sz="2400" dirty="0" err="1">
                <a:latin typeface="Baskerville Old Face" panose="02020602080505020303" pitchFamily="18" charset="0"/>
              </a:rPr>
              <a:t>Tahun</a:t>
            </a:r>
            <a:r>
              <a:rPr lang="en-US" sz="2400" dirty="0">
                <a:latin typeface="Baskerville Old Face" panose="02020602080505020303" pitchFamily="18" charset="0"/>
              </a:rPr>
              <a:t> 2014 </a:t>
            </a:r>
            <a:r>
              <a:rPr lang="en-US" sz="2400" dirty="0" err="1">
                <a:latin typeface="Baskerville Old Face" panose="02020602080505020303" pitchFamily="18" charset="0"/>
              </a:rPr>
              <a:t>Tentang</a:t>
            </a:r>
            <a:r>
              <a:rPr lang="en-US" sz="2400" dirty="0">
                <a:latin typeface="Baskerville Old Face" panose="02020602080505020303" pitchFamily="18" charset="0"/>
              </a:rPr>
              <a:t> </a:t>
            </a:r>
            <a:r>
              <a:rPr lang="en-US" sz="2400" dirty="0" err="1">
                <a:latin typeface="Baskerville Old Face" panose="02020602080505020303" pitchFamily="18" charset="0"/>
              </a:rPr>
              <a:t>Kegiatan</a:t>
            </a:r>
            <a:r>
              <a:rPr lang="en-US" sz="2400" dirty="0">
                <a:latin typeface="Baskerville Old Face" panose="02020602080505020303" pitchFamily="18" charset="0"/>
              </a:rPr>
              <a:t> </a:t>
            </a:r>
            <a:r>
              <a:rPr lang="en-US" sz="2400" dirty="0" err="1">
                <a:latin typeface="Baskerville Old Face" panose="02020602080505020303" pitchFamily="18" charset="0"/>
              </a:rPr>
              <a:t>Ekstrakurikuler</a:t>
            </a:r>
            <a:r>
              <a:rPr lang="en-US" sz="2400" dirty="0">
                <a:latin typeface="Baskerville Old Face" panose="02020602080505020303" pitchFamily="18" charset="0"/>
              </a:rPr>
              <a:t> </a:t>
            </a:r>
            <a:r>
              <a:rPr lang="en-US" sz="2400" dirty="0" err="1">
                <a:latin typeface="Baskerville Old Face" panose="02020602080505020303" pitchFamily="18" charset="0"/>
              </a:rPr>
              <a:t>Pada</a:t>
            </a:r>
            <a:r>
              <a:rPr lang="en-US" sz="2400" dirty="0">
                <a:latin typeface="Baskerville Old Face" panose="02020602080505020303" pitchFamily="18" charset="0"/>
              </a:rPr>
              <a:t> </a:t>
            </a:r>
            <a:r>
              <a:rPr lang="en-US" sz="2400" dirty="0" err="1">
                <a:latin typeface="Baskerville Old Face" panose="02020602080505020303" pitchFamily="18" charset="0"/>
              </a:rPr>
              <a:t>Pendidikan</a:t>
            </a:r>
            <a:r>
              <a:rPr lang="en-US" sz="2400" dirty="0">
                <a:latin typeface="Baskerville Old Face" panose="02020602080505020303" pitchFamily="18" charset="0"/>
              </a:rPr>
              <a:t> </a:t>
            </a:r>
            <a:r>
              <a:rPr lang="en-US" sz="2400" dirty="0" err="1">
                <a:latin typeface="Baskerville Old Face" panose="02020602080505020303" pitchFamily="18" charset="0"/>
              </a:rPr>
              <a:t>Dasar</a:t>
            </a:r>
            <a:r>
              <a:rPr lang="en-US" sz="2400" dirty="0">
                <a:latin typeface="Baskerville Old Face" panose="02020602080505020303" pitchFamily="18" charset="0"/>
              </a:rPr>
              <a:t> </a:t>
            </a:r>
            <a:r>
              <a:rPr lang="id-ID" sz="2400" dirty="0" smtClean="0">
                <a:latin typeface="Baskerville Old Face" panose="02020602080505020303" pitchFamily="18" charset="0"/>
              </a:rPr>
              <a:t>d</a:t>
            </a:r>
            <a:r>
              <a:rPr lang="en-US" sz="2400" dirty="0" smtClean="0">
                <a:latin typeface="Baskerville Old Face" panose="02020602080505020303" pitchFamily="18" charset="0"/>
              </a:rPr>
              <a:t>an </a:t>
            </a:r>
            <a:r>
              <a:rPr lang="en-US" sz="2400" dirty="0" err="1">
                <a:latin typeface="Baskerville Old Face" panose="02020602080505020303" pitchFamily="18" charset="0"/>
              </a:rPr>
              <a:t>Pendidikan</a:t>
            </a:r>
            <a:r>
              <a:rPr lang="en-US" sz="2400" dirty="0">
                <a:latin typeface="Baskerville Old Face" panose="02020602080505020303" pitchFamily="18" charset="0"/>
              </a:rPr>
              <a:t> </a:t>
            </a:r>
            <a:r>
              <a:rPr lang="en-US" sz="2400" dirty="0" err="1" smtClean="0">
                <a:latin typeface="Baskerville Old Face" panose="02020602080505020303" pitchFamily="18" charset="0"/>
              </a:rPr>
              <a:t>Menengah</a:t>
            </a:r>
            <a:r>
              <a:rPr lang="en-US" sz="2400" dirty="0" smtClean="0">
                <a:latin typeface="Baskerville Old Face" panose="02020602080505020303" pitchFamily="18" charset="0"/>
              </a:rPr>
              <a:t>;</a:t>
            </a:r>
            <a:endParaRPr lang="id-ID" sz="2400" dirty="0" smtClean="0">
              <a:latin typeface="Baskerville Old Face" panose="02020602080505020303" pitchFamily="18" charset="0"/>
            </a:endParaRPr>
          </a:p>
          <a:p>
            <a:pPr marL="457200" indent="-457200">
              <a:lnSpc>
                <a:spcPct val="80000"/>
              </a:lnSpc>
              <a:spcBef>
                <a:spcPts val="0"/>
              </a:spcBef>
              <a:spcAft>
                <a:spcPts val="1200"/>
              </a:spcAft>
              <a:buAutoNum type="arabicPeriod"/>
            </a:pPr>
            <a:r>
              <a:rPr lang="id-ID" sz="2400" dirty="0" smtClean="0">
                <a:latin typeface="Baskerville Old Face" panose="02020602080505020303" pitchFamily="18" charset="0"/>
              </a:rPr>
              <a:t>Peraturan </a:t>
            </a:r>
            <a:r>
              <a:rPr lang="id-ID" sz="2400" dirty="0">
                <a:latin typeface="Baskerville Old Face" panose="02020602080505020303" pitchFamily="18" charset="0"/>
              </a:rPr>
              <a:t>Menteri Pendidikan dan Ke</a:t>
            </a:r>
            <a:r>
              <a:rPr lang="en-US" sz="2400" dirty="0" err="1">
                <a:latin typeface="Baskerville Old Face" panose="02020602080505020303" pitchFamily="18" charset="0"/>
              </a:rPr>
              <a:t>budayaan</a:t>
            </a:r>
            <a:r>
              <a:rPr lang="en-US" sz="2400" dirty="0">
                <a:latin typeface="Baskerville Old Face" panose="02020602080505020303" pitchFamily="18" charset="0"/>
              </a:rPr>
              <a:t> </a:t>
            </a:r>
            <a:r>
              <a:rPr lang="en-US" sz="2400" dirty="0" err="1">
                <a:latin typeface="Baskerville Old Face" panose="02020602080505020303" pitchFamily="18" charset="0"/>
              </a:rPr>
              <a:t>Nomor</a:t>
            </a:r>
            <a:r>
              <a:rPr lang="en-US" sz="2400" dirty="0">
                <a:latin typeface="Baskerville Old Face" panose="02020602080505020303" pitchFamily="18" charset="0"/>
              </a:rPr>
              <a:t> 63 </a:t>
            </a:r>
            <a:r>
              <a:rPr lang="id-ID" sz="2400" dirty="0">
                <a:latin typeface="Baskerville Old Face" panose="02020602080505020303" pitchFamily="18" charset="0"/>
              </a:rPr>
              <a:t>Tahum 2014 tentang Pendidikan Kepramukaan sebagai Kegiatan Ekstrakurikuler Wajib pada Pendidikan Dasar dan </a:t>
            </a:r>
            <a:r>
              <a:rPr lang="id-ID" sz="2400" dirty="0" smtClean="0">
                <a:latin typeface="Baskerville Old Face" panose="02020602080505020303" pitchFamily="18" charset="0"/>
              </a:rPr>
              <a:t>Menengah;</a:t>
            </a:r>
            <a:endParaRPr lang="id-ID" sz="2400" dirty="0" smtClean="0">
              <a:effectLst>
                <a:outerShdw blurRad="38100" dist="38100" dir="2700000" algn="tl">
                  <a:srgbClr val="000000">
                    <a:alpha val="43137"/>
                  </a:srgbClr>
                </a:outerShdw>
              </a:effectLst>
              <a:latin typeface="Baskerville Old Face" panose="02020602080505020303" pitchFamily="18" charset="0"/>
            </a:endParaRPr>
          </a:p>
          <a:p>
            <a:pPr marL="457200" indent="-457200">
              <a:lnSpc>
                <a:spcPct val="80000"/>
              </a:lnSpc>
              <a:spcBef>
                <a:spcPts val="0"/>
              </a:spcBef>
              <a:spcAft>
                <a:spcPts val="1200"/>
              </a:spcAft>
              <a:buAutoNum type="arabicPeriod"/>
            </a:pPr>
            <a:r>
              <a:rPr lang="id-ID" sz="2400" dirty="0" smtClean="0">
                <a:latin typeface="Baskerville Old Face" panose="02020602080505020303" pitchFamily="18" charset="0"/>
              </a:rPr>
              <a:t>Peraturan </a:t>
            </a:r>
            <a:r>
              <a:rPr lang="id-ID" sz="2400" dirty="0">
                <a:latin typeface="Baskerville Old Face" panose="02020602080505020303" pitchFamily="18" charset="0"/>
              </a:rPr>
              <a:t>Menteri Pendidikan dan Kebudayaan Nomor 79 Tahum 2014 tentang Muatan Lokal Kurikulum </a:t>
            </a:r>
            <a:r>
              <a:rPr lang="id-ID" sz="2400" dirty="0" smtClean="0">
                <a:latin typeface="Baskerville Old Face" panose="02020602080505020303" pitchFamily="18" charset="0"/>
              </a:rPr>
              <a:t>2013</a:t>
            </a:r>
            <a:endParaRPr lang="en-US" sz="2400" dirty="0">
              <a:latin typeface="Baskerville Old Face" panose="02020602080505020303" pitchFamily="18" charset="0"/>
            </a:endParaRPr>
          </a:p>
          <a:p>
            <a:pPr marL="457200" indent="-457200">
              <a:lnSpc>
                <a:spcPct val="80000"/>
              </a:lnSpc>
              <a:spcBef>
                <a:spcPts val="0"/>
              </a:spcBef>
              <a:spcAft>
                <a:spcPts val="1200"/>
              </a:spcAft>
              <a:buAutoNum type="arabicPeriod"/>
            </a:pPr>
            <a:endParaRPr lang="id-ID" dirty="0"/>
          </a:p>
        </p:txBody>
      </p:sp>
    </p:spTree>
    <p:extLst>
      <p:ext uri="{BB962C8B-B14F-4D97-AF65-F5344CB8AC3E}">
        <p14:creationId xmlns:p14="http://schemas.microsoft.com/office/powerpoint/2010/main" val="766688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685" y="469776"/>
            <a:ext cx="11029547" cy="6285866"/>
          </a:xfrm>
        </p:spPr>
        <p:txBody>
          <a:bodyPr>
            <a:normAutofit fontScale="92500" lnSpcReduction="10000"/>
          </a:bodyPr>
          <a:lstStyle/>
          <a:p>
            <a:pPr marL="0" indent="0">
              <a:lnSpc>
                <a:spcPct val="80000"/>
              </a:lnSpc>
              <a:spcBef>
                <a:spcPts val="0"/>
              </a:spcBef>
              <a:spcAft>
                <a:spcPts val="1200"/>
              </a:spcAft>
              <a:buNone/>
            </a:pPr>
            <a:r>
              <a:rPr lang="id-ID" sz="2400" dirty="0" smtClean="0">
                <a:latin typeface="Baskerville Old Face" panose="02020602080505020303" pitchFamily="18" charset="0"/>
              </a:rPr>
              <a:t>7. Peraturan Menteri Pendidikan dan Kebudayaan Nomor 111 Tahun 2014 tentang </a:t>
            </a:r>
          </a:p>
          <a:p>
            <a:pPr marL="0" indent="0">
              <a:lnSpc>
                <a:spcPct val="80000"/>
              </a:lnSpc>
              <a:spcBef>
                <a:spcPts val="0"/>
              </a:spcBef>
              <a:spcAft>
                <a:spcPts val="1200"/>
              </a:spcAft>
              <a:buNone/>
            </a:pPr>
            <a:r>
              <a:rPr lang="id-ID" sz="2400" dirty="0">
                <a:latin typeface="Baskerville Old Face" panose="02020602080505020303" pitchFamily="18" charset="0"/>
              </a:rPr>
              <a:t> </a:t>
            </a:r>
            <a:r>
              <a:rPr lang="id-ID" sz="2400" dirty="0" smtClean="0">
                <a:latin typeface="Baskerville Old Face" panose="02020602080505020303" pitchFamily="18" charset="0"/>
              </a:rPr>
              <a:t>   Bimbingan dan Konseling pada Pendidikan Dasar dan Menengah;</a:t>
            </a:r>
          </a:p>
          <a:p>
            <a:pPr marL="0" indent="0">
              <a:lnSpc>
                <a:spcPct val="80000"/>
              </a:lnSpc>
              <a:spcBef>
                <a:spcPts val="0"/>
              </a:spcBef>
              <a:spcAft>
                <a:spcPts val="1200"/>
              </a:spcAft>
              <a:buNone/>
            </a:pPr>
            <a:r>
              <a:rPr lang="id-ID" sz="2400" dirty="0" smtClean="0">
                <a:latin typeface="Baskerville Old Face" panose="02020602080505020303" pitchFamily="18" charset="0"/>
              </a:rPr>
              <a:t>8. Peraturan Menteri Pendidikan dan Kebudayaan Nomor 23 Tahun 2015 tentang </a:t>
            </a:r>
          </a:p>
          <a:p>
            <a:pPr marL="0" indent="0">
              <a:lnSpc>
                <a:spcPct val="80000"/>
              </a:lnSpc>
              <a:spcBef>
                <a:spcPts val="0"/>
              </a:spcBef>
              <a:spcAft>
                <a:spcPts val="1200"/>
              </a:spcAft>
              <a:buNone/>
            </a:pPr>
            <a:r>
              <a:rPr lang="id-ID" sz="2400" dirty="0">
                <a:latin typeface="Baskerville Old Face" panose="02020602080505020303" pitchFamily="18" charset="0"/>
              </a:rPr>
              <a:t> </a:t>
            </a:r>
            <a:r>
              <a:rPr lang="id-ID" sz="2400" dirty="0" smtClean="0">
                <a:latin typeface="Baskerville Old Face" panose="02020602080505020303" pitchFamily="18" charset="0"/>
              </a:rPr>
              <a:t>   Penumbuhan Budi Pekerti;</a:t>
            </a:r>
          </a:p>
          <a:p>
            <a:pPr marL="0" indent="0">
              <a:lnSpc>
                <a:spcPct val="80000"/>
              </a:lnSpc>
              <a:spcBef>
                <a:spcPts val="0"/>
              </a:spcBef>
              <a:spcAft>
                <a:spcPts val="1200"/>
              </a:spcAft>
              <a:buNone/>
            </a:pPr>
            <a:r>
              <a:rPr lang="id-ID" sz="2400" dirty="0" smtClean="0">
                <a:latin typeface="Baskerville Old Face" panose="02020602080505020303" pitchFamily="18" charset="0"/>
              </a:rPr>
              <a:t>9. Peraturan Menteri Pendidikan dan Kebudayaan Nomor 53 Tahun 2015 tentang </a:t>
            </a:r>
          </a:p>
          <a:p>
            <a:pPr marL="0" indent="0">
              <a:lnSpc>
                <a:spcPct val="80000"/>
              </a:lnSpc>
              <a:spcBef>
                <a:spcPts val="0"/>
              </a:spcBef>
              <a:spcAft>
                <a:spcPts val="1200"/>
              </a:spcAft>
              <a:buNone/>
            </a:pPr>
            <a:r>
              <a:rPr lang="id-ID" sz="2400" dirty="0">
                <a:latin typeface="Baskerville Old Face" panose="02020602080505020303" pitchFamily="18" charset="0"/>
              </a:rPr>
              <a:t> </a:t>
            </a:r>
            <a:r>
              <a:rPr lang="id-ID" sz="2400" dirty="0" smtClean="0">
                <a:latin typeface="Baskerville Old Face" panose="02020602080505020303" pitchFamily="18" charset="0"/>
              </a:rPr>
              <a:t>   Penilaian Hasil Belajar oleh Pendidik dan Satuan Pendidikan;</a:t>
            </a:r>
          </a:p>
          <a:p>
            <a:pPr marL="0" indent="0">
              <a:lnSpc>
                <a:spcPct val="80000"/>
              </a:lnSpc>
              <a:spcBef>
                <a:spcPts val="0"/>
              </a:spcBef>
              <a:spcAft>
                <a:spcPts val="1200"/>
              </a:spcAft>
              <a:buNone/>
            </a:pPr>
            <a:r>
              <a:rPr lang="id-ID" sz="2400" dirty="0" smtClean="0">
                <a:latin typeface="Baskerville Old Face" panose="02020602080505020303" pitchFamily="18" charset="0"/>
              </a:rPr>
              <a:t>10</a:t>
            </a:r>
            <a:r>
              <a:rPr lang="id-ID" sz="2600" dirty="0" smtClean="0">
                <a:latin typeface="Baskerville Old Face" panose="02020602080505020303" pitchFamily="18" charset="0"/>
              </a:rPr>
              <a:t>.</a:t>
            </a:r>
            <a:r>
              <a:rPr lang="en-US" sz="2600" dirty="0" err="1" smtClean="0">
                <a:latin typeface="Baskerville Old Face" panose="02020602080505020303" pitchFamily="18" charset="0"/>
              </a:rPr>
              <a:t>Peraturan</a:t>
            </a:r>
            <a:r>
              <a:rPr lang="en-US" sz="2600" dirty="0" smtClean="0">
                <a:latin typeface="Baskerville Old Face" panose="02020602080505020303" pitchFamily="18" charset="0"/>
              </a:rPr>
              <a:t> </a:t>
            </a:r>
            <a:r>
              <a:rPr lang="en-US" sz="2600" dirty="0" err="1">
                <a:latin typeface="Baskerville Old Face" panose="02020602080505020303" pitchFamily="18" charset="0"/>
              </a:rPr>
              <a:t>Menteri</a:t>
            </a:r>
            <a:r>
              <a:rPr lang="en-US" sz="2600" dirty="0">
                <a:latin typeface="Baskerville Old Face" panose="02020602080505020303" pitchFamily="18" charset="0"/>
              </a:rPr>
              <a:t> </a:t>
            </a:r>
            <a:r>
              <a:rPr lang="en-US" sz="2600" dirty="0" err="1">
                <a:latin typeface="Baskerville Old Face" panose="02020602080505020303" pitchFamily="18" charset="0"/>
              </a:rPr>
              <a:t>Pendidikan</a:t>
            </a:r>
            <a:r>
              <a:rPr lang="en-US" sz="2600" dirty="0">
                <a:latin typeface="Baskerville Old Face" panose="02020602080505020303" pitchFamily="18" charset="0"/>
              </a:rPr>
              <a:t> </a:t>
            </a:r>
            <a:r>
              <a:rPr lang="en-US" sz="2600" dirty="0" err="1">
                <a:latin typeface="Baskerville Old Face" panose="02020602080505020303" pitchFamily="18" charset="0"/>
              </a:rPr>
              <a:t>dan</a:t>
            </a:r>
            <a:r>
              <a:rPr lang="en-US" sz="2600" dirty="0">
                <a:latin typeface="Baskerville Old Face" panose="02020602080505020303" pitchFamily="18" charset="0"/>
              </a:rPr>
              <a:t> </a:t>
            </a:r>
            <a:r>
              <a:rPr lang="en-US" sz="2600" dirty="0" err="1">
                <a:latin typeface="Baskerville Old Face" panose="02020602080505020303" pitchFamily="18" charset="0"/>
              </a:rPr>
              <a:t>Kebudayaan</a:t>
            </a:r>
            <a:r>
              <a:rPr lang="en-US" sz="2600" dirty="0">
                <a:latin typeface="Baskerville Old Face" panose="02020602080505020303" pitchFamily="18" charset="0"/>
              </a:rPr>
              <a:t> </a:t>
            </a:r>
            <a:r>
              <a:rPr lang="en-US" sz="2600" dirty="0" err="1">
                <a:latin typeface="Baskerville Old Face" panose="02020602080505020303" pitchFamily="18" charset="0"/>
              </a:rPr>
              <a:t>Nomor</a:t>
            </a:r>
            <a:r>
              <a:rPr lang="en-US" sz="2600" dirty="0">
                <a:latin typeface="Baskerville Old Face" panose="02020602080505020303" pitchFamily="18" charset="0"/>
              </a:rPr>
              <a:t> 20 </a:t>
            </a:r>
            <a:r>
              <a:rPr lang="en-US" sz="2600" dirty="0" err="1">
                <a:latin typeface="Baskerville Old Face" panose="02020602080505020303" pitchFamily="18" charset="0"/>
              </a:rPr>
              <a:t>Tahun</a:t>
            </a:r>
            <a:r>
              <a:rPr lang="en-US" sz="2600" dirty="0">
                <a:latin typeface="Baskerville Old Face" panose="02020602080505020303" pitchFamily="18" charset="0"/>
              </a:rPr>
              <a:t> 2016 </a:t>
            </a:r>
            <a:r>
              <a:rPr lang="en-US" sz="2600" dirty="0" err="1" smtClean="0">
                <a:latin typeface="Baskerville Old Face" panose="02020602080505020303" pitchFamily="18" charset="0"/>
              </a:rPr>
              <a:t>tentang</a:t>
            </a:r>
            <a:endParaRPr lang="id-ID" sz="2600" dirty="0" smtClean="0">
              <a:latin typeface="Baskerville Old Face" panose="02020602080505020303" pitchFamily="18" charset="0"/>
            </a:endParaRPr>
          </a:p>
          <a:p>
            <a:pPr marL="0" indent="0">
              <a:lnSpc>
                <a:spcPct val="80000"/>
              </a:lnSpc>
              <a:spcBef>
                <a:spcPts val="0"/>
              </a:spcBef>
              <a:spcAft>
                <a:spcPts val="1200"/>
              </a:spcAft>
              <a:buNone/>
            </a:pPr>
            <a:r>
              <a:rPr lang="id-ID" sz="2600" dirty="0">
                <a:latin typeface="Baskerville Old Face" panose="02020602080505020303" pitchFamily="18" charset="0"/>
              </a:rPr>
              <a:t> </a:t>
            </a:r>
            <a:r>
              <a:rPr lang="id-ID" sz="2600" dirty="0" smtClean="0">
                <a:latin typeface="Baskerville Old Face" panose="02020602080505020303" pitchFamily="18" charset="0"/>
              </a:rPr>
              <a:t>  </a:t>
            </a:r>
            <a:r>
              <a:rPr lang="en-US" sz="2600" dirty="0" smtClean="0">
                <a:latin typeface="Baskerville Old Face" panose="02020602080505020303" pitchFamily="18" charset="0"/>
              </a:rPr>
              <a:t> </a:t>
            </a:r>
            <a:r>
              <a:rPr lang="en-US" sz="2600" dirty="0" err="1">
                <a:latin typeface="Baskerville Old Face" panose="02020602080505020303" pitchFamily="18" charset="0"/>
              </a:rPr>
              <a:t>Standar</a:t>
            </a:r>
            <a:r>
              <a:rPr lang="en-US" sz="2600" dirty="0">
                <a:latin typeface="Baskerville Old Face" panose="02020602080505020303" pitchFamily="18" charset="0"/>
              </a:rPr>
              <a:t> </a:t>
            </a:r>
            <a:r>
              <a:rPr lang="en-US" sz="2600" dirty="0" err="1">
                <a:latin typeface="Baskerville Old Face" panose="02020602080505020303" pitchFamily="18" charset="0"/>
              </a:rPr>
              <a:t>Kompetensi</a:t>
            </a:r>
            <a:r>
              <a:rPr lang="en-US" sz="2600" dirty="0">
                <a:latin typeface="Baskerville Old Face" panose="02020602080505020303" pitchFamily="18" charset="0"/>
              </a:rPr>
              <a:t> </a:t>
            </a:r>
            <a:r>
              <a:rPr lang="en-US" sz="2600" dirty="0" err="1">
                <a:latin typeface="Baskerville Old Face" panose="02020602080505020303" pitchFamily="18" charset="0"/>
              </a:rPr>
              <a:t>Lulusan</a:t>
            </a:r>
            <a:r>
              <a:rPr lang="en-US" sz="2600" dirty="0">
                <a:latin typeface="Baskerville Old Face" panose="02020602080505020303" pitchFamily="18" charset="0"/>
              </a:rPr>
              <a:t> </a:t>
            </a:r>
            <a:r>
              <a:rPr lang="en-US" sz="2600" dirty="0" err="1">
                <a:latin typeface="Baskerville Old Face" panose="02020602080505020303" pitchFamily="18" charset="0"/>
              </a:rPr>
              <a:t>Pendidikan</a:t>
            </a:r>
            <a:r>
              <a:rPr lang="en-US" sz="2600" dirty="0">
                <a:latin typeface="Baskerville Old Face" panose="02020602080505020303" pitchFamily="18" charset="0"/>
              </a:rPr>
              <a:t> </a:t>
            </a:r>
            <a:r>
              <a:rPr lang="en-US" sz="2600" dirty="0" err="1">
                <a:latin typeface="Baskerville Old Face" panose="02020602080505020303" pitchFamily="18" charset="0"/>
              </a:rPr>
              <a:t>Dasar</a:t>
            </a:r>
            <a:r>
              <a:rPr lang="en-US" sz="2600" dirty="0">
                <a:latin typeface="Baskerville Old Face" panose="02020602080505020303" pitchFamily="18" charset="0"/>
              </a:rPr>
              <a:t> </a:t>
            </a:r>
            <a:r>
              <a:rPr lang="en-US" sz="2600" dirty="0" err="1">
                <a:latin typeface="Baskerville Old Face" panose="02020602080505020303" pitchFamily="18" charset="0"/>
              </a:rPr>
              <a:t>dan</a:t>
            </a:r>
            <a:r>
              <a:rPr lang="en-US" sz="2600" dirty="0">
                <a:latin typeface="Baskerville Old Face" panose="02020602080505020303" pitchFamily="18" charset="0"/>
              </a:rPr>
              <a:t> </a:t>
            </a:r>
            <a:r>
              <a:rPr lang="en-US" sz="2600" dirty="0" err="1" smtClean="0">
                <a:latin typeface="Baskerville Old Face" panose="02020602080505020303" pitchFamily="18" charset="0"/>
              </a:rPr>
              <a:t>Menengah</a:t>
            </a:r>
            <a:endParaRPr lang="id-ID" sz="2600" dirty="0" smtClean="0">
              <a:latin typeface="Baskerville Old Face" panose="02020602080505020303" pitchFamily="18" charset="0"/>
            </a:endParaRPr>
          </a:p>
          <a:p>
            <a:pPr marL="0" indent="0">
              <a:lnSpc>
                <a:spcPct val="80000"/>
              </a:lnSpc>
              <a:spcBef>
                <a:spcPts val="0"/>
              </a:spcBef>
              <a:spcAft>
                <a:spcPts val="1200"/>
              </a:spcAft>
              <a:buNone/>
            </a:pPr>
            <a:r>
              <a:rPr lang="id-ID" sz="2600" dirty="0" smtClean="0">
                <a:latin typeface="Baskerville Old Face" panose="02020602080505020303" pitchFamily="18" charset="0"/>
              </a:rPr>
              <a:t>11.</a:t>
            </a:r>
            <a:r>
              <a:rPr lang="en-US" sz="2600" dirty="0" err="1" smtClean="0">
                <a:latin typeface="Baskerville Old Face" panose="02020602080505020303" pitchFamily="18" charset="0"/>
              </a:rPr>
              <a:t>Peraturan</a:t>
            </a:r>
            <a:r>
              <a:rPr lang="en-US" sz="2600" dirty="0" smtClean="0">
                <a:latin typeface="Baskerville Old Face" panose="02020602080505020303" pitchFamily="18" charset="0"/>
              </a:rPr>
              <a:t> </a:t>
            </a:r>
            <a:r>
              <a:rPr lang="en-US" sz="2600" dirty="0" err="1">
                <a:latin typeface="Baskerville Old Face" panose="02020602080505020303" pitchFamily="18" charset="0"/>
              </a:rPr>
              <a:t>Menteri</a:t>
            </a:r>
            <a:r>
              <a:rPr lang="en-US" sz="2600" dirty="0">
                <a:latin typeface="Baskerville Old Face" panose="02020602080505020303" pitchFamily="18" charset="0"/>
              </a:rPr>
              <a:t> </a:t>
            </a:r>
            <a:r>
              <a:rPr lang="en-US" sz="2600" dirty="0" err="1">
                <a:latin typeface="Baskerville Old Face" panose="02020602080505020303" pitchFamily="18" charset="0"/>
              </a:rPr>
              <a:t>Pendidikan</a:t>
            </a:r>
            <a:r>
              <a:rPr lang="en-US" sz="2600" dirty="0">
                <a:latin typeface="Baskerville Old Face" panose="02020602080505020303" pitchFamily="18" charset="0"/>
              </a:rPr>
              <a:t> </a:t>
            </a:r>
            <a:r>
              <a:rPr lang="en-US" sz="2600" dirty="0" err="1">
                <a:latin typeface="Baskerville Old Face" panose="02020602080505020303" pitchFamily="18" charset="0"/>
              </a:rPr>
              <a:t>dan</a:t>
            </a:r>
            <a:r>
              <a:rPr lang="en-US" sz="2600" dirty="0">
                <a:latin typeface="Baskerville Old Face" panose="02020602080505020303" pitchFamily="18" charset="0"/>
              </a:rPr>
              <a:t> </a:t>
            </a:r>
            <a:r>
              <a:rPr lang="en-US" sz="2600" dirty="0" err="1">
                <a:latin typeface="Baskerville Old Face" panose="02020602080505020303" pitchFamily="18" charset="0"/>
              </a:rPr>
              <a:t>Kebudayaan</a:t>
            </a:r>
            <a:r>
              <a:rPr lang="en-US" sz="2600" dirty="0">
                <a:latin typeface="Baskerville Old Face" panose="02020602080505020303" pitchFamily="18" charset="0"/>
              </a:rPr>
              <a:t> </a:t>
            </a:r>
            <a:r>
              <a:rPr lang="en-US" sz="2600" dirty="0" err="1">
                <a:latin typeface="Baskerville Old Face" panose="02020602080505020303" pitchFamily="18" charset="0"/>
              </a:rPr>
              <a:t>Nomor</a:t>
            </a:r>
            <a:r>
              <a:rPr lang="en-US" sz="2600" dirty="0">
                <a:latin typeface="Baskerville Old Face" panose="02020602080505020303" pitchFamily="18" charset="0"/>
              </a:rPr>
              <a:t> 21 </a:t>
            </a:r>
            <a:r>
              <a:rPr lang="en-US" sz="2600" dirty="0" err="1">
                <a:latin typeface="Baskerville Old Face" panose="02020602080505020303" pitchFamily="18" charset="0"/>
              </a:rPr>
              <a:t>Tahun</a:t>
            </a:r>
            <a:r>
              <a:rPr lang="en-US" sz="2600" dirty="0">
                <a:latin typeface="Baskerville Old Face" panose="02020602080505020303" pitchFamily="18" charset="0"/>
              </a:rPr>
              <a:t> 2016 </a:t>
            </a:r>
            <a:endParaRPr lang="id-ID" sz="2600" dirty="0" smtClean="0">
              <a:latin typeface="Baskerville Old Face" panose="02020602080505020303" pitchFamily="18" charset="0"/>
            </a:endParaRPr>
          </a:p>
          <a:p>
            <a:pPr marL="0" indent="0">
              <a:lnSpc>
                <a:spcPct val="80000"/>
              </a:lnSpc>
              <a:spcBef>
                <a:spcPts val="0"/>
              </a:spcBef>
              <a:spcAft>
                <a:spcPts val="1200"/>
              </a:spcAft>
              <a:buNone/>
            </a:pPr>
            <a:r>
              <a:rPr lang="id-ID" sz="2600" dirty="0">
                <a:latin typeface="Baskerville Old Face" panose="02020602080505020303" pitchFamily="18" charset="0"/>
              </a:rPr>
              <a:t> </a:t>
            </a:r>
            <a:r>
              <a:rPr lang="id-ID" sz="2600" dirty="0" smtClean="0">
                <a:latin typeface="Baskerville Old Face" panose="02020602080505020303" pitchFamily="18" charset="0"/>
              </a:rPr>
              <a:t>   </a:t>
            </a:r>
            <a:r>
              <a:rPr lang="en-US" sz="2600" dirty="0" err="1" smtClean="0">
                <a:latin typeface="Baskerville Old Face" panose="02020602080505020303" pitchFamily="18" charset="0"/>
              </a:rPr>
              <a:t>tentang</a:t>
            </a:r>
            <a:r>
              <a:rPr lang="en-US" sz="2600" dirty="0" smtClean="0">
                <a:latin typeface="Baskerville Old Face" panose="02020602080505020303" pitchFamily="18" charset="0"/>
              </a:rPr>
              <a:t> </a:t>
            </a:r>
            <a:r>
              <a:rPr lang="en-US" sz="2600" dirty="0" err="1">
                <a:latin typeface="Baskerville Old Face" panose="02020602080505020303" pitchFamily="18" charset="0"/>
              </a:rPr>
              <a:t>Standar</a:t>
            </a:r>
            <a:r>
              <a:rPr lang="en-US" sz="2600" dirty="0">
                <a:latin typeface="Baskerville Old Face" panose="02020602080505020303" pitchFamily="18" charset="0"/>
              </a:rPr>
              <a:t> Isi </a:t>
            </a:r>
            <a:r>
              <a:rPr lang="en-US" sz="2600" dirty="0" err="1">
                <a:latin typeface="Baskerville Old Face" panose="02020602080505020303" pitchFamily="18" charset="0"/>
              </a:rPr>
              <a:t>Pendidikan</a:t>
            </a:r>
            <a:r>
              <a:rPr lang="en-US" sz="2600" dirty="0">
                <a:latin typeface="Baskerville Old Face" panose="02020602080505020303" pitchFamily="18" charset="0"/>
              </a:rPr>
              <a:t> </a:t>
            </a:r>
            <a:r>
              <a:rPr lang="en-US" sz="2600" dirty="0" err="1">
                <a:latin typeface="Baskerville Old Face" panose="02020602080505020303" pitchFamily="18" charset="0"/>
              </a:rPr>
              <a:t>Dasar</a:t>
            </a:r>
            <a:r>
              <a:rPr lang="en-US" sz="2600" dirty="0">
                <a:latin typeface="Baskerville Old Face" panose="02020602080505020303" pitchFamily="18" charset="0"/>
              </a:rPr>
              <a:t> </a:t>
            </a:r>
            <a:r>
              <a:rPr lang="en-US" sz="2600" dirty="0" err="1">
                <a:latin typeface="Baskerville Old Face" panose="02020602080505020303" pitchFamily="18" charset="0"/>
              </a:rPr>
              <a:t>dan</a:t>
            </a:r>
            <a:r>
              <a:rPr lang="en-US" sz="2600" dirty="0">
                <a:latin typeface="Baskerville Old Face" panose="02020602080505020303" pitchFamily="18" charset="0"/>
              </a:rPr>
              <a:t> </a:t>
            </a:r>
            <a:r>
              <a:rPr lang="en-US" sz="2600" dirty="0" err="1" smtClean="0">
                <a:latin typeface="Baskerville Old Face" panose="02020602080505020303" pitchFamily="18" charset="0"/>
              </a:rPr>
              <a:t>Menengah</a:t>
            </a:r>
            <a:endParaRPr lang="id-ID" sz="2600" dirty="0">
              <a:latin typeface="Baskerville Old Face" panose="02020602080505020303" pitchFamily="18" charset="0"/>
            </a:endParaRPr>
          </a:p>
          <a:p>
            <a:pPr marL="0" indent="0">
              <a:lnSpc>
                <a:spcPct val="80000"/>
              </a:lnSpc>
              <a:spcBef>
                <a:spcPts val="0"/>
              </a:spcBef>
              <a:spcAft>
                <a:spcPts val="1200"/>
              </a:spcAft>
              <a:buNone/>
            </a:pPr>
            <a:r>
              <a:rPr lang="id-ID" sz="2600" dirty="0" smtClean="0">
                <a:latin typeface="Baskerville Old Face" panose="02020602080505020303" pitchFamily="18" charset="0"/>
              </a:rPr>
              <a:t>12.</a:t>
            </a:r>
            <a:r>
              <a:rPr lang="en-US" sz="2600" dirty="0" err="1" smtClean="0">
                <a:latin typeface="Baskerville Old Face" panose="02020602080505020303" pitchFamily="18" charset="0"/>
              </a:rPr>
              <a:t>Peraturan</a:t>
            </a:r>
            <a:r>
              <a:rPr lang="en-US" sz="2600" dirty="0" smtClean="0">
                <a:latin typeface="Baskerville Old Face" panose="02020602080505020303" pitchFamily="18" charset="0"/>
              </a:rPr>
              <a:t> </a:t>
            </a:r>
            <a:r>
              <a:rPr lang="en-US" sz="2600" dirty="0" err="1">
                <a:latin typeface="Baskerville Old Face" panose="02020602080505020303" pitchFamily="18" charset="0"/>
              </a:rPr>
              <a:t>Menteri</a:t>
            </a:r>
            <a:r>
              <a:rPr lang="en-US" sz="2600" dirty="0">
                <a:latin typeface="Baskerville Old Face" panose="02020602080505020303" pitchFamily="18" charset="0"/>
              </a:rPr>
              <a:t> </a:t>
            </a:r>
            <a:r>
              <a:rPr lang="en-US" sz="2600" dirty="0" err="1">
                <a:latin typeface="Baskerville Old Face" panose="02020602080505020303" pitchFamily="18" charset="0"/>
              </a:rPr>
              <a:t>Pendidikan</a:t>
            </a:r>
            <a:r>
              <a:rPr lang="en-US" sz="2600" dirty="0">
                <a:latin typeface="Baskerville Old Face" panose="02020602080505020303" pitchFamily="18" charset="0"/>
              </a:rPr>
              <a:t> </a:t>
            </a:r>
            <a:r>
              <a:rPr lang="en-US" sz="2600" dirty="0" err="1">
                <a:latin typeface="Baskerville Old Face" panose="02020602080505020303" pitchFamily="18" charset="0"/>
              </a:rPr>
              <a:t>dan</a:t>
            </a:r>
            <a:r>
              <a:rPr lang="en-US" sz="2600" dirty="0">
                <a:latin typeface="Baskerville Old Face" panose="02020602080505020303" pitchFamily="18" charset="0"/>
              </a:rPr>
              <a:t> </a:t>
            </a:r>
            <a:r>
              <a:rPr lang="en-US" sz="2600" dirty="0" err="1">
                <a:latin typeface="Baskerville Old Face" panose="02020602080505020303" pitchFamily="18" charset="0"/>
              </a:rPr>
              <a:t>Kebudayaan</a:t>
            </a:r>
            <a:r>
              <a:rPr lang="en-US" sz="2600" dirty="0">
                <a:latin typeface="Baskerville Old Face" panose="02020602080505020303" pitchFamily="18" charset="0"/>
              </a:rPr>
              <a:t> </a:t>
            </a:r>
            <a:r>
              <a:rPr lang="en-US" sz="2600" dirty="0" err="1">
                <a:latin typeface="Baskerville Old Face" panose="02020602080505020303" pitchFamily="18" charset="0"/>
              </a:rPr>
              <a:t>Nomor</a:t>
            </a:r>
            <a:r>
              <a:rPr lang="en-US" sz="2600" dirty="0">
                <a:latin typeface="Baskerville Old Face" panose="02020602080505020303" pitchFamily="18" charset="0"/>
              </a:rPr>
              <a:t> 23 </a:t>
            </a:r>
            <a:r>
              <a:rPr lang="en-US" sz="2600" dirty="0" err="1">
                <a:latin typeface="Baskerville Old Face" panose="02020602080505020303" pitchFamily="18" charset="0"/>
              </a:rPr>
              <a:t>Tahun</a:t>
            </a:r>
            <a:r>
              <a:rPr lang="en-US" sz="2600" dirty="0">
                <a:latin typeface="Baskerville Old Face" panose="02020602080505020303" pitchFamily="18" charset="0"/>
              </a:rPr>
              <a:t> 2016 </a:t>
            </a:r>
            <a:endParaRPr lang="id-ID" sz="2600" dirty="0" smtClean="0">
              <a:latin typeface="Baskerville Old Face" panose="02020602080505020303" pitchFamily="18" charset="0"/>
            </a:endParaRPr>
          </a:p>
          <a:p>
            <a:pPr marL="0" indent="0">
              <a:lnSpc>
                <a:spcPct val="80000"/>
              </a:lnSpc>
              <a:spcBef>
                <a:spcPts val="0"/>
              </a:spcBef>
              <a:spcAft>
                <a:spcPts val="1200"/>
              </a:spcAft>
              <a:buNone/>
            </a:pPr>
            <a:r>
              <a:rPr lang="id-ID" sz="2600" dirty="0">
                <a:latin typeface="Baskerville Old Face" panose="02020602080505020303" pitchFamily="18" charset="0"/>
              </a:rPr>
              <a:t> </a:t>
            </a:r>
            <a:r>
              <a:rPr lang="id-ID" sz="2600" dirty="0" smtClean="0">
                <a:latin typeface="Baskerville Old Face" panose="02020602080505020303" pitchFamily="18" charset="0"/>
              </a:rPr>
              <a:t>   </a:t>
            </a:r>
            <a:r>
              <a:rPr lang="en-US" sz="2600" dirty="0" err="1" smtClean="0">
                <a:latin typeface="Baskerville Old Face" panose="02020602080505020303" pitchFamily="18" charset="0"/>
              </a:rPr>
              <a:t>tentang</a:t>
            </a:r>
            <a:r>
              <a:rPr lang="en-US" sz="2600" dirty="0" smtClean="0">
                <a:latin typeface="Baskerville Old Face" panose="02020602080505020303" pitchFamily="18" charset="0"/>
              </a:rPr>
              <a:t> </a:t>
            </a:r>
            <a:r>
              <a:rPr lang="en-US" sz="2600" dirty="0" err="1">
                <a:latin typeface="Baskerville Old Face" panose="02020602080505020303" pitchFamily="18" charset="0"/>
              </a:rPr>
              <a:t>Standar</a:t>
            </a:r>
            <a:r>
              <a:rPr lang="en-US" sz="2600" dirty="0">
                <a:latin typeface="Baskerville Old Face" panose="02020602080505020303" pitchFamily="18" charset="0"/>
              </a:rPr>
              <a:t> </a:t>
            </a:r>
            <a:r>
              <a:rPr lang="en-US" sz="2600" dirty="0" err="1">
                <a:latin typeface="Baskerville Old Face" panose="02020602080505020303" pitchFamily="18" charset="0"/>
              </a:rPr>
              <a:t>Penilaian</a:t>
            </a:r>
            <a:r>
              <a:rPr lang="en-US" sz="2600" dirty="0">
                <a:latin typeface="Baskerville Old Face" panose="02020602080505020303" pitchFamily="18" charset="0"/>
              </a:rPr>
              <a:t> </a:t>
            </a:r>
            <a:r>
              <a:rPr lang="en-US" sz="2600" dirty="0" err="1" smtClean="0">
                <a:latin typeface="Baskerville Old Face" panose="02020602080505020303" pitchFamily="18" charset="0"/>
              </a:rPr>
              <a:t>Pendidikan</a:t>
            </a:r>
            <a:r>
              <a:rPr lang="en-US" sz="2600" dirty="0" smtClean="0">
                <a:latin typeface="Baskerville Old Face" panose="02020602080505020303" pitchFamily="18" charset="0"/>
              </a:rPr>
              <a:t>;</a:t>
            </a:r>
            <a:endParaRPr lang="id-ID" sz="2600" dirty="0">
              <a:latin typeface="Baskerville Old Face" panose="02020602080505020303" pitchFamily="18" charset="0"/>
            </a:endParaRPr>
          </a:p>
          <a:p>
            <a:pPr marL="0" indent="0">
              <a:lnSpc>
                <a:spcPct val="80000"/>
              </a:lnSpc>
              <a:spcBef>
                <a:spcPts val="0"/>
              </a:spcBef>
              <a:spcAft>
                <a:spcPts val="1200"/>
              </a:spcAft>
              <a:buNone/>
            </a:pPr>
            <a:r>
              <a:rPr lang="id-ID" sz="2600" dirty="0" smtClean="0">
                <a:latin typeface="Baskerville Old Face" panose="02020602080505020303" pitchFamily="18" charset="0"/>
              </a:rPr>
              <a:t>13.Peraturan </a:t>
            </a:r>
            <a:r>
              <a:rPr lang="id-ID" sz="2600" dirty="0">
                <a:latin typeface="Baskerville Old Face" panose="02020602080505020303" pitchFamily="18" charset="0"/>
              </a:rPr>
              <a:t>Menteri Pendidikan dan Kebudayaan Nomor 3 tahun 2017 tentang </a:t>
            </a:r>
            <a:endParaRPr lang="id-ID" sz="2600" dirty="0" smtClean="0">
              <a:latin typeface="Baskerville Old Face" panose="02020602080505020303" pitchFamily="18" charset="0"/>
            </a:endParaRPr>
          </a:p>
          <a:p>
            <a:pPr marL="0" indent="0">
              <a:lnSpc>
                <a:spcPct val="80000"/>
              </a:lnSpc>
              <a:spcBef>
                <a:spcPts val="0"/>
              </a:spcBef>
              <a:spcAft>
                <a:spcPts val="1200"/>
              </a:spcAft>
              <a:buNone/>
            </a:pPr>
            <a:r>
              <a:rPr lang="id-ID" sz="2600" dirty="0">
                <a:latin typeface="Baskerville Old Face" panose="02020602080505020303" pitchFamily="18" charset="0"/>
              </a:rPr>
              <a:t> </a:t>
            </a:r>
            <a:r>
              <a:rPr lang="id-ID" sz="2600" dirty="0" smtClean="0">
                <a:latin typeface="Baskerville Old Face" panose="02020602080505020303" pitchFamily="18" charset="0"/>
              </a:rPr>
              <a:t>   Penilaian </a:t>
            </a:r>
            <a:r>
              <a:rPr lang="id-ID" sz="2600" dirty="0">
                <a:latin typeface="Baskerville Old Face" panose="02020602080505020303" pitchFamily="18" charset="0"/>
              </a:rPr>
              <a:t>Hasil Belajar oleh Pemerintah dan Penilaian Hasil Belajar oleh Satuan </a:t>
            </a:r>
            <a:endParaRPr lang="id-ID" sz="2600" dirty="0" smtClean="0">
              <a:latin typeface="Baskerville Old Face" panose="02020602080505020303" pitchFamily="18" charset="0"/>
            </a:endParaRPr>
          </a:p>
          <a:p>
            <a:pPr marL="0" indent="0">
              <a:lnSpc>
                <a:spcPct val="80000"/>
              </a:lnSpc>
              <a:spcBef>
                <a:spcPts val="0"/>
              </a:spcBef>
              <a:spcAft>
                <a:spcPts val="1200"/>
              </a:spcAft>
              <a:buNone/>
            </a:pPr>
            <a:r>
              <a:rPr lang="id-ID" sz="2600" dirty="0">
                <a:latin typeface="Baskerville Old Face" panose="02020602080505020303" pitchFamily="18" charset="0"/>
              </a:rPr>
              <a:t> </a:t>
            </a:r>
            <a:r>
              <a:rPr lang="id-ID" sz="2600" dirty="0" smtClean="0">
                <a:latin typeface="Baskerville Old Face" panose="02020602080505020303" pitchFamily="18" charset="0"/>
              </a:rPr>
              <a:t>   Pendidikan</a:t>
            </a:r>
            <a:r>
              <a:rPr lang="en-US" sz="2600" dirty="0">
                <a:effectLst>
                  <a:outerShdw blurRad="38100" dist="38100" dir="2700000" algn="tl">
                    <a:srgbClr val="000000">
                      <a:alpha val="43137"/>
                    </a:srgbClr>
                  </a:outerShdw>
                </a:effectLst>
                <a:latin typeface="Baskerville Old Face" panose="02020602080505020303" pitchFamily="18" charset="0"/>
              </a:rPr>
              <a:t>.</a:t>
            </a:r>
            <a:endParaRPr lang="en-US" altLang="en-US" sz="2600" dirty="0">
              <a:effectLst>
                <a:outerShdw blurRad="38100" dist="38100" dir="2700000" algn="tl">
                  <a:srgbClr val="000000">
                    <a:alpha val="43137"/>
                  </a:srgbClr>
                </a:outerShdw>
              </a:effectLst>
              <a:latin typeface="Baskerville Old Face" panose="02020602080505020303" pitchFamily="18" charset="0"/>
            </a:endParaRPr>
          </a:p>
          <a:p>
            <a:pPr marL="0" indent="0">
              <a:lnSpc>
                <a:spcPct val="80000"/>
              </a:lnSpc>
              <a:spcBef>
                <a:spcPts val="0"/>
              </a:spcBef>
              <a:spcAft>
                <a:spcPts val="1200"/>
              </a:spcAft>
              <a:buNone/>
            </a:pPr>
            <a:endParaRPr lang="id-ID" sz="2400" dirty="0" smtClean="0">
              <a:latin typeface="Baskerville Old Face" panose="02020602080505020303" pitchFamily="18" charset="0"/>
            </a:endParaRPr>
          </a:p>
          <a:p>
            <a:pPr marL="0" indent="0">
              <a:lnSpc>
                <a:spcPct val="80000"/>
              </a:lnSpc>
              <a:spcBef>
                <a:spcPts val="0"/>
              </a:spcBef>
              <a:spcAft>
                <a:spcPts val="1200"/>
              </a:spcAft>
              <a:buNone/>
            </a:pPr>
            <a:endParaRPr lang="id-ID" sz="2400" dirty="0">
              <a:latin typeface="Baskerville Old Face" panose="02020602080505020303" pitchFamily="18" charset="0"/>
            </a:endParaRPr>
          </a:p>
        </p:txBody>
      </p:sp>
    </p:spTree>
    <p:extLst>
      <p:ext uri="{BB962C8B-B14F-4D97-AF65-F5344CB8AC3E}">
        <p14:creationId xmlns:p14="http://schemas.microsoft.com/office/powerpoint/2010/main" val="22104671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685" y="469776"/>
            <a:ext cx="11029547" cy="6285866"/>
          </a:xfrm>
        </p:spPr>
        <p:txBody>
          <a:bodyPr>
            <a:normAutofit/>
          </a:bodyPr>
          <a:lstStyle/>
          <a:p>
            <a:pPr marL="0" indent="0">
              <a:lnSpc>
                <a:spcPct val="80000"/>
              </a:lnSpc>
              <a:spcBef>
                <a:spcPts val="0"/>
              </a:spcBef>
              <a:spcAft>
                <a:spcPts val="1200"/>
              </a:spcAft>
              <a:buNone/>
            </a:pPr>
            <a:r>
              <a:rPr lang="id-ID" sz="2400" dirty="0" smtClean="0">
                <a:latin typeface="Baskerville Old Face" panose="02020602080505020303" pitchFamily="18" charset="0"/>
              </a:rPr>
              <a:t>14. Peraturan Direktorat Jenderal Pendidikan Dasar dan Menengah Nomor </a:t>
            </a:r>
          </a:p>
          <a:p>
            <a:pPr marL="0" indent="0">
              <a:lnSpc>
                <a:spcPct val="80000"/>
              </a:lnSpc>
              <a:spcBef>
                <a:spcPts val="0"/>
              </a:spcBef>
              <a:spcAft>
                <a:spcPts val="1200"/>
              </a:spcAft>
              <a:buNone/>
            </a:pPr>
            <a:r>
              <a:rPr lang="id-ID" sz="2400" dirty="0">
                <a:latin typeface="Baskerville Old Face" panose="02020602080505020303" pitchFamily="18" charset="0"/>
              </a:rPr>
              <a:t> </a:t>
            </a:r>
            <a:r>
              <a:rPr lang="id-ID" sz="2400" dirty="0" smtClean="0">
                <a:latin typeface="Baskerville Old Face" panose="02020602080505020303" pitchFamily="18" charset="0"/>
              </a:rPr>
              <a:t>     10/D/KR/2017 tentang Struktur Kurikulum, Kompetensi Inti-Kompetensi Dasar, dan </a:t>
            </a:r>
          </a:p>
          <a:p>
            <a:pPr marL="0" indent="0">
              <a:lnSpc>
                <a:spcPct val="80000"/>
              </a:lnSpc>
              <a:spcBef>
                <a:spcPts val="0"/>
              </a:spcBef>
              <a:spcAft>
                <a:spcPts val="1200"/>
              </a:spcAft>
              <a:buNone/>
            </a:pPr>
            <a:r>
              <a:rPr lang="id-ID" sz="2400" dirty="0">
                <a:latin typeface="Baskerville Old Face" panose="02020602080505020303" pitchFamily="18" charset="0"/>
              </a:rPr>
              <a:t> </a:t>
            </a:r>
            <a:r>
              <a:rPr lang="id-ID" sz="2400" dirty="0" smtClean="0">
                <a:latin typeface="Baskerville Old Face" panose="02020602080505020303" pitchFamily="18" charset="0"/>
              </a:rPr>
              <a:t>     Pedoman Implementasi Kurikulum 2013 Pendidikan Khusus. </a:t>
            </a:r>
          </a:p>
          <a:p>
            <a:pPr marL="0" indent="0">
              <a:lnSpc>
                <a:spcPct val="80000"/>
              </a:lnSpc>
              <a:spcBef>
                <a:spcPts val="0"/>
              </a:spcBef>
              <a:spcAft>
                <a:spcPts val="1200"/>
              </a:spcAft>
              <a:buNone/>
            </a:pPr>
            <a:r>
              <a:rPr lang="id-ID" altLang="en-US" sz="2400" dirty="0" smtClean="0">
                <a:effectLst>
                  <a:outerShdw blurRad="38100" dist="38100" dir="2700000" algn="tl">
                    <a:srgbClr val="000000">
                      <a:alpha val="43137"/>
                    </a:srgbClr>
                  </a:outerShdw>
                </a:effectLst>
                <a:latin typeface="Baskerville Old Face" panose="02020602080505020303" pitchFamily="18" charset="0"/>
              </a:rPr>
              <a:t>15. Peraturan Daerah Provinsi tentang Penyelenggaraan Pendidikan;</a:t>
            </a:r>
          </a:p>
          <a:p>
            <a:pPr marL="0" indent="0">
              <a:lnSpc>
                <a:spcPct val="80000"/>
              </a:lnSpc>
              <a:spcBef>
                <a:spcPts val="0"/>
              </a:spcBef>
              <a:spcAft>
                <a:spcPts val="1200"/>
              </a:spcAft>
              <a:buNone/>
            </a:pPr>
            <a:r>
              <a:rPr lang="id-ID" altLang="en-US" sz="2400" dirty="0" smtClean="0">
                <a:effectLst>
                  <a:outerShdw blurRad="38100" dist="38100" dir="2700000" algn="tl">
                    <a:srgbClr val="000000">
                      <a:alpha val="43137"/>
                    </a:srgbClr>
                  </a:outerShdw>
                </a:effectLst>
                <a:latin typeface="Baskerville Old Face" panose="02020602080505020303" pitchFamily="18" charset="0"/>
              </a:rPr>
              <a:t>16. Peraturan Gubernur tentang Muatan Lokal .</a:t>
            </a:r>
            <a:endParaRPr lang="en-US" altLang="en-US" sz="2600" dirty="0">
              <a:effectLst>
                <a:outerShdw blurRad="38100" dist="38100" dir="2700000" algn="tl">
                  <a:srgbClr val="000000">
                    <a:alpha val="43137"/>
                  </a:srgbClr>
                </a:outerShdw>
              </a:effectLst>
              <a:latin typeface="Baskerville Old Face" panose="02020602080505020303" pitchFamily="18" charset="0"/>
            </a:endParaRPr>
          </a:p>
          <a:p>
            <a:pPr marL="0" indent="0">
              <a:lnSpc>
                <a:spcPct val="80000"/>
              </a:lnSpc>
              <a:spcBef>
                <a:spcPts val="0"/>
              </a:spcBef>
              <a:spcAft>
                <a:spcPts val="1200"/>
              </a:spcAft>
              <a:buNone/>
            </a:pPr>
            <a:endParaRPr lang="id-ID" sz="2400" dirty="0" smtClean="0">
              <a:latin typeface="Baskerville Old Face" panose="02020602080505020303" pitchFamily="18" charset="0"/>
            </a:endParaRPr>
          </a:p>
          <a:p>
            <a:pPr marL="0" indent="0">
              <a:lnSpc>
                <a:spcPct val="80000"/>
              </a:lnSpc>
              <a:spcBef>
                <a:spcPts val="0"/>
              </a:spcBef>
              <a:spcAft>
                <a:spcPts val="1200"/>
              </a:spcAft>
              <a:buNone/>
            </a:pPr>
            <a:endParaRPr lang="id-ID" sz="2400" dirty="0">
              <a:latin typeface="Baskerville Old Face" panose="02020602080505020303" pitchFamily="18" charset="0"/>
            </a:endParaRPr>
          </a:p>
        </p:txBody>
      </p:sp>
    </p:spTree>
    <p:extLst>
      <p:ext uri="{BB962C8B-B14F-4D97-AF65-F5344CB8AC3E}">
        <p14:creationId xmlns:p14="http://schemas.microsoft.com/office/powerpoint/2010/main" val="4164357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Baskerville Old Face" panose="02020602080505020303" pitchFamily="18" charset="0"/>
              </a:rPr>
              <a:t>CONTOH : TUJUAN</a:t>
            </a:r>
            <a:endParaRPr lang="id-ID" dirty="0">
              <a:latin typeface="Baskerville Old Face" panose="02020602080505020303" pitchFamily="18" charset="0"/>
            </a:endParaRPr>
          </a:p>
        </p:txBody>
      </p:sp>
      <p:sp>
        <p:nvSpPr>
          <p:cNvPr id="4" name="Content Placeholder 3"/>
          <p:cNvSpPr>
            <a:spLocks noGrp="1"/>
          </p:cNvSpPr>
          <p:nvPr>
            <p:ph idx="1"/>
          </p:nvPr>
        </p:nvSpPr>
        <p:spPr>
          <a:xfrm>
            <a:off x="646111" y="1152983"/>
            <a:ext cx="11047906" cy="6396623"/>
          </a:xfrm>
          <a:prstGeom prst="rect">
            <a:avLst/>
          </a:prstGeom>
        </p:spPr>
        <p:txBody>
          <a:bodyPr wrap="square">
            <a:spAutoFit/>
          </a:bodyPr>
          <a:lstStyle/>
          <a:p>
            <a:pPr marL="0" lvl="0" indent="0">
              <a:buNone/>
            </a:pPr>
            <a:r>
              <a:rPr lang="id-ID" sz="2800" dirty="0" smtClean="0">
                <a:latin typeface="Book Antiqua" pitchFamily="18" charset="0"/>
              </a:rPr>
              <a:t>Tujuan penyusunan Dokumen I KTSP untuk menjadi acuan bagi:</a:t>
            </a:r>
          </a:p>
          <a:p>
            <a:pPr marL="457200" lvl="0" indent="-457200">
              <a:buAutoNum type="arabicPeriod"/>
            </a:pPr>
            <a:r>
              <a:rPr lang="id-ID" sz="2800" dirty="0" smtClean="0">
                <a:latin typeface="Book Antiqua" pitchFamily="18" charset="0"/>
              </a:rPr>
              <a:t>G</a:t>
            </a:r>
            <a:r>
              <a:rPr lang="en-US" sz="2800" dirty="0" err="1" smtClean="0">
                <a:latin typeface="Book Antiqua" pitchFamily="18" charset="0"/>
              </a:rPr>
              <a:t>uru</a:t>
            </a:r>
            <a:r>
              <a:rPr lang="en-US" sz="2800" dirty="0" smtClean="0">
                <a:latin typeface="Book Antiqua" pitchFamily="18" charset="0"/>
              </a:rPr>
              <a:t> </a:t>
            </a:r>
            <a:r>
              <a:rPr lang="en-US" sz="2800" dirty="0" err="1" smtClean="0">
                <a:latin typeface="Book Antiqua" pitchFamily="18" charset="0"/>
              </a:rPr>
              <a:t>dalam</a:t>
            </a:r>
            <a:r>
              <a:rPr lang="en-US" sz="2800" dirty="0" smtClean="0">
                <a:latin typeface="Book Antiqua" pitchFamily="18" charset="0"/>
              </a:rPr>
              <a:t> </a:t>
            </a:r>
            <a:r>
              <a:rPr lang="en-US" sz="2800" dirty="0" err="1" smtClean="0">
                <a:latin typeface="Book Antiqua" pitchFamily="18" charset="0"/>
              </a:rPr>
              <a:t>menyusun</a:t>
            </a:r>
            <a:r>
              <a:rPr lang="en-US" sz="2800" dirty="0" smtClean="0">
                <a:latin typeface="Book Antiqua" pitchFamily="18" charset="0"/>
              </a:rPr>
              <a:t> RPP, </a:t>
            </a:r>
            <a:r>
              <a:rPr lang="en-US" sz="2800" dirty="0" err="1" smtClean="0">
                <a:latin typeface="Book Antiqua" pitchFamily="18" charset="0"/>
              </a:rPr>
              <a:t>melaksanakan</a:t>
            </a:r>
            <a:r>
              <a:rPr lang="en-US" sz="2800" dirty="0" smtClean="0">
                <a:latin typeface="Book Antiqua" pitchFamily="18" charset="0"/>
              </a:rPr>
              <a:t> </a:t>
            </a:r>
            <a:r>
              <a:rPr lang="en-US" sz="2800" dirty="0" err="1" smtClean="0">
                <a:latin typeface="Book Antiqua" pitchFamily="18" charset="0"/>
              </a:rPr>
              <a:t>kegiatan</a:t>
            </a:r>
            <a:r>
              <a:rPr lang="en-US" sz="2800" dirty="0" smtClean="0">
                <a:latin typeface="Book Antiqua" pitchFamily="18" charset="0"/>
              </a:rPr>
              <a:t> </a:t>
            </a:r>
            <a:r>
              <a:rPr lang="en-US" sz="2800" dirty="0" err="1" smtClean="0">
                <a:latin typeface="Book Antiqua" pitchFamily="18" charset="0"/>
              </a:rPr>
              <a:t>pembelajaran</a:t>
            </a:r>
            <a:r>
              <a:rPr lang="id-ID" sz="2800" dirty="0" smtClean="0">
                <a:latin typeface="Book Antiqua" pitchFamily="18" charset="0"/>
              </a:rPr>
              <a:t>, </a:t>
            </a:r>
            <a:r>
              <a:rPr lang="en-US" sz="2800" dirty="0" err="1" smtClean="0">
                <a:latin typeface="Book Antiqua" pitchFamily="18" charset="0"/>
              </a:rPr>
              <a:t>dan</a:t>
            </a:r>
            <a:r>
              <a:rPr lang="en-US" sz="2800" dirty="0" smtClean="0">
                <a:latin typeface="Book Antiqua" pitchFamily="18" charset="0"/>
              </a:rPr>
              <a:t> </a:t>
            </a:r>
            <a:r>
              <a:rPr lang="en-US" sz="2800" dirty="0" err="1" smtClean="0">
                <a:latin typeface="Book Antiqua" pitchFamily="18" charset="0"/>
              </a:rPr>
              <a:t>menilai</a:t>
            </a:r>
            <a:r>
              <a:rPr lang="en-US" sz="2800" dirty="0" smtClean="0">
                <a:latin typeface="Book Antiqua" pitchFamily="18" charset="0"/>
              </a:rPr>
              <a:t>/</a:t>
            </a:r>
            <a:r>
              <a:rPr lang="en-US" sz="2800" dirty="0" err="1" smtClean="0">
                <a:latin typeface="Book Antiqua" pitchFamily="18" charset="0"/>
              </a:rPr>
              <a:t>mengevaluasi</a:t>
            </a:r>
            <a:r>
              <a:rPr lang="en-US" sz="2800" dirty="0" smtClean="0">
                <a:latin typeface="Book Antiqua" pitchFamily="18" charset="0"/>
              </a:rPr>
              <a:t> </a:t>
            </a:r>
            <a:r>
              <a:rPr lang="en-US" sz="2800" dirty="0" err="1" smtClean="0">
                <a:latin typeface="Book Antiqua" pitchFamily="18" charset="0"/>
              </a:rPr>
              <a:t>pembelajaran</a:t>
            </a:r>
            <a:r>
              <a:rPr lang="en-US" sz="2800" dirty="0" smtClean="0">
                <a:latin typeface="Book Antiqua" pitchFamily="18" charset="0"/>
              </a:rPr>
              <a:t> </a:t>
            </a:r>
            <a:r>
              <a:rPr lang="en-US" sz="2800" dirty="0" err="1" smtClean="0">
                <a:latin typeface="Book Antiqua" pitchFamily="18" charset="0"/>
              </a:rPr>
              <a:t>secara</a:t>
            </a:r>
            <a:r>
              <a:rPr lang="en-US" sz="2800" dirty="0" smtClean="0">
                <a:latin typeface="Book Antiqua" pitchFamily="18" charset="0"/>
              </a:rPr>
              <a:t> optimal di </a:t>
            </a:r>
            <a:r>
              <a:rPr lang="en-US" sz="2800" dirty="0" err="1" smtClean="0">
                <a:latin typeface="Book Antiqua" pitchFamily="18" charset="0"/>
              </a:rPr>
              <a:t>sekolah</a:t>
            </a:r>
            <a:r>
              <a:rPr lang="en-US" sz="2800" dirty="0" smtClean="0">
                <a:latin typeface="Book Antiqua" pitchFamily="18" charset="0"/>
              </a:rPr>
              <a:t>;</a:t>
            </a:r>
            <a:endParaRPr lang="id-ID" sz="2800" dirty="0" smtClean="0">
              <a:latin typeface="Book Antiqua" pitchFamily="18" charset="0"/>
            </a:endParaRPr>
          </a:p>
          <a:p>
            <a:pPr marL="457200" lvl="0" indent="-457200">
              <a:buAutoNum type="arabicPeriod"/>
            </a:pPr>
            <a:r>
              <a:rPr lang="en-US" sz="2800" dirty="0" err="1" smtClean="0">
                <a:latin typeface="Book Antiqua" pitchFamily="18" charset="0"/>
              </a:rPr>
              <a:t>Satuan</a:t>
            </a:r>
            <a:r>
              <a:rPr lang="en-US" sz="2800" dirty="0" smtClean="0">
                <a:latin typeface="Book Antiqua" pitchFamily="18" charset="0"/>
              </a:rPr>
              <a:t> </a:t>
            </a:r>
            <a:r>
              <a:rPr lang="en-US" sz="2800" dirty="0" err="1" smtClean="0">
                <a:latin typeface="Book Antiqua" pitchFamily="18" charset="0"/>
              </a:rPr>
              <a:t>Pendidikan</a:t>
            </a:r>
            <a:r>
              <a:rPr lang="en-US" sz="2800" dirty="0" smtClean="0">
                <a:latin typeface="Book Antiqua" pitchFamily="18" charset="0"/>
              </a:rPr>
              <a:t> </a:t>
            </a:r>
            <a:r>
              <a:rPr lang="en-US" sz="2800" dirty="0" err="1" smtClean="0">
                <a:latin typeface="Book Antiqua" pitchFamily="18" charset="0"/>
              </a:rPr>
              <a:t>dan</a:t>
            </a:r>
            <a:r>
              <a:rPr lang="en-US" sz="2800" dirty="0" smtClean="0">
                <a:latin typeface="Book Antiqua" pitchFamily="18" charset="0"/>
              </a:rPr>
              <a:t> </a:t>
            </a:r>
            <a:r>
              <a:rPr lang="en-US" sz="2800" dirty="0" err="1" smtClean="0">
                <a:latin typeface="Book Antiqua" pitchFamily="18" charset="0"/>
              </a:rPr>
              <a:t>Pengembangan</a:t>
            </a:r>
            <a:r>
              <a:rPr lang="en-US" sz="2800" dirty="0" smtClean="0">
                <a:latin typeface="Book Antiqua" pitchFamily="18" charset="0"/>
              </a:rPr>
              <a:t> </a:t>
            </a:r>
            <a:r>
              <a:rPr lang="en-US" sz="2800" dirty="0" err="1" smtClean="0">
                <a:latin typeface="Book Antiqua" pitchFamily="18" charset="0"/>
              </a:rPr>
              <a:t>Kegiatan</a:t>
            </a:r>
            <a:r>
              <a:rPr lang="en-US" sz="2800" dirty="0" smtClean="0">
                <a:latin typeface="Book Antiqua" pitchFamily="18" charset="0"/>
              </a:rPr>
              <a:t> </a:t>
            </a:r>
            <a:r>
              <a:rPr lang="en-US" sz="2800" dirty="0" err="1" smtClean="0">
                <a:latin typeface="Book Antiqua" pitchFamily="18" charset="0"/>
              </a:rPr>
              <a:t>Pembelajaran</a:t>
            </a:r>
            <a:r>
              <a:rPr lang="en-US" sz="2800" dirty="0" smtClean="0">
                <a:latin typeface="Book Antiqua" pitchFamily="18" charset="0"/>
              </a:rPr>
              <a:t> yang </a:t>
            </a:r>
            <a:r>
              <a:rPr lang="en-US" sz="2800" dirty="0" err="1" smtClean="0">
                <a:latin typeface="Book Antiqua" pitchFamily="18" charset="0"/>
              </a:rPr>
              <a:t>relevan</a:t>
            </a:r>
            <a:r>
              <a:rPr lang="en-US" sz="2800" dirty="0" smtClean="0">
                <a:latin typeface="Book Antiqua" pitchFamily="18" charset="0"/>
              </a:rPr>
              <a:t> </a:t>
            </a:r>
            <a:r>
              <a:rPr lang="en-US" sz="2800" dirty="0" err="1" smtClean="0">
                <a:latin typeface="Book Antiqua" pitchFamily="18" charset="0"/>
              </a:rPr>
              <a:t>sehingga</a:t>
            </a:r>
            <a:r>
              <a:rPr lang="en-US" sz="2800" dirty="0" smtClean="0">
                <a:latin typeface="Book Antiqua" pitchFamily="18" charset="0"/>
              </a:rPr>
              <a:t> </a:t>
            </a:r>
            <a:r>
              <a:rPr lang="en-US" sz="2800" dirty="0" err="1" smtClean="0">
                <a:latin typeface="Book Antiqua" pitchFamily="18" charset="0"/>
              </a:rPr>
              <a:t>dapat</a:t>
            </a:r>
            <a:r>
              <a:rPr lang="en-US" sz="2800" dirty="0" smtClean="0">
                <a:latin typeface="Book Antiqua" pitchFamily="18" charset="0"/>
              </a:rPr>
              <a:t> </a:t>
            </a:r>
            <a:r>
              <a:rPr lang="en-US" sz="2800" dirty="0" err="1" smtClean="0">
                <a:latin typeface="Book Antiqua" pitchFamily="18" charset="0"/>
              </a:rPr>
              <a:t>dilaksanakan</a:t>
            </a:r>
            <a:r>
              <a:rPr lang="en-US" sz="2800" dirty="0" smtClean="0">
                <a:latin typeface="Book Antiqua" pitchFamily="18" charset="0"/>
              </a:rPr>
              <a:t> </a:t>
            </a:r>
            <a:r>
              <a:rPr lang="en-US" sz="2800" dirty="0" err="1" smtClean="0">
                <a:latin typeface="Book Antiqua" pitchFamily="18" charset="0"/>
              </a:rPr>
              <a:t>pada</a:t>
            </a:r>
            <a:r>
              <a:rPr lang="en-US" sz="2800" dirty="0" smtClean="0">
                <a:latin typeface="Book Antiqua" pitchFamily="18" charset="0"/>
              </a:rPr>
              <a:t> </a:t>
            </a:r>
            <a:r>
              <a:rPr lang="en-US" sz="2800" dirty="0" err="1" smtClean="0">
                <a:latin typeface="Book Antiqua" pitchFamily="18" charset="0"/>
              </a:rPr>
              <a:t>tingkat</a:t>
            </a:r>
            <a:r>
              <a:rPr lang="en-US" sz="2800" dirty="0" smtClean="0">
                <a:latin typeface="Book Antiqua" pitchFamily="18" charset="0"/>
              </a:rPr>
              <a:t> </a:t>
            </a:r>
            <a:r>
              <a:rPr lang="en-US" sz="2800" dirty="0" err="1" smtClean="0">
                <a:latin typeface="Book Antiqua" pitchFamily="18" charset="0"/>
              </a:rPr>
              <a:t>satuan</a:t>
            </a:r>
            <a:r>
              <a:rPr lang="en-US" sz="2800" dirty="0" smtClean="0">
                <a:latin typeface="Book Antiqua" pitchFamily="18" charset="0"/>
              </a:rPr>
              <a:t> </a:t>
            </a:r>
            <a:r>
              <a:rPr lang="en-US" sz="2800" dirty="0" err="1" smtClean="0">
                <a:latin typeface="Book Antiqua" pitchFamily="18" charset="0"/>
              </a:rPr>
              <a:t>pendidkan</a:t>
            </a:r>
            <a:r>
              <a:rPr lang="en-US" sz="2800" dirty="0" smtClean="0">
                <a:latin typeface="Book Antiqua" pitchFamily="18" charset="0"/>
              </a:rPr>
              <a:t>  </a:t>
            </a:r>
            <a:r>
              <a:rPr lang="id-ID" sz="2800" dirty="0" smtClean="0">
                <a:latin typeface="Book Antiqua" pitchFamily="18" charset="0"/>
              </a:rPr>
              <a:t>SMALB</a:t>
            </a:r>
            <a:r>
              <a:rPr lang="en-US" sz="2800" dirty="0" smtClean="0">
                <a:latin typeface="Book Antiqua" pitchFamily="18" charset="0"/>
              </a:rPr>
              <a:t>  (</a:t>
            </a:r>
            <a:r>
              <a:rPr lang="id-ID" sz="2800" dirty="0" smtClean="0">
                <a:latin typeface="Book Antiqua" pitchFamily="18" charset="0"/>
              </a:rPr>
              <a:t>Tunanetra, Tunanetra, </a:t>
            </a:r>
            <a:r>
              <a:rPr lang="en-US" sz="2800" dirty="0" err="1" smtClean="0">
                <a:latin typeface="Book Antiqua" pitchFamily="18" charset="0"/>
              </a:rPr>
              <a:t>Tunagrahita</a:t>
            </a:r>
            <a:r>
              <a:rPr lang="id-ID" sz="2800" dirty="0" smtClean="0">
                <a:latin typeface="Book Antiqua" pitchFamily="18" charset="0"/>
              </a:rPr>
              <a:t>, Tunadaksa, dan </a:t>
            </a:r>
            <a:r>
              <a:rPr lang="en-US" sz="2800" dirty="0" err="1" smtClean="0">
                <a:latin typeface="Book Antiqua" pitchFamily="18" charset="0"/>
              </a:rPr>
              <a:t>Autis</a:t>
            </a:r>
            <a:r>
              <a:rPr lang="en-US" sz="2800" dirty="0" smtClean="0">
                <a:latin typeface="Book Antiqua" pitchFamily="18" charset="0"/>
              </a:rPr>
              <a:t>)</a:t>
            </a:r>
            <a:endParaRPr lang="id-ID" sz="2800" dirty="0" smtClean="0">
              <a:latin typeface="Book Antiqua" pitchFamily="18" charset="0"/>
            </a:endParaRPr>
          </a:p>
          <a:p>
            <a:pPr marL="457200" lvl="0" indent="-457200">
              <a:buAutoNum type="arabicPeriod"/>
            </a:pPr>
            <a:r>
              <a:rPr lang="en-US" sz="2800" dirty="0" err="1" smtClean="0">
                <a:latin typeface="Book Antiqua" pitchFamily="18" charset="0"/>
              </a:rPr>
              <a:t>Dinas</a:t>
            </a:r>
            <a:r>
              <a:rPr lang="en-US" sz="2800" dirty="0" smtClean="0">
                <a:latin typeface="Book Antiqua" pitchFamily="18" charset="0"/>
              </a:rPr>
              <a:t> </a:t>
            </a:r>
            <a:r>
              <a:rPr lang="en-US" sz="2800" dirty="0" err="1" smtClean="0">
                <a:latin typeface="Book Antiqua" pitchFamily="18" charset="0"/>
              </a:rPr>
              <a:t>Pendidikan</a:t>
            </a:r>
            <a:r>
              <a:rPr lang="en-US" sz="2800" dirty="0" smtClean="0">
                <a:latin typeface="Book Antiqua" pitchFamily="18" charset="0"/>
              </a:rPr>
              <a:t> </a:t>
            </a:r>
            <a:r>
              <a:rPr lang="en-US" sz="2800" dirty="0" err="1" smtClean="0">
                <a:latin typeface="Book Antiqua" pitchFamily="18" charset="0"/>
              </a:rPr>
              <a:t>Provinsi</a:t>
            </a:r>
            <a:r>
              <a:rPr lang="en-US" sz="2800" dirty="0" smtClean="0">
                <a:latin typeface="Book Antiqua" pitchFamily="18" charset="0"/>
              </a:rPr>
              <a:t> </a:t>
            </a:r>
            <a:r>
              <a:rPr lang="id-ID" sz="2800" dirty="0" smtClean="0">
                <a:latin typeface="Book Antiqua" pitchFamily="18" charset="0"/>
              </a:rPr>
              <a:t>.............. .</a:t>
            </a:r>
            <a:r>
              <a:rPr lang="en-US" sz="2800" dirty="0" err="1" smtClean="0">
                <a:latin typeface="Book Antiqua" pitchFamily="18" charset="0"/>
              </a:rPr>
              <a:t>dalam</a:t>
            </a:r>
            <a:r>
              <a:rPr lang="en-US" sz="2800" dirty="0" smtClean="0">
                <a:latin typeface="Book Antiqua" pitchFamily="18" charset="0"/>
              </a:rPr>
              <a:t> </a:t>
            </a:r>
            <a:r>
              <a:rPr lang="en-US" sz="2800" dirty="0" err="1" smtClean="0">
                <a:latin typeface="Book Antiqua" pitchFamily="18" charset="0"/>
              </a:rPr>
              <a:t>melakukan</a:t>
            </a:r>
            <a:r>
              <a:rPr lang="en-US" sz="2800" dirty="0" smtClean="0">
                <a:latin typeface="Book Antiqua" pitchFamily="18" charset="0"/>
              </a:rPr>
              <a:t> </a:t>
            </a:r>
            <a:r>
              <a:rPr lang="en-US" sz="2800" dirty="0" err="1" smtClean="0">
                <a:latin typeface="Book Antiqua" pitchFamily="18" charset="0"/>
              </a:rPr>
              <a:t>koordinasi</a:t>
            </a:r>
            <a:r>
              <a:rPr lang="en-US" sz="2800" dirty="0" smtClean="0">
                <a:latin typeface="Book Antiqua" pitchFamily="18" charset="0"/>
              </a:rPr>
              <a:t> </a:t>
            </a:r>
            <a:r>
              <a:rPr lang="en-US" sz="2800" dirty="0" err="1" smtClean="0">
                <a:latin typeface="Book Antiqua" pitchFamily="18" charset="0"/>
              </a:rPr>
              <a:t>dan</a:t>
            </a:r>
            <a:r>
              <a:rPr lang="en-US" sz="2800" dirty="0" smtClean="0">
                <a:latin typeface="Book Antiqua" pitchFamily="18" charset="0"/>
              </a:rPr>
              <a:t> </a:t>
            </a:r>
            <a:r>
              <a:rPr lang="en-US" sz="2800" dirty="0" err="1" smtClean="0">
                <a:latin typeface="Book Antiqua" pitchFamily="18" charset="0"/>
              </a:rPr>
              <a:t>supervisi</a:t>
            </a:r>
            <a:r>
              <a:rPr lang="en-US" sz="2800" dirty="0" smtClean="0">
                <a:latin typeface="Book Antiqua" pitchFamily="18" charset="0"/>
              </a:rPr>
              <a:t> </a:t>
            </a:r>
            <a:r>
              <a:rPr lang="en-US" sz="2800" dirty="0" err="1" smtClean="0">
                <a:latin typeface="Book Antiqua" pitchFamily="18" charset="0"/>
              </a:rPr>
              <a:t>penyusunan</a:t>
            </a:r>
            <a:r>
              <a:rPr lang="en-US" sz="2800" dirty="0" smtClean="0">
                <a:latin typeface="Book Antiqua" pitchFamily="18" charset="0"/>
              </a:rPr>
              <a:t> </a:t>
            </a:r>
            <a:r>
              <a:rPr lang="en-US" sz="2800" dirty="0" err="1" smtClean="0">
                <a:latin typeface="Book Antiqua" pitchFamily="18" charset="0"/>
              </a:rPr>
              <a:t>dan</a:t>
            </a:r>
            <a:r>
              <a:rPr lang="en-US" sz="2800" dirty="0" smtClean="0">
                <a:latin typeface="Book Antiqua" pitchFamily="18" charset="0"/>
              </a:rPr>
              <a:t> </a:t>
            </a:r>
            <a:r>
              <a:rPr lang="en-US" sz="2800" dirty="0" err="1" smtClean="0">
                <a:latin typeface="Book Antiqua" pitchFamily="18" charset="0"/>
              </a:rPr>
              <a:t>pengelolaan</a:t>
            </a:r>
            <a:r>
              <a:rPr lang="en-US" sz="2800" dirty="0" smtClean="0">
                <a:latin typeface="Book Antiqua" pitchFamily="18" charset="0"/>
              </a:rPr>
              <a:t> </a:t>
            </a:r>
            <a:r>
              <a:rPr lang="en-US" sz="2800" dirty="0" err="1" smtClean="0">
                <a:latin typeface="Book Antiqua" pitchFamily="18" charset="0"/>
              </a:rPr>
              <a:t>kurikulum</a:t>
            </a:r>
            <a:r>
              <a:rPr lang="en-US" sz="2800" dirty="0" smtClean="0">
                <a:latin typeface="Book Antiqua" pitchFamily="18" charset="0"/>
              </a:rPr>
              <a:t> di </a:t>
            </a:r>
            <a:r>
              <a:rPr lang="en-US" sz="2800" dirty="0" err="1" smtClean="0">
                <a:latin typeface="Book Antiqua" pitchFamily="18" charset="0"/>
              </a:rPr>
              <a:t>setiap</a:t>
            </a:r>
            <a:r>
              <a:rPr lang="en-US" sz="2800" dirty="0" smtClean="0">
                <a:latin typeface="Book Antiqua" pitchFamily="18" charset="0"/>
              </a:rPr>
              <a:t> </a:t>
            </a:r>
            <a:r>
              <a:rPr lang="en-US" sz="2800" dirty="0" err="1" smtClean="0">
                <a:latin typeface="Book Antiqua" pitchFamily="18" charset="0"/>
              </a:rPr>
              <a:t>satuan</a:t>
            </a:r>
            <a:r>
              <a:rPr lang="en-US" sz="2800" dirty="0" smtClean="0">
                <a:latin typeface="Book Antiqua" pitchFamily="18" charset="0"/>
              </a:rPr>
              <a:t> </a:t>
            </a:r>
            <a:r>
              <a:rPr lang="en-US" sz="2800" dirty="0" err="1" smtClean="0">
                <a:latin typeface="Book Antiqua" pitchFamily="18" charset="0"/>
              </a:rPr>
              <a:t>pendidikan</a:t>
            </a:r>
            <a:r>
              <a:rPr lang="en-US" sz="2800" dirty="0" smtClean="0">
                <a:latin typeface="Book Antiqua" pitchFamily="18" charset="0"/>
              </a:rPr>
              <a:t>/SLB di </a:t>
            </a:r>
            <a:r>
              <a:rPr lang="en-US" sz="2800" dirty="0" err="1" smtClean="0">
                <a:latin typeface="Book Antiqua" pitchFamily="18" charset="0"/>
              </a:rPr>
              <a:t>Provins</a:t>
            </a:r>
            <a:r>
              <a:rPr lang="id-ID" sz="2800" dirty="0" smtClean="0">
                <a:latin typeface="Book Antiqua" pitchFamily="18" charset="0"/>
              </a:rPr>
              <a:t>i .......................</a:t>
            </a:r>
            <a:r>
              <a:rPr lang="en-US" sz="2800" dirty="0" smtClean="0">
                <a:latin typeface="Book Antiqua" pitchFamily="18" charset="0"/>
              </a:rPr>
              <a:t>. </a:t>
            </a:r>
            <a:endParaRPr lang="id-ID" sz="2800" dirty="0" smtClean="0">
              <a:latin typeface="Book Antiqua" pitchFamily="18" charset="0"/>
            </a:endParaRPr>
          </a:p>
          <a:p>
            <a:endParaRPr lang="id-ID" sz="2800" dirty="0" smtClean="0"/>
          </a:p>
          <a:p>
            <a:pPr>
              <a:defRPr/>
            </a:pPr>
            <a:endParaRPr lang="id-ID" sz="3200" dirty="0">
              <a:latin typeface="Book Antiqua"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47709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4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4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4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40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4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40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4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4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12900209"/>
              </p:ext>
            </p:extLst>
          </p:nvPr>
        </p:nvGraphicFramePr>
        <p:xfrm>
          <a:off x="443326" y="434879"/>
          <a:ext cx="11286252" cy="4959096"/>
        </p:xfrm>
        <a:graphic>
          <a:graphicData uri="http://schemas.openxmlformats.org/drawingml/2006/table">
            <a:tbl>
              <a:tblPr firstRow="1" bandRow="1">
                <a:tableStyleId>{5C22544A-7EE6-4342-B048-85BDC9FD1C3A}</a:tableStyleId>
              </a:tblPr>
              <a:tblGrid>
                <a:gridCol w="3459934"/>
                <a:gridCol w="682388"/>
                <a:gridCol w="7143930"/>
              </a:tblGrid>
              <a:tr h="370840">
                <a:tc>
                  <a:txBody>
                    <a:bodyPr/>
                    <a:lstStyle/>
                    <a:p>
                      <a:pPr algn="ctr"/>
                      <a:r>
                        <a:rPr lang="id-ID" sz="2400" dirty="0" smtClean="0">
                          <a:latin typeface="Baskerville Old Face" panose="02020602080505020303" pitchFamily="18" charset="0"/>
                        </a:rPr>
                        <a:t>SISTEMATIKA ISI</a:t>
                      </a:r>
                      <a:endParaRPr lang="id-ID" sz="2400" dirty="0">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id-ID" sz="2400" dirty="0" smtClean="0">
                          <a:latin typeface="Baskerville Old Face" panose="02020602080505020303" pitchFamily="18" charset="0"/>
                        </a:rPr>
                        <a:t>No</a:t>
                      </a:r>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id-ID" sz="2400" dirty="0" smtClean="0">
                          <a:latin typeface="Baskerville Old Face" panose="02020602080505020303" pitchFamily="18" charset="0"/>
                        </a:rPr>
                        <a:t>PENJELASAN</a:t>
                      </a:r>
                      <a:endParaRPr lang="id-ID" sz="2400" dirty="0">
                        <a:latin typeface="Baskerville Old Face" panose="02020602080505020303" pitchFamily="18" charset="0"/>
                      </a:endParaRPr>
                    </a:p>
                  </a:txBody>
                  <a:tcPr/>
                </a:tc>
              </a:tr>
              <a:tr h="213360">
                <a:tc rowSpan="4">
                  <a:txBody>
                    <a:bodyPr/>
                    <a:lstStyle/>
                    <a:p>
                      <a:r>
                        <a:rPr lang="id-ID" sz="2400" b="1" dirty="0" smtClean="0">
                          <a:solidFill>
                            <a:schemeClr val="tx1"/>
                          </a:solidFill>
                          <a:latin typeface="Baskerville Old Face" panose="02020602080505020303" pitchFamily="18" charset="0"/>
                        </a:rPr>
                        <a:t>D. Mekanisme</a:t>
                      </a:r>
                      <a:endParaRPr lang="id-ID" sz="2400" b="1" dirty="0">
                        <a:solidFill>
                          <a:schemeClr val="tx1"/>
                        </a:solidFill>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00000"/>
                    </a:solidFill>
                  </a:tcPr>
                </a:tc>
                <a:tc>
                  <a:txBody>
                    <a:bodyPr/>
                    <a:lstStyle/>
                    <a:p>
                      <a:r>
                        <a:rPr lang="id-ID" sz="2400" dirty="0" smtClean="0">
                          <a:latin typeface="Baskerville Old Face" panose="02020602080505020303" pitchFamily="18" charset="0"/>
                        </a:rPr>
                        <a:t>1</a:t>
                      </a:r>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lvl="0" indent="0">
                        <a:lnSpc>
                          <a:spcPct val="110000"/>
                        </a:lnSpc>
                        <a:spcAft>
                          <a:spcPts val="0"/>
                        </a:spcAft>
                        <a:buClr>
                          <a:srgbClr val="000000"/>
                        </a:buClr>
                        <a:buSzPts val="1100"/>
                        <a:buFont typeface="+mj-lt"/>
                        <a:buNone/>
                      </a:pP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Pengembangan</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KTSP; (a) </a:t>
                      </a:r>
                      <a:r>
                        <a:rPr lang="en-US" sz="2400" dirty="0" err="1">
                          <a:effectLst/>
                          <a:latin typeface="Baskerville Old Face" panose="02020602080505020303" pitchFamily="18" charset="0"/>
                          <a:ea typeface="Times New Roman" panose="02020603050405020304" pitchFamily="18" charset="0"/>
                          <a:cs typeface="Times New Roman" panose="02020603050405020304" pitchFamily="18" charset="0"/>
                        </a:rPr>
                        <a:t>Acuan</a:t>
                      </a:r>
                      <a:r>
                        <a:rPr lang="en-US" sz="2400" dirty="0">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effectLst/>
                          <a:latin typeface="Baskerville Old Face" panose="02020602080505020303" pitchFamily="18" charset="0"/>
                          <a:ea typeface="Times New Roman" panose="02020603050405020304" pitchFamily="18" charset="0"/>
                          <a:cs typeface="Times New Roman" panose="02020603050405020304" pitchFamily="18" charset="0"/>
                        </a:rPr>
                        <a:t>Konseptual</a:t>
                      </a:r>
                      <a:r>
                        <a:rPr lang="en-US" sz="2400" dirty="0">
                          <a:effectLst/>
                          <a:latin typeface="Baskerville Old Face" panose="02020602080505020303" pitchFamily="18" charset="0"/>
                          <a:ea typeface="Times New Roman" panose="02020603050405020304" pitchFamily="18" charset="0"/>
                          <a:cs typeface="Times New Roman" panose="02020603050405020304" pitchFamily="18" charset="0"/>
                        </a:rPr>
                        <a:t>,  (b) </a:t>
                      </a:r>
                      <a:r>
                        <a:rPr lang="en-US" sz="2400" dirty="0" err="1">
                          <a:effectLst/>
                          <a:latin typeface="Baskerville Old Face" panose="02020602080505020303" pitchFamily="18" charset="0"/>
                          <a:ea typeface="Times New Roman" panose="02020603050405020304" pitchFamily="18" charset="0"/>
                          <a:cs typeface="Times New Roman" panose="02020603050405020304" pitchFamily="18" charset="0"/>
                        </a:rPr>
                        <a:t>Prinsip</a:t>
                      </a:r>
                      <a:r>
                        <a:rPr lang="en-US" sz="2400" dirty="0">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effectLst/>
                          <a:latin typeface="Baskerville Old Face" panose="02020602080505020303" pitchFamily="18" charset="0"/>
                          <a:ea typeface="Times New Roman" panose="02020603050405020304" pitchFamily="18" charset="0"/>
                          <a:cs typeface="Times New Roman" panose="02020603050405020304" pitchFamily="18" charset="0"/>
                        </a:rPr>
                        <a:t>Pengembangan</a:t>
                      </a:r>
                      <a:r>
                        <a:rPr lang="en-US" sz="2400" dirty="0">
                          <a:effectLst/>
                          <a:latin typeface="Baskerville Old Face" panose="02020602080505020303" pitchFamily="18" charset="0"/>
                          <a:ea typeface="Times New Roman" panose="02020603050405020304" pitchFamily="18" charset="0"/>
                          <a:cs typeface="Times New Roman" panose="02020603050405020304" pitchFamily="18" charset="0"/>
                        </a:rPr>
                        <a:t> ,  </a:t>
                      </a:r>
                      <a:r>
                        <a:rPr lang="en-US" sz="2400" dirty="0" err="1">
                          <a:effectLst/>
                          <a:latin typeface="Baskerville Old Face" panose="02020602080505020303" pitchFamily="18" charset="0"/>
                          <a:ea typeface="Times New Roman" panose="02020603050405020304" pitchFamily="18" charset="0"/>
                          <a:cs typeface="Times New Roman" panose="02020603050405020304" pitchFamily="18" charset="0"/>
                        </a:rPr>
                        <a:t>dan</a:t>
                      </a:r>
                      <a:r>
                        <a:rPr lang="en-US" sz="2400" dirty="0">
                          <a:effectLst/>
                          <a:latin typeface="Baskerville Old Face" panose="02020602080505020303" pitchFamily="18" charset="0"/>
                          <a:ea typeface="Times New Roman" panose="02020603050405020304" pitchFamily="18" charset="0"/>
                          <a:cs typeface="Times New Roman" panose="02020603050405020304" pitchFamily="18" charset="0"/>
                        </a:rPr>
                        <a:t> (c) </a:t>
                      </a:r>
                      <a:r>
                        <a:rPr lang="en-US" sz="2400" dirty="0" err="1">
                          <a:effectLst/>
                          <a:latin typeface="Baskerville Old Face" panose="02020602080505020303" pitchFamily="18" charset="0"/>
                          <a:ea typeface="Times New Roman" panose="02020603050405020304" pitchFamily="18" charset="0"/>
                          <a:cs typeface="Times New Roman" panose="02020603050405020304" pitchFamily="18" charset="0"/>
                        </a:rPr>
                        <a:t>Prosedur</a:t>
                      </a:r>
                      <a:r>
                        <a:rPr lang="en-US" sz="2400" dirty="0">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effectLst/>
                          <a:latin typeface="Baskerville Old Face" panose="02020602080505020303" pitchFamily="18" charset="0"/>
                          <a:ea typeface="Times New Roman" panose="02020603050405020304" pitchFamily="18" charset="0"/>
                          <a:cs typeface="Times New Roman" panose="02020603050405020304" pitchFamily="18" charset="0"/>
                        </a:rPr>
                        <a:t>Operasional</a:t>
                      </a:r>
                      <a:r>
                        <a:rPr lang="en-US" sz="2400" dirty="0">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effectLst/>
                          <a:latin typeface="Baskerville Old Face" panose="02020602080505020303" pitchFamily="18" charset="0"/>
                          <a:ea typeface="Times New Roman" panose="02020603050405020304" pitchFamily="18" charset="0"/>
                          <a:cs typeface="Arial" panose="020B0604020202020204" pitchFamily="34" charset="0"/>
                        </a:rPr>
                        <a:t>analisis</a:t>
                      </a:r>
                      <a:r>
                        <a:rPr lang="en-US" sz="2400" dirty="0">
                          <a:effectLst/>
                          <a:latin typeface="Baskerville Old Face" panose="02020602080505020303" pitchFamily="18" charset="0"/>
                          <a:ea typeface="Times New Roman" panose="02020603050405020304" pitchFamily="18" charset="0"/>
                          <a:cs typeface="Arial" panose="020B0604020202020204" pitchFamily="34" charset="0"/>
                        </a:rPr>
                        <a:t>, </a:t>
                      </a:r>
                      <a:r>
                        <a:rPr lang="en-US" sz="2400" dirty="0" err="1">
                          <a:effectLst/>
                          <a:latin typeface="Baskerville Old Face" panose="02020602080505020303" pitchFamily="18" charset="0"/>
                          <a:ea typeface="Times New Roman" panose="02020603050405020304" pitchFamily="18" charset="0"/>
                          <a:cs typeface="Arial" panose="020B0604020202020204" pitchFamily="34" charset="0"/>
                        </a:rPr>
                        <a:t>penyusunan</a:t>
                      </a:r>
                      <a:r>
                        <a:rPr lang="en-US" sz="2400" dirty="0">
                          <a:effectLst/>
                          <a:latin typeface="Baskerville Old Face" panose="02020602080505020303" pitchFamily="18" charset="0"/>
                          <a:ea typeface="Times New Roman" panose="02020603050405020304" pitchFamily="18" charset="0"/>
                          <a:cs typeface="Arial" panose="020B0604020202020204" pitchFamily="34" charset="0"/>
                        </a:rPr>
                        <a:t>; </a:t>
                      </a:r>
                      <a:r>
                        <a:rPr lang="en-US" sz="2400" dirty="0" err="1">
                          <a:effectLst/>
                          <a:latin typeface="Baskerville Old Face" panose="02020602080505020303" pitchFamily="18" charset="0"/>
                          <a:ea typeface="Times New Roman" panose="02020603050405020304" pitchFamily="18" charset="0"/>
                          <a:cs typeface="Arial" panose="020B0604020202020204" pitchFamily="34" charset="0"/>
                        </a:rPr>
                        <a:t>penetapan</a:t>
                      </a:r>
                      <a:r>
                        <a:rPr lang="en-US" sz="2400" dirty="0">
                          <a:effectLst/>
                          <a:latin typeface="Baskerville Old Face" panose="02020602080505020303" pitchFamily="18" charset="0"/>
                          <a:ea typeface="Times New Roman" panose="02020603050405020304" pitchFamily="18" charset="0"/>
                          <a:cs typeface="Arial" panose="020B0604020202020204" pitchFamily="34" charset="0"/>
                        </a:rPr>
                        <a:t>, </a:t>
                      </a:r>
                      <a:r>
                        <a:rPr lang="en-US" sz="2400" dirty="0" err="1">
                          <a:effectLst/>
                          <a:latin typeface="Baskerville Old Face" panose="02020602080505020303" pitchFamily="18" charset="0"/>
                          <a:ea typeface="Times New Roman" panose="02020603050405020304" pitchFamily="18" charset="0"/>
                          <a:cs typeface="Arial" panose="020B0604020202020204" pitchFamily="34" charset="0"/>
                        </a:rPr>
                        <a:t>dan</a:t>
                      </a:r>
                      <a:r>
                        <a:rPr lang="en-US" sz="2400" dirty="0">
                          <a:effectLst/>
                          <a:latin typeface="Baskerville Old Face" panose="02020602080505020303" pitchFamily="18" charset="0"/>
                          <a:ea typeface="Times New Roman" panose="02020603050405020304" pitchFamily="18" charset="0"/>
                          <a:cs typeface="Arial" panose="020B0604020202020204" pitchFamily="34" charset="0"/>
                        </a:rPr>
                        <a:t> </a:t>
                      </a:r>
                      <a:r>
                        <a:rPr lang="en-US" sz="2400" dirty="0" err="1">
                          <a:effectLst/>
                          <a:latin typeface="Baskerville Old Face" panose="02020602080505020303" pitchFamily="18" charset="0"/>
                          <a:ea typeface="Times New Roman" panose="02020603050405020304" pitchFamily="18" charset="0"/>
                          <a:cs typeface="Arial" panose="020B0604020202020204" pitchFamily="34" charset="0"/>
                        </a:rPr>
                        <a:t>pengesahan</a:t>
                      </a:r>
                      <a:r>
                        <a:rPr lang="en-US" sz="2400" dirty="0" smtClean="0">
                          <a:effectLst/>
                          <a:latin typeface="Baskerville Old Face" panose="02020602080505020303" pitchFamily="18" charset="0"/>
                          <a:ea typeface="Times New Roman" panose="02020603050405020304" pitchFamily="18" charset="0"/>
                          <a:cs typeface="Arial" panose="020B0604020202020204" pitchFamily="34" charset="0"/>
                        </a:rPr>
                        <a:t>)</a:t>
                      </a:r>
                      <a:endParaRPr lang="id-ID" sz="2400" dirty="0" smtClean="0">
                        <a:effectLst/>
                        <a:latin typeface="Baskerville Old Face" panose="02020602080505020303" pitchFamily="18"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10000"/>
                        </a:lnSpc>
                        <a:spcBef>
                          <a:spcPts val="0"/>
                        </a:spcBef>
                        <a:spcAft>
                          <a:spcPts val="0"/>
                        </a:spcAft>
                        <a:buClr>
                          <a:srgbClr val="000000"/>
                        </a:buClr>
                        <a:buSzPts val="1100"/>
                        <a:buFont typeface="+mj-lt"/>
                        <a:buNone/>
                        <a:tabLst/>
                        <a:defRPr/>
                      </a:pPr>
                      <a:r>
                        <a:rPr lang="id-ID" sz="2400" i="1" dirty="0" smtClean="0">
                          <a:effectLst/>
                          <a:latin typeface="Baskerville Old Face" panose="02020602080505020303" pitchFamily="18" charset="0"/>
                          <a:ea typeface="Times New Roman" panose="02020603050405020304" pitchFamily="18" charset="0"/>
                          <a:cs typeface="Times New Roman" panose="02020603050405020304" pitchFamily="18" charset="0"/>
                        </a:rPr>
                        <a:t>(Permendikbud No. 61 Tahun 2014)</a:t>
                      </a:r>
                    </a:p>
                  </a:txBody>
                  <a:tcPr marL="68580" marR="68580" marT="0" marB="0">
                    <a:lnB w="12700" cap="flat" cmpd="sng" algn="ctr">
                      <a:solidFill>
                        <a:schemeClr val="tx1"/>
                      </a:solidFill>
                      <a:prstDash val="solid"/>
                      <a:round/>
                      <a:headEnd type="none" w="med" len="med"/>
                      <a:tailEnd type="none" w="med" len="med"/>
                    </a:lnB>
                  </a:tcPr>
                </a:tc>
              </a:tr>
              <a:tr h="213360">
                <a:tc vMerge="1">
                  <a:txBody>
                    <a:bodyPr/>
                    <a:lstStyle/>
                    <a:p>
                      <a:endParaRPr lang="id-ID" sz="2400" b="1" dirty="0">
                        <a:solidFill>
                          <a:schemeClr val="tx1"/>
                        </a:solidFill>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00000"/>
                    </a:solidFill>
                  </a:tcPr>
                </a:tc>
                <a:tc>
                  <a:txBody>
                    <a:bodyPr/>
                    <a:lstStyle/>
                    <a:p>
                      <a:r>
                        <a:rPr lang="id-ID" sz="2400" dirty="0" smtClean="0">
                          <a:latin typeface="Baskerville Old Face" panose="02020602080505020303" pitchFamily="18" charset="0"/>
                        </a:rPr>
                        <a:t>2</a:t>
                      </a:r>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lvl="0" indent="0" algn="just">
                        <a:lnSpc>
                          <a:spcPct val="110000"/>
                        </a:lnSpc>
                        <a:spcBef>
                          <a:spcPts val="300"/>
                        </a:spcBef>
                        <a:spcAft>
                          <a:spcPts val="300"/>
                        </a:spcAft>
                        <a:buClr>
                          <a:srgbClr val="000000"/>
                        </a:buClr>
                        <a:buSzPts val="1100"/>
                        <a:buFont typeface="+mj-lt"/>
                        <a:buNone/>
                      </a:pPr>
                      <a:r>
                        <a:rPr lang="en-US" sz="2400" dirty="0" err="1" smtClean="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Pelaksanaan</a:t>
                      </a:r>
                      <a:endParaRPr lang="id-ID" sz="2400" dirty="0" smtClean="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10000"/>
                        </a:lnSpc>
                        <a:spcBef>
                          <a:spcPts val="300"/>
                        </a:spcBef>
                        <a:spcAft>
                          <a:spcPts val="300"/>
                        </a:spcAft>
                        <a:buClr>
                          <a:srgbClr val="000000"/>
                        </a:buClr>
                        <a:buSzPts val="1100"/>
                        <a:buFont typeface="+mj-lt"/>
                        <a:buNone/>
                        <a:tabLst/>
                        <a:defRPr/>
                      </a:pPr>
                      <a:r>
                        <a:rPr lang="id-ID" sz="2400" i="1" dirty="0" smtClean="0">
                          <a:effectLst/>
                          <a:latin typeface="Baskerville Old Face" panose="02020602080505020303" pitchFamily="18" charset="0"/>
                          <a:ea typeface="Times New Roman" panose="02020603050405020304" pitchFamily="18" charset="0"/>
                          <a:cs typeface="Times New Roman" panose="02020603050405020304" pitchFamily="18" charset="0"/>
                        </a:rPr>
                        <a:t>(Permendikbud No. 61 Tahun 2014)</a:t>
                      </a:r>
                    </a:p>
                  </a:txBody>
                  <a:tcPr marL="68580" marR="68580" marT="0" marB="0">
                    <a:lnT w="12700" cap="flat" cmpd="sng" algn="ctr">
                      <a:solidFill>
                        <a:schemeClr val="tx1"/>
                      </a:solidFill>
                      <a:prstDash val="solid"/>
                      <a:round/>
                      <a:headEnd type="none" w="med" len="med"/>
                      <a:tailEnd type="none" w="med" len="med"/>
                    </a:lnT>
                  </a:tcPr>
                </a:tc>
              </a:tr>
              <a:tr h="227856">
                <a:tc vMerge="1">
                  <a:txBody>
                    <a:bodyPr/>
                    <a:lstStyle/>
                    <a:p>
                      <a:endParaRPr lang="id-ID" sz="2400" b="1" dirty="0">
                        <a:solidFill>
                          <a:schemeClr val="tx1"/>
                        </a:solidFill>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solidFill>
                      <a:srgbClr val="C00000"/>
                    </a:solidFill>
                  </a:tcPr>
                </a:tc>
                <a:tc>
                  <a:txBody>
                    <a:bodyPr/>
                    <a:lstStyle/>
                    <a:p>
                      <a:r>
                        <a:rPr lang="id-ID" sz="2400" dirty="0" smtClean="0">
                          <a:latin typeface="Baskerville Old Face" panose="02020602080505020303" pitchFamily="18" charset="0"/>
                        </a:rPr>
                        <a:t>3</a:t>
                      </a:r>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lvl="0" indent="0" algn="just">
                        <a:lnSpc>
                          <a:spcPct val="110000"/>
                        </a:lnSpc>
                        <a:spcBef>
                          <a:spcPts val="300"/>
                        </a:spcBef>
                        <a:spcAft>
                          <a:spcPts val="300"/>
                        </a:spcAft>
                        <a:buClr>
                          <a:srgbClr val="000000"/>
                        </a:buClr>
                        <a:buSzPts val="1100"/>
                        <a:buFont typeface="+mj-lt"/>
                        <a:buNone/>
                      </a:pP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Daya</a:t>
                      </a:r>
                      <a:r>
                        <a:rPr lang="en-US" sz="24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Dukung</a:t>
                      </a:r>
                      <a:endParaRPr lang="id-ID" sz="2400" dirty="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r>
              <a:tr h="229344">
                <a:tc vMerge="1">
                  <a:txBody>
                    <a:bodyPr/>
                    <a:lstStyle/>
                    <a:p>
                      <a:endParaRPr lang="id-ID" sz="2400" b="1" dirty="0">
                        <a:solidFill>
                          <a:schemeClr val="tx1"/>
                        </a:solidFill>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just">
                        <a:lnSpc>
                          <a:spcPct val="110000"/>
                        </a:lnSpc>
                        <a:spcBef>
                          <a:spcPts val="300"/>
                        </a:spcBef>
                        <a:spcAft>
                          <a:spcPts val="300"/>
                        </a:spcAft>
                        <a:buClr>
                          <a:srgbClr val="000000"/>
                        </a:buClr>
                        <a:buSzPts val="1100"/>
                        <a:buFont typeface="+mj-lt"/>
                        <a:buNone/>
                      </a:pPr>
                      <a:r>
                        <a:rPr lang="id-ID" sz="2400" i="1" dirty="0" smtClean="0">
                          <a:effectLst/>
                          <a:latin typeface="Baskerville Old Face" panose="02020602080505020303" pitchFamily="18" charset="0"/>
                          <a:ea typeface="Times New Roman" panose="02020603050405020304" pitchFamily="18" charset="0"/>
                          <a:cs typeface="Times New Roman" panose="02020603050405020304" pitchFamily="18" charset="0"/>
                        </a:rPr>
                        <a:t>(Permendikbud No. 61 Tahun 2014)</a:t>
                      </a:r>
                      <a:endParaRPr lang="id-ID" sz="2400" i="1" dirty="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230">
                <a:tc>
                  <a:txBody>
                    <a:bodyPr/>
                    <a:lstStyle/>
                    <a:p>
                      <a:r>
                        <a:rPr lang="id-ID" sz="2400" b="1" dirty="0" smtClean="0">
                          <a:solidFill>
                            <a:schemeClr val="tx1"/>
                          </a:solidFill>
                          <a:latin typeface="Baskerville Old Face" panose="02020602080505020303" pitchFamily="18" charset="0"/>
                        </a:rPr>
                        <a:t>E. Pihak yang Terlibat</a:t>
                      </a:r>
                      <a:endParaRPr lang="id-ID" sz="2400" b="1" dirty="0">
                        <a:solidFill>
                          <a:schemeClr val="tx1"/>
                        </a:solidFill>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00000"/>
                    </a:solidFill>
                  </a:tcPr>
                </a:tc>
                <a:tc>
                  <a:txBody>
                    <a:bodyPr/>
                    <a:lstStyle/>
                    <a:p>
                      <a:endParaRPr lang="id-ID" sz="24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lvl="0"/>
                      <a:r>
                        <a:rPr lang="en-US" sz="2400" kern="1200" dirty="0" err="1" smtClean="0">
                          <a:solidFill>
                            <a:schemeClr val="dk1"/>
                          </a:solidFill>
                          <a:effectLst/>
                          <a:latin typeface="Baskerville Old Face" panose="02020602080505020303" pitchFamily="18" charset="0"/>
                          <a:ea typeface="+mn-ea"/>
                          <a:cs typeface="+mn-cs"/>
                        </a:rPr>
                        <a:t>Berisi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tentang</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penjelasan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tentang</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pihak-pihak</a:t>
                      </a:r>
                      <a:r>
                        <a:rPr lang="en-US" sz="2400" kern="1200" dirty="0" smtClean="0">
                          <a:solidFill>
                            <a:schemeClr val="dk1"/>
                          </a:solidFill>
                          <a:effectLst/>
                          <a:latin typeface="Baskerville Old Face" panose="02020602080505020303" pitchFamily="18" charset="0"/>
                          <a:ea typeface="+mn-ea"/>
                          <a:cs typeface="+mn-cs"/>
                        </a:rPr>
                        <a:t> yang </a:t>
                      </a:r>
                      <a:endParaRPr lang="id-ID" sz="2400" kern="1200" dirty="0" smtClean="0">
                        <a:solidFill>
                          <a:schemeClr val="dk1"/>
                        </a:solidFill>
                        <a:effectLst/>
                        <a:latin typeface="Baskerville Old Face" panose="02020602080505020303" pitchFamily="18" charset="0"/>
                        <a:ea typeface="+mn-ea"/>
                        <a:cs typeface="+mn-cs"/>
                      </a:endParaRPr>
                    </a:p>
                    <a:p>
                      <a:pPr lvl="0"/>
                      <a:r>
                        <a:rPr lang="en-US" sz="2400" kern="1200" dirty="0" err="1" smtClean="0">
                          <a:solidFill>
                            <a:schemeClr val="dk1"/>
                          </a:solidFill>
                          <a:effectLst/>
                          <a:latin typeface="Baskerville Old Face" panose="02020602080505020303" pitchFamily="18" charset="0"/>
                          <a:ea typeface="+mn-ea"/>
                          <a:cs typeface="+mn-cs"/>
                        </a:rPr>
                        <a:t>terlibat</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dalam</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penyusunan</a:t>
                      </a:r>
                      <a:r>
                        <a:rPr lang="en-US" sz="2400" kern="1200" dirty="0" smtClean="0">
                          <a:solidFill>
                            <a:schemeClr val="dk1"/>
                          </a:solidFill>
                          <a:effectLst/>
                          <a:latin typeface="Baskerville Old Face" panose="02020602080505020303" pitchFamily="18" charset="0"/>
                          <a:ea typeface="+mn-ea"/>
                          <a:cs typeface="+mn-cs"/>
                        </a:rPr>
                        <a:t> KTSP</a:t>
                      </a:r>
                      <a:endParaRPr lang="id-ID" sz="2400" kern="1200" dirty="0" smtClean="0">
                        <a:solidFill>
                          <a:schemeClr val="dk1"/>
                        </a:solidFill>
                        <a:effectLst/>
                        <a:latin typeface="Baskerville Old Face" panose="02020602080505020303" pitchFamily="18" charset="0"/>
                        <a:ea typeface="+mn-ea"/>
                        <a:cs typeface="+mn-cs"/>
                      </a:endParaRPr>
                    </a:p>
                    <a:p>
                      <a:pPr lvl="0"/>
                      <a:r>
                        <a:rPr lang="id-ID" sz="2400" i="1" kern="1200" dirty="0" smtClean="0">
                          <a:solidFill>
                            <a:schemeClr val="dk1"/>
                          </a:solidFill>
                          <a:effectLst/>
                          <a:latin typeface="Baskerville Old Face" panose="02020602080505020303" pitchFamily="18" charset="0"/>
                          <a:ea typeface="+mn-ea"/>
                          <a:cs typeface="+mn-cs"/>
                        </a:rPr>
                        <a:t>(Permendikbud No. 61 Tahun 2014)</a:t>
                      </a:r>
                      <a:endParaRPr lang="id-ID" sz="2400" i="1" dirty="0">
                        <a:latin typeface="Baskerville Old Face" panose="02020602080505020303" pitchFamily="18" charset="0"/>
                      </a:endParaRPr>
                    </a:p>
                  </a:txBody>
                  <a:tcPr marL="68580" marR="68580" marT="0" marB="0">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240938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003" y="179762"/>
            <a:ext cx="8877126" cy="784121"/>
          </a:xfrm>
        </p:spPr>
        <p:txBody>
          <a:bodyPr/>
          <a:lstStyle/>
          <a:p>
            <a:r>
              <a:rPr lang="id-ID" sz="3600" dirty="0" smtClean="0">
                <a:latin typeface="Baskerville Old Face" panose="02020602080505020303" pitchFamily="18" charset="0"/>
              </a:rPr>
              <a:t>D. Mekanisme</a:t>
            </a:r>
            <a:br>
              <a:rPr lang="id-ID" sz="3600" dirty="0" smtClean="0">
                <a:latin typeface="Baskerville Old Face" panose="02020602080505020303" pitchFamily="18" charset="0"/>
              </a:rPr>
            </a:br>
            <a:r>
              <a:rPr lang="id-ID" sz="3600" dirty="0">
                <a:latin typeface="Baskerville Old Face" panose="02020602080505020303" pitchFamily="18" charset="0"/>
              </a:rPr>
              <a:t>	</a:t>
            </a:r>
            <a:r>
              <a:rPr lang="id-ID" sz="3600" dirty="0" smtClean="0">
                <a:latin typeface="Baskerville Old Face" panose="02020602080505020303" pitchFamily="18" charset="0"/>
              </a:rPr>
              <a:t> 1. Pengembangan KTSP </a:t>
            </a:r>
            <a:endParaRPr lang="id-ID" sz="3600" dirty="0">
              <a:latin typeface="Baskerville Old Face" panose="02020602080505020303" pitchFamily="18" charset="0"/>
            </a:endParaRPr>
          </a:p>
        </p:txBody>
      </p:sp>
      <p:sp>
        <p:nvSpPr>
          <p:cNvPr id="3" name="Content Placeholder 2"/>
          <p:cNvSpPr>
            <a:spLocks noGrp="1"/>
          </p:cNvSpPr>
          <p:nvPr>
            <p:ph idx="1"/>
          </p:nvPr>
        </p:nvSpPr>
        <p:spPr>
          <a:xfrm>
            <a:off x="2265528" y="1482498"/>
            <a:ext cx="9744501" cy="4959245"/>
          </a:xfrm>
        </p:spPr>
        <p:txBody>
          <a:bodyPr>
            <a:noAutofit/>
          </a:bodyPr>
          <a:lstStyle/>
          <a:p>
            <a:pPr marL="0" indent="0">
              <a:buNone/>
            </a:pPr>
            <a:r>
              <a:rPr lang="id-ID" sz="2600" dirty="0">
                <a:latin typeface="Baskerville Old Face" panose="02020602080505020303" pitchFamily="18" charset="0"/>
              </a:rPr>
              <a:t>Pengembangan KTSP merupakan bagian dari kegiatan perencanaan satuan pendidikan. Kegiatan ini dapat berbentuk rapat kerja satuan pendidikan dan/atau kelompok satuan pendidikan yang diselenggarakan sebelum tahun ajaran baru. Tahap kegiatan pengembangan KTSP secara garis besar meliputi: (1) penyusunan draf berdasarkan analisis konteks; (2) reviu, revisi, dan finalisasi; serta (3) pengesahan oleh pejabat yang berwenang. Langkah yang lebih rinci dari masing-masing kegiatan diatur dan diselenggarakan oleh tim pengembang kurikulum satuan pendidikan. Dinas pendidikan </a:t>
            </a:r>
            <a:r>
              <a:rPr lang="id-ID" sz="2600" dirty="0" smtClean="0">
                <a:latin typeface="Baskerville Old Face" panose="02020602080505020303" pitchFamily="18" charset="0"/>
              </a:rPr>
              <a:t>provinsi </a:t>
            </a:r>
            <a:r>
              <a:rPr lang="id-ID" sz="2600" dirty="0">
                <a:latin typeface="Baskerville Old Face" panose="02020602080505020303" pitchFamily="18" charset="0"/>
              </a:rPr>
              <a:t>sesuai dengan kewenangannya berkewajiban melakukan koordinasi dan supervisi</a:t>
            </a:r>
            <a:endParaRPr lang="id-ID" sz="2600" dirty="0" smtClean="0">
              <a:latin typeface="Baskerville Old Face" panose="02020602080505020303" pitchFamily="18" charset="0"/>
            </a:endParaRPr>
          </a:p>
        </p:txBody>
      </p:sp>
    </p:spTree>
    <p:extLst>
      <p:ext uri="{BB962C8B-B14F-4D97-AF65-F5344CB8AC3E}">
        <p14:creationId xmlns:p14="http://schemas.microsoft.com/office/powerpoint/2010/main" val="1026228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060621" cy="6858000"/>
          </a:xfrm>
          <a:prstGeom prst="rect">
            <a:avLst/>
          </a:prstGeom>
        </p:spPr>
      </p:pic>
      <p:sp>
        <p:nvSpPr>
          <p:cNvPr id="9" name="Rectangle 8"/>
          <p:cNvSpPr/>
          <p:nvPr/>
        </p:nvSpPr>
        <p:spPr>
          <a:xfrm>
            <a:off x="2438400" y="2729806"/>
            <a:ext cx="7980070" cy="1200329"/>
          </a:xfrm>
          <a:prstGeom prst="rect">
            <a:avLst/>
          </a:prstGeom>
        </p:spPr>
        <p:txBody>
          <a:bodyPr wrap="none">
            <a:spAutoFit/>
          </a:bodyPr>
          <a:lstStyle/>
          <a:p>
            <a:pPr>
              <a:defRPr/>
            </a:pPr>
            <a:r>
              <a:rPr lang="id-ID" sz="7200" b="1" kern="0" dirty="0">
                <a:solidFill>
                  <a:srgbClr val="00FF00"/>
                </a:solidFill>
                <a:effectLst>
                  <a:outerShdw blurRad="38100" dist="38100" dir="2700000" algn="tl">
                    <a:srgbClr val="000000">
                      <a:alpha val="43137"/>
                    </a:srgbClr>
                  </a:outerShdw>
                </a:effectLst>
                <a:latin typeface="Berlin Sans FB Demi" pitchFamily="34" charset="0"/>
              </a:rPr>
              <a:t>DESKRIPSI MATERI</a:t>
            </a:r>
            <a:endParaRPr lang="id-ID" sz="7200" dirty="0">
              <a:solidFill>
                <a:srgbClr val="00FF00"/>
              </a:solidFill>
            </a:endParaRPr>
          </a:p>
        </p:txBody>
      </p:sp>
      <p:sp>
        <p:nvSpPr>
          <p:cNvPr id="2" name="Rectangle 1"/>
          <p:cNvSpPr/>
          <p:nvPr/>
        </p:nvSpPr>
        <p:spPr>
          <a:xfrm>
            <a:off x="910107" y="4516904"/>
            <a:ext cx="10526332" cy="1815882"/>
          </a:xfrm>
          <a:prstGeom prst="rect">
            <a:avLst/>
          </a:prstGeom>
        </p:spPr>
        <p:txBody>
          <a:bodyPr wrap="square">
            <a:spAutoFit/>
          </a:bodyPr>
          <a:lstStyle/>
          <a:p>
            <a:r>
              <a:rPr lang="id-ID" dirty="0" smtClean="0"/>
              <a:t>	</a:t>
            </a:r>
            <a:r>
              <a:rPr lang="id-ID" sz="2800" b="1" dirty="0" smtClean="0">
                <a:solidFill>
                  <a:schemeClr val="bg1"/>
                </a:solidFill>
              </a:rPr>
              <a:t>Kuriku</a:t>
            </a:r>
            <a:r>
              <a:rPr lang="id-ID" sz="2800" b="1" dirty="0" smtClean="0"/>
              <a:t>lum </a:t>
            </a:r>
            <a:r>
              <a:rPr lang="id-ID" sz="2800" b="1" dirty="0"/>
              <a:t>Tingkat Satuan Pendidikan yang selanjutnya</a:t>
            </a:r>
          </a:p>
          <a:p>
            <a:r>
              <a:rPr lang="id-ID" sz="2800" b="1" dirty="0">
                <a:solidFill>
                  <a:schemeClr val="bg1"/>
                </a:solidFill>
              </a:rPr>
              <a:t>    </a:t>
            </a:r>
            <a:r>
              <a:rPr lang="id-ID" sz="2800" b="1" dirty="0" smtClean="0">
                <a:solidFill>
                  <a:schemeClr val="bg1"/>
                </a:solidFill>
              </a:rPr>
              <a:t>disingkat </a:t>
            </a:r>
            <a:r>
              <a:rPr lang="id-ID" sz="2800" b="1" dirty="0"/>
              <a:t>KTSP adalah kurikulum operasional yang </a:t>
            </a:r>
            <a:endParaRPr lang="id-ID" sz="2800" b="1" dirty="0" smtClean="0"/>
          </a:p>
          <a:p>
            <a:r>
              <a:rPr lang="id-ID" sz="2800" b="1" dirty="0">
                <a:solidFill>
                  <a:schemeClr val="bg1"/>
                </a:solidFill>
              </a:rPr>
              <a:t> </a:t>
            </a:r>
            <a:r>
              <a:rPr lang="id-ID" sz="2800" b="1" dirty="0" smtClean="0">
                <a:solidFill>
                  <a:schemeClr val="bg1"/>
                </a:solidFill>
              </a:rPr>
              <a:t>   disusun oleh </a:t>
            </a:r>
            <a:r>
              <a:rPr lang="id-ID" sz="2800" b="1" dirty="0">
                <a:solidFill>
                  <a:schemeClr val="bg1"/>
                </a:solidFill>
              </a:rPr>
              <a:t>dan </a:t>
            </a:r>
            <a:r>
              <a:rPr lang="id-ID" sz="2800" b="1" dirty="0"/>
              <a:t>dilaksanakan</a:t>
            </a:r>
            <a:r>
              <a:rPr lang="id-ID" sz="2800" b="1" dirty="0">
                <a:solidFill>
                  <a:schemeClr val="bg1"/>
                </a:solidFill>
              </a:rPr>
              <a:t> </a:t>
            </a:r>
            <a:r>
              <a:rPr lang="id-ID" sz="2800" b="1" dirty="0"/>
              <a:t>di masing-masing satuan </a:t>
            </a:r>
            <a:endParaRPr lang="id-ID" sz="2800" b="1" dirty="0" smtClean="0"/>
          </a:p>
          <a:p>
            <a:r>
              <a:rPr lang="id-ID" sz="2800" b="1" dirty="0">
                <a:solidFill>
                  <a:schemeClr val="bg1"/>
                </a:solidFill>
              </a:rPr>
              <a:t> </a:t>
            </a:r>
            <a:r>
              <a:rPr lang="id-ID" sz="2800" b="1" dirty="0" smtClean="0">
                <a:solidFill>
                  <a:schemeClr val="bg1"/>
                </a:solidFill>
              </a:rPr>
              <a:t>   pendidikan</a:t>
            </a:r>
            <a:endParaRPr lang="id-ID" sz="2800" b="1" dirty="0">
              <a:solidFill>
                <a:schemeClr val="bg1"/>
              </a:solidFill>
            </a:endParaRPr>
          </a:p>
        </p:txBody>
      </p:sp>
    </p:spTree>
    <p:extLst>
      <p:ext uri="{BB962C8B-B14F-4D97-AF65-F5344CB8AC3E}">
        <p14:creationId xmlns:p14="http://schemas.microsoft.com/office/powerpoint/2010/main" val="773015502"/>
      </p:ext>
    </p:extLst>
  </p:cSld>
  <p:clrMapOvr>
    <a:masterClrMapping/>
  </p:clrMapOvr>
  <p:transition spd="slow" advTm="25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4901" y="1073066"/>
            <a:ext cx="9744501" cy="4959245"/>
          </a:xfrm>
        </p:spPr>
        <p:txBody>
          <a:bodyPr>
            <a:noAutofit/>
          </a:bodyPr>
          <a:lstStyle/>
          <a:p>
            <a:pPr marL="0" indent="0">
              <a:buNone/>
            </a:pPr>
            <a:r>
              <a:rPr lang="id-ID" sz="2800" dirty="0" smtClean="0">
                <a:latin typeface="Baskerville Old Face" panose="02020602080505020303" pitchFamily="18" charset="0"/>
              </a:rPr>
              <a:t>a.  Acuan Konseptual</a:t>
            </a:r>
          </a:p>
          <a:p>
            <a:pPr marL="0" indent="0">
              <a:buNone/>
            </a:pPr>
            <a:r>
              <a:rPr lang="id-ID" sz="2800" dirty="0" smtClean="0">
                <a:latin typeface="Baskerville Old Face" panose="02020602080505020303" pitchFamily="18" charset="0"/>
              </a:rPr>
              <a:t>    1) Peningkatan </a:t>
            </a:r>
            <a:r>
              <a:rPr lang="id-ID" sz="2800" dirty="0">
                <a:latin typeface="Baskerville Old Face" panose="02020602080505020303" pitchFamily="18" charset="0"/>
              </a:rPr>
              <a:t>iman, takwa, dan akhlak </a:t>
            </a:r>
            <a:r>
              <a:rPr lang="id-ID" sz="2800" dirty="0" smtClean="0">
                <a:latin typeface="Baskerville Old Face" panose="02020602080505020303" pitchFamily="18" charset="0"/>
              </a:rPr>
              <a:t>mulia;</a:t>
            </a:r>
          </a:p>
          <a:p>
            <a:pPr marL="0" indent="0">
              <a:buNone/>
            </a:pPr>
            <a:r>
              <a:rPr lang="id-ID" sz="2800" dirty="0" smtClean="0">
                <a:latin typeface="Baskerville Old Face" panose="02020602080505020303" pitchFamily="18" charset="0"/>
              </a:rPr>
              <a:t>    2) Toleransi </a:t>
            </a:r>
            <a:r>
              <a:rPr lang="id-ID" sz="2800" dirty="0">
                <a:latin typeface="Baskerville Old Face" panose="02020602080505020303" pitchFamily="18" charset="0"/>
              </a:rPr>
              <a:t>dan kerukunan umat </a:t>
            </a:r>
            <a:r>
              <a:rPr lang="id-ID" sz="2800" dirty="0" smtClean="0">
                <a:latin typeface="Baskerville Old Face" panose="02020602080505020303" pitchFamily="18" charset="0"/>
              </a:rPr>
              <a:t>beragama;</a:t>
            </a:r>
          </a:p>
          <a:p>
            <a:pPr marL="0" indent="0">
              <a:buNone/>
            </a:pPr>
            <a:r>
              <a:rPr lang="id-ID" sz="2800" dirty="0" smtClean="0">
                <a:latin typeface="Baskerville Old Face" panose="02020602080505020303" pitchFamily="18" charset="0"/>
              </a:rPr>
              <a:t>    3) Persatuan </a:t>
            </a:r>
            <a:r>
              <a:rPr lang="id-ID" sz="2800" dirty="0">
                <a:latin typeface="Baskerville Old Face" panose="02020602080505020303" pitchFamily="18" charset="0"/>
              </a:rPr>
              <a:t>nasional dan nilai-nilai </a:t>
            </a:r>
            <a:r>
              <a:rPr lang="id-ID" sz="2800" dirty="0" smtClean="0">
                <a:latin typeface="Baskerville Old Face" panose="02020602080505020303" pitchFamily="18" charset="0"/>
              </a:rPr>
              <a:t>kebangsaan;</a:t>
            </a:r>
          </a:p>
          <a:p>
            <a:pPr marL="0" indent="0">
              <a:buNone/>
            </a:pPr>
            <a:r>
              <a:rPr lang="id-ID" sz="2800" dirty="0" smtClean="0">
                <a:latin typeface="Baskerville Old Face" panose="02020602080505020303" pitchFamily="18" charset="0"/>
              </a:rPr>
              <a:t>    4) Peningkatan </a:t>
            </a:r>
            <a:r>
              <a:rPr lang="id-ID" sz="2800" dirty="0">
                <a:latin typeface="Baskerville Old Face" panose="02020602080505020303" pitchFamily="18" charset="0"/>
              </a:rPr>
              <a:t>potensi, kecerdasan, bakat, dan minat sesuai </a:t>
            </a:r>
            <a:endParaRPr lang="id-ID" sz="2800" dirty="0" smtClean="0">
              <a:latin typeface="Baskerville Old Face" panose="02020602080505020303" pitchFamily="18" charset="0"/>
            </a:endParaRPr>
          </a:p>
          <a:p>
            <a:pPr marL="0" indent="0">
              <a:buNone/>
            </a:pPr>
            <a:r>
              <a:rPr lang="id-ID" sz="2800" dirty="0">
                <a:latin typeface="Baskerville Old Face" panose="02020602080505020303" pitchFamily="18" charset="0"/>
              </a:rPr>
              <a:t> </a:t>
            </a:r>
            <a:r>
              <a:rPr lang="id-ID" sz="2800" dirty="0" smtClean="0">
                <a:latin typeface="Baskerville Old Face" panose="02020602080505020303" pitchFamily="18" charset="0"/>
              </a:rPr>
              <a:t>       dengan tingkat </a:t>
            </a:r>
            <a:r>
              <a:rPr lang="id-ID" sz="2800" dirty="0">
                <a:latin typeface="Baskerville Old Face" panose="02020602080505020303" pitchFamily="18" charset="0"/>
              </a:rPr>
              <a:t>perkembangan dan kemampuan </a:t>
            </a:r>
            <a:r>
              <a:rPr lang="id-ID" sz="2800" dirty="0" smtClean="0">
                <a:latin typeface="Baskerville Old Face" panose="02020602080505020303" pitchFamily="18" charset="0"/>
              </a:rPr>
              <a:t>peserta</a:t>
            </a:r>
          </a:p>
          <a:p>
            <a:pPr marL="0" indent="0">
              <a:buNone/>
            </a:pPr>
            <a:r>
              <a:rPr lang="id-ID" sz="2800" dirty="0">
                <a:latin typeface="Baskerville Old Face" panose="02020602080505020303" pitchFamily="18" charset="0"/>
              </a:rPr>
              <a:t> </a:t>
            </a:r>
            <a:r>
              <a:rPr lang="id-ID" sz="2800" dirty="0" smtClean="0">
                <a:latin typeface="Baskerville Old Face" panose="02020602080505020303" pitchFamily="18" charset="0"/>
              </a:rPr>
              <a:t>       didik;</a:t>
            </a:r>
          </a:p>
          <a:p>
            <a:pPr marL="0" indent="0">
              <a:buNone/>
            </a:pPr>
            <a:r>
              <a:rPr lang="id-ID" sz="2800" dirty="0">
                <a:latin typeface="Baskerville Old Face" panose="02020602080505020303" pitchFamily="18" charset="0"/>
              </a:rPr>
              <a:t> </a:t>
            </a:r>
            <a:r>
              <a:rPr lang="id-ID" sz="2800" dirty="0" smtClean="0">
                <a:latin typeface="Baskerville Old Face" panose="02020602080505020303" pitchFamily="18" charset="0"/>
              </a:rPr>
              <a:t>   5) Kesetaraan </a:t>
            </a:r>
            <a:r>
              <a:rPr lang="id-ID" sz="2800" dirty="0">
                <a:latin typeface="Baskerville Old Face" panose="02020602080505020303" pitchFamily="18" charset="0"/>
              </a:rPr>
              <a:t>warga negara memperoleh pendidikan </a:t>
            </a:r>
            <a:endParaRPr lang="id-ID" sz="2800" dirty="0" smtClean="0">
              <a:latin typeface="Baskerville Old Face" panose="02020602080505020303" pitchFamily="18" charset="0"/>
            </a:endParaRPr>
          </a:p>
          <a:p>
            <a:pPr marL="0" indent="0">
              <a:buNone/>
            </a:pPr>
            <a:r>
              <a:rPr lang="id-ID" sz="2800" dirty="0">
                <a:latin typeface="Baskerville Old Face" panose="02020602080505020303" pitchFamily="18" charset="0"/>
              </a:rPr>
              <a:t> </a:t>
            </a:r>
            <a:r>
              <a:rPr lang="id-ID" sz="2800" dirty="0" smtClean="0">
                <a:latin typeface="Baskerville Old Face" panose="02020602080505020303" pitchFamily="18" charset="0"/>
              </a:rPr>
              <a:t>       bermutu</a:t>
            </a:r>
            <a:r>
              <a:rPr lang="id-ID" sz="2800" dirty="0">
                <a:latin typeface="Baskerville Old Face" panose="02020602080505020303" pitchFamily="18" charset="0"/>
              </a:rPr>
              <a:t>; </a:t>
            </a:r>
            <a:endParaRPr lang="id-ID" sz="2800" dirty="0" smtClean="0">
              <a:latin typeface="Baskerville Old Face" panose="02020602080505020303" pitchFamily="18" charset="0"/>
            </a:endParaRPr>
          </a:p>
        </p:txBody>
      </p:sp>
    </p:spTree>
    <p:extLst>
      <p:ext uri="{BB962C8B-B14F-4D97-AF65-F5344CB8AC3E}">
        <p14:creationId xmlns:p14="http://schemas.microsoft.com/office/powerpoint/2010/main" val="31877198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1755" y="663632"/>
            <a:ext cx="9498840" cy="5621161"/>
          </a:xfrm>
        </p:spPr>
        <p:txBody>
          <a:bodyPr>
            <a:noAutofit/>
          </a:bodyPr>
          <a:lstStyle/>
          <a:p>
            <a:pPr marL="0" indent="0">
              <a:buNone/>
            </a:pPr>
            <a:r>
              <a:rPr lang="id-ID" sz="2800" dirty="0" smtClean="0">
                <a:latin typeface="Baskerville Old Face" panose="02020602080505020303" pitchFamily="18" charset="0"/>
              </a:rPr>
              <a:t>6) kebutuhan </a:t>
            </a:r>
            <a:r>
              <a:rPr lang="id-ID" sz="2800" dirty="0">
                <a:latin typeface="Baskerville Old Face" panose="02020602080505020303" pitchFamily="18" charset="0"/>
              </a:rPr>
              <a:t>kompetensi masa </a:t>
            </a:r>
            <a:r>
              <a:rPr lang="id-ID" sz="2800" dirty="0" smtClean="0">
                <a:latin typeface="Baskerville Old Face" panose="02020602080505020303" pitchFamily="18" charset="0"/>
              </a:rPr>
              <a:t>depan;</a:t>
            </a:r>
          </a:p>
          <a:p>
            <a:pPr marL="0" indent="0">
              <a:buNone/>
            </a:pPr>
            <a:r>
              <a:rPr lang="id-ID" sz="2800" dirty="0" smtClean="0">
                <a:latin typeface="Baskerville Old Face" panose="02020602080505020303" pitchFamily="18" charset="0"/>
              </a:rPr>
              <a:t>7) tuntutan </a:t>
            </a:r>
            <a:r>
              <a:rPr lang="id-ID" sz="2800" dirty="0">
                <a:latin typeface="Baskerville Old Face" panose="02020602080505020303" pitchFamily="18" charset="0"/>
              </a:rPr>
              <a:t>dunia </a:t>
            </a:r>
            <a:r>
              <a:rPr lang="id-ID" sz="2800" dirty="0" smtClean="0">
                <a:latin typeface="Baskerville Old Face" panose="02020602080505020303" pitchFamily="18" charset="0"/>
              </a:rPr>
              <a:t>kerja;</a:t>
            </a:r>
          </a:p>
          <a:p>
            <a:pPr marL="0" indent="0">
              <a:buNone/>
            </a:pPr>
            <a:r>
              <a:rPr lang="id-ID" sz="2800" dirty="0" smtClean="0">
                <a:latin typeface="Baskerville Old Face" panose="02020602080505020303" pitchFamily="18" charset="0"/>
              </a:rPr>
              <a:t>8) perkembangan </a:t>
            </a:r>
            <a:r>
              <a:rPr lang="id-ID" sz="2800" dirty="0">
                <a:latin typeface="Baskerville Old Face" panose="02020602080505020303" pitchFamily="18" charset="0"/>
              </a:rPr>
              <a:t>ilmu pengetahuan, teknologi, dan </a:t>
            </a:r>
            <a:r>
              <a:rPr lang="id-ID" sz="2800" dirty="0" smtClean="0">
                <a:latin typeface="Baskerville Old Face" panose="02020602080505020303" pitchFamily="18" charset="0"/>
              </a:rPr>
              <a:t>seni;</a:t>
            </a:r>
          </a:p>
          <a:p>
            <a:pPr marL="0" indent="0">
              <a:buNone/>
            </a:pPr>
            <a:r>
              <a:rPr lang="id-ID" sz="2800" dirty="0" smtClean="0">
                <a:latin typeface="Baskerville Old Face" panose="02020602080505020303" pitchFamily="18" charset="0"/>
              </a:rPr>
              <a:t>9) keragaman </a:t>
            </a:r>
            <a:r>
              <a:rPr lang="id-ID" sz="2800" dirty="0">
                <a:latin typeface="Baskerville Old Face" panose="02020602080505020303" pitchFamily="18" charset="0"/>
              </a:rPr>
              <a:t>potensi dan karakteristik daerah serta </a:t>
            </a:r>
            <a:r>
              <a:rPr lang="id-ID" sz="2800" dirty="0" smtClean="0">
                <a:latin typeface="Baskerville Old Face" panose="02020602080505020303" pitchFamily="18" charset="0"/>
              </a:rPr>
              <a:t>lingkungan</a:t>
            </a:r>
          </a:p>
          <a:p>
            <a:pPr marL="0" indent="0">
              <a:buNone/>
            </a:pPr>
            <a:r>
              <a:rPr lang="id-ID" sz="2800" dirty="0" smtClean="0">
                <a:latin typeface="Baskerville Old Face" panose="02020602080505020303" pitchFamily="18" charset="0"/>
              </a:rPr>
              <a:t>10)tuntutan </a:t>
            </a:r>
            <a:r>
              <a:rPr lang="id-ID" sz="2800" dirty="0">
                <a:latin typeface="Baskerville Old Face" panose="02020602080505020303" pitchFamily="18" charset="0"/>
              </a:rPr>
              <a:t>pembangunan daerah dan </a:t>
            </a:r>
            <a:r>
              <a:rPr lang="id-ID" sz="2800" dirty="0" smtClean="0">
                <a:latin typeface="Baskerville Old Face" panose="02020602080505020303" pitchFamily="18" charset="0"/>
              </a:rPr>
              <a:t>nasional;</a:t>
            </a:r>
          </a:p>
          <a:p>
            <a:pPr marL="0" indent="0">
              <a:buNone/>
            </a:pPr>
            <a:r>
              <a:rPr lang="id-ID" sz="2800" dirty="0" smtClean="0">
                <a:latin typeface="Baskerville Old Face" panose="02020602080505020303" pitchFamily="18" charset="0"/>
              </a:rPr>
              <a:t>11)dinamika </a:t>
            </a:r>
            <a:r>
              <a:rPr lang="id-ID" sz="2800" dirty="0">
                <a:latin typeface="Baskerville Old Face" panose="02020602080505020303" pitchFamily="18" charset="0"/>
              </a:rPr>
              <a:t>perkembangan global; </a:t>
            </a:r>
            <a:endParaRPr lang="id-ID" sz="2800" dirty="0" smtClean="0">
              <a:latin typeface="Baskerville Old Face" panose="02020602080505020303" pitchFamily="18" charset="0"/>
            </a:endParaRPr>
          </a:p>
          <a:p>
            <a:pPr marL="0" indent="0">
              <a:buNone/>
            </a:pPr>
            <a:r>
              <a:rPr lang="id-ID" sz="2800" dirty="0" smtClean="0">
                <a:latin typeface="Baskerville Old Face" panose="02020602080505020303" pitchFamily="18" charset="0"/>
              </a:rPr>
              <a:t>12) kondisi sosial budaya masyarakat setempat, </a:t>
            </a:r>
            <a:r>
              <a:rPr lang="id-ID" sz="2800" dirty="0" smtClean="0">
                <a:latin typeface="Baskerville Old Face" panose="02020602080505020303" pitchFamily="18" charset="0"/>
              </a:rPr>
              <a:t>dan</a:t>
            </a:r>
            <a:endParaRPr lang="id-ID" sz="2800" dirty="0" smtClean="0">
              <a:latin typeface="Baskerville Old Face" panose="02020602080505020303" pitchFamily="18" charset="0"/>
            </a:endParaRPr>
          </a:p>
          <a:p>
            <a:pPr marL="0" indent="0">
              <a:buNone/>
            </a:pPr>
            <a:r>
              <a:rPr lang="id-ID" sz="2800" dirty="0" smtClean="0">
                <a:latin typeface="Baskerville Old Face" panose="02020602080505020303" pitchFamily="18" charset="0"/>
              </a:rPr>
              <a:t>13)karakteristik </a:t>
            </a:r>
            <a:r>
              <a:rPr lang="id-ID" sz="2800" dirty="0">
                <a:latin typeface="Baskerville Old Face" panose="02020602080505020303" pitchFamily="18" charset="0"/>
              </a:rPr>
              <a:t>satuan pendidikan.</a:t>
            </a:r>
          </a:p>
        </p:txBody>
      </p:sp>
    </p:spTree>
    <p:extLst>
      <p:ext uri="{BB962C8B-B14F-4D97-AF65-F5344CB8AC3E}">
        <p14:creationId xmlns:p14="http://schemas.microsoft.com/office/powerpoint/2010/main" val="31672450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9131" y="895644"/>
            <a:ext cx="8890754" cy="5621161"/>
          </a:xfrm>
        </p:spPr>
        <p:txBody>
          <a:bodyPr>
            <a:noAutofit/>
          </a:bodyPr>
          <a:lstStyle/>
          <a:p>
            <a:pPr marL="0" indent="0">
              <a:buNone/>
            </a:pPr>
            <a:r>
              <a:rPr lang="id-ID" sz="2800" dirty="0" smtClean="0">
                <a:latin typeface="Baskerville Old Face" panose="02020602080505020303" pitchFamily="18" charset="0"/>
              </a:rPr>
              <a:t>b. 	Prinsip pengembangan</a:t>
            </a:r>
            <a:endParaRPr lang="id-ID" sz="2800" dirty="0">
              <a:latin typeface="Baskerville Old Face" panose="02020602080505020303" pitchFamily="18" charset="0"/>
            </a:endParaRPr>
          </a:p>
          <a:p>
            <a:pPr marL="457200" lvl="1" indent="0">
              <a:buNone/>
            </a:pPr>
            <a:r>
              <a:rPr lang="id-ID" sz="2800" dirty="0" smtClean="0">
                <a:latin typeface="Baskerville Old Face" panose="02020602080505020303" pitchFamily="18" charset="0"/>
              </a:rPr>
              <a:t>1) berpusat </a:t>
            </a:r>
            <a:r>
              <a:rPr lang="id-ID" sz="2800" dirty="0">
                <a:latin typeface="Baskerville Old Face" panose="02020602080505020303" pitchFamily="18" charset="0"/>
              </a:rPr>
              <a:t>pada potensi, perkembangan, kebutuhan, </a:t>
            </a:r>
            <a:r>
              <a:rPr lang="id-ID" sz="2800" dirty="0" smtClean="0">
                <a:latin typeface="Baskerville Old Face" panose="02020602080505020303" pitchFamily="18" charset="0"/>
              </a:rPr>
              <a:t>dan</a:t>
            </a:r>
          </a:p>
          <a:p>
            <a:pPr marL="457200" lvl="1" indent="0">
              <a:buNone/>
            </a:pPr>
            <a:r>
              <a:rPr lang="id-ID" sz="2800" dirty="0" smtClean="0">
                <a:latin typeface="Baskerville Old Face" panose="02020602080505020303" pitchFamily="18" charset="0"/>
              </a:rPr>
              <a:t>    </a:t>
            </a:r>
            <a:r>
              <a:rPr lang="id-ID" sz="2800" dirty="0">
                <a:latin typeface="Baskerville Old Face" panose="02020602080505020303" pitchFamily="18" charset="0"/>
              </a:rPr>
              <a:t>kepentingan peserta didik dan lingkungannya pada </a:t>
            </a:r>
            <a:endParaRPr lang="id-ID" sz="2800" dirty="0" smtClean="0">
              <a:latin typeface="Baskerville Old Face" panose="02020602080505020303" pitchFamily="18" charset="0"/>
            </a:endParaRPr>
          </a:p>
          <a:p>
            <a:pPr marL="457200" lvl="1" indent="0">
              <a:buNone/>
            </a:pPr>
            <a:r>
              <a:rPr lang="id-ID" sz="2800" dirty="0">
                <a:latin typeface="Baskerville Old Face" panose="02020602080505020303" pitchFamily="18" charset="0"/>
              </a:rPr>
              <a:t> </a:t>
            </a:r>
            <a:r>
              <a:rPr lang="id-ID" sz="2800" dirty="0" smtClean="0">
                <a:latin typeface="Baskerville Old Face" panose="02020602080505020303" pitchFamily="18" charset="0"/>
              </a:rPr>
              <a:t>   masa </a:t>
            </a:r>
            <a:r>
              <a:rPr lang="id-ID" sz="2800" dirty="0">
                <a:latin typeface="Baskerville Old Face" panose="02020602080505020303" pitchFamily="18" charset="0"/>
              </a:rPr>
              <a:t>kini dan yang akan datang;</a:t>
            </a:r>
          </a:p>
          <a:p>
            <a:pPr marL="457200" lvl="1" indent="0">
              <a:buNone/>
            </a:pPr>
            <a:r>
              <a:rPr lang="id-ID" sz="2800" dirty="0" smtClean="0">
                <a:latin typeface="Baskerville Old Face" panose="02020602080505020303" pitchFamily="18" charset="0"/>
              </a:rPr>
              <a:t>2) belajar </a:t>
            </a:r>
            <a:r>
              <a:rPr lang="id-ID" sz="2800" dirty="0">
                <a:latin typeface="Baskerville Old Face" panose="02020602080505020303" pitchFamily="18" charset="0"/>
              </a:rPr>
              <a:t>sepanjang hayat; dan</a:t>
            </a:r>
          </a:p>
          <a:p>
            <a:pPr marL="457200" lvl="1" indent="0">
              <a:buNone/>
            </a:pPr>
            <a:r>
              <a:rPr lang="id-ID" sz="2800" dirty="0" smtClean="0">
                <a:latin typeface="Baskerville Old Face" panose="02020602080505020303" pitchFamily="18" charset="0"/>
              </a:rPr>
              <a:t>3) menyeluruh </a:t>
            </a:r>
            <a:r>
              <a:rPr lang="id-ID" sz="2800" dirty="0">
                <a:latin typeface="Baskerville Old Face" panose="02020602080505020303" pitchFamily="18" charset="0"/>
              </a:rPr>
              <a:t>dan berkesinambungan.</a:t>
            </a:r>
          </a:p>
        </p:txBody>
      </p:sp>
    </p:spTree>
    <p:extLst>
      <p:ext uri="{BB962C8B-B14F-4D97-AF65-F5344CB8AC3E}">
        <p14:creationId xmlns:p14="http://schemas.microsoft.com/office/powerpoint/2010/main" val="16164771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752" y="431620"/>
            <a:ext cx="10918209" cy="5914589"/>
          </a:xfrm>
        </p:spPr>
        <p:txBody>
          <a:bodyPr>
            <a:noAutofit/>
          </a:bodyPr>
          <a:lstStyle/>
          <a:p>
            <a:pPr marL="0" indent="0">
              <a:buNone/>
            </a:pPr>
            <a:r>
              <a:rPr lang="id-ID" sz="2400" b="1" dirty="0" smtClean="0">
                <a:latin typeface="Baskerville Old Face" panose="02020602080505020303" pitchFamily="18" charset="0"/>
              </a:rPr>
              <a:t>c.   Prosedur Operasional</a:t>
            </a:r>
            <a:endParaRPr lang="id-ID" sz="2400" b="1" dirty="0">
              <a:latin typeface="Baskerville Old Face" panose="02020602080505020303" pitchFamily="18" charset="0"/>
            </a:endParaRPr>
          </a:p>
          <a:p>
            <a:pPr marL="457200" lvl="1" indent="0">
              <a:buNone/>
            </a:pPr>
            <a:r>
              <a:rPr lang="id-ID" sz="2400" b="1" dirty="0" smtClean="0">
                <a:latin typeface="Baskerville Old Face" panose="02020602080505020303" pitchFamily="18" charset="0"/>
              </a:rPr>
              <a:t>1) Analisis</a:t>
            </a:r>
            <a:endParaRPr lang="id-ID" sz="2400" b="1" dirty="0">
              <a:latin typeface="Baskerville Old Face" panose="02020602080505020303" pitchFamily="18" charset="0"/>
            </a:endParaRPr>
          </a:p>
          <a:p>
            <a:pPr marL="457200" lvl="1" indent="0">
              <a:buNone/>
            </a:pPr>
            <a:r>
              <a:rPr lang="id-ID" sz="2400" dirty="0" smtClean="0">
                <a:latin typeface="Baskerville Old Face" panose="02020602080505020303" pitchFamily="18" charset="0"/>
              </a:rPr>
              <a:t>    a) analisis </a:t>
            </a:r>
            <a:r>
              <a:rPr lang="id-ID" sz="2400" dirty="0">
                <a:latin typeface="Baskerville Old Face" panose="02020602080505020303" pitchFamily="18" charset="0"/>
              </a:rPr>
              <a:t>ketentuan peraturan perundang-undangan mengenai Kurikulum;</a:t>
            </a:r>
          </a:p>
          <a:p>
            <a:pPr marL="457200" lvl="1" indent="0">
              <a:buNone/>
            </a:pPr>
            <a:r>
              <a:rPr lang="id-ID" sz="2400" dirty="0" smtClean="0">
                <a:latin typeface="Baskerville Old Face" panose="02020602080505020303" pitchFamily="18" charset="0"/>
              </a:rPr>
              <a:t>    b) analisis </a:t>
            </a:r>
            <a:r>
              <a:rPr lang="id-ID" sz="2400" dirty="0">
                <a:latin typeface="Baskerville Old Face" panose="02020602080505020303" pitchFamily="18" charset="0"/>
              </a:rPr>
              <a:t>kebutuhan peserta didik, satuan pendidikan, dan lingkungan; dan</a:t>
            </a:r>
          </a:p>
          <a:p>
            <a:pPr marL="457200" lvl="1" indent="0">
              <a:buNone/>
            </a:pPr>
            <a:r>
              <a:rPr lang="id-ID" sz="2400" dirty="0" smtClean="0">
                <a:latin typeface="Baskerville Old Face" panose="02020602080505020303" pitchFamily="18" charset="0"/>
              </a:rPr>
              <a:t>    c) analisis </a:t>
            </a:r>
            <a:r>
              <a:rPr lang="id-ID" sz="2400" dirty="0">
                <a:latin typeface="Baskerville Old Face" panose="02020602080505020303" pitchFamily="18" charset="0"/>
              </a:rPr>
              <a:t>ketersediaan sumber daya pendidikan.</a:t>
            </a:r>
          </a:p>
          <a:p>
            <a:pPr marL="457200" lvl="1" indent="0">
              <a:buNone/>
            </a:pPr>
            <a:r>
              <a:rPr lang="id-ID" sz="2400" b="1" dirty="0" smtClean="0">
                <a:latin typeface="Baskerville Old Face" panose="02020602080505020303" pitchFamily="18" charset="0"/>
              </a:rPr>
              <a:t>2) Penyusunan</a:t>
            </a:r>
          </a:p>
          <a:p>
            <a:pPr marL="457200" lvl="1" indent="0">
              <a:buNone/>
            </a:pPr>
            <a:r>
              <a:rPr lang="id-ID" sz="2400" dirty="0" smtClean="0">
                <a:latin typeface="Baskerville Old Face" panose="02020602080505020303" pitchFamily="18" charset="0"/>
              </a:rPr>
              <a:t>    a) perumusan </a:t>
            </a:r>
            <a:r>
              <a:rPr lang="id-ID" sz="2400" dirty="0">
                <a:latin typeface="Baskerville Old Face" panose="02020602080505020303" pitchFamily="18" charset="0"/>
              </a:rPr>
              <a:t>visi, misi, dan tujuan satuan pendidikan;</a:t>
            </a:r>
          </a:p>
          <a:p>
            <a:pPr marL="457200" lvl="1" indent="0">
              <a:buNone/>
            </a:pPr>
            <a:r>
              <a:rPr lang="id-ID" sz="2400" dirty="0" smtClean="0">
                <a:latin typeface="Baskerville Old Face" panose="02020602080505020303" pitchFamily="18" charset="0"/>
              </a:rPr>
              <a:t>    b) pengorganisasian </a:t>
            </a:r>
            <a:r>
              <a:rPr lang="id-ID" sz="2400" dirty="0">
                <a:latin typeface="Baskerville Old Face" panose="02020602080505020303" pitchFamily="18" charset="0"/>
              </a:rPr>
              <a:t>muatan kurikuler satuan pendidikan; </a:t>
            </a:r>
          </a:p>
          <a:p>
            <a:pPr marL="457200" lvl="1" indent="0">
              <a:buNone/>
            </a:pPr>
            <a:r>
              <a:rPr lang="id-ID" sz="2400" dirty="0" smtClean="0">
                <a:latin typeface="Baskerville Old Face" panose="02020602080505020303" pitchFamily="18" charset="0"/>
              </a:rPr>
              <a:t>    c) pengaturan </a:t>
            </a:r>
            <a:r>
              <a:rPr lang="id-ID" sz="2400" dirty="0">
                <a:latin typeface="Baskerville Old Face" panose="02020602080505020303" pitchFamily="18" charset="0"/>
              </a:rPr>
              <a:t>beban belajar peserta didik dan beban kerja pendidik tingkat kelas; </a:t>
            </a:r>
          </a:p>
          <a:p>
            <a:pPr marL="457200" lvl="1" indent="0">
              <a:buNone/>
            </a:pPr>
            <a:r>
              <a:rPr lang="id-ID" sz="2400" dirty="0" smtClean="0">
                <a:latin typeface="Baskerville Old Face" panose="02020602080505020303" pitchFamily="18" charset="0"/>
              </a:rPr>
              <a:t>    d) penyusunan </a:t>
            </a:r>
            <a:r>
              <a:rPr lang="id-ID" sz="2400" dirty="0">
                <a:latin typeface="Baskerville Old Face" panose="02020602080505020303" pitchFamily="18" charset="0"/>
              </a:rPr>
              <a:t>kalender pendidikan satuan pendidikan;</a:t>
            </a:r>
          </a:p>
          <a:p>
            <a:pPr marL="457200" lvl="1" indent="0">
              <a:buNone/>
            </a:pPr>
            <a:r>
              <a:rPr lang="id-ID" sz="2400" dirty="0" smtClean="0">
                <a:latin typeface="Baskerville Old Face" panose="02020602080505020303" pitchFamily="18" charset="0"/>
              </a:rPr>
              <a:t>    e) penyusunan </a:t>
            </a:r>
            <a:r>
              <a:rPr lang="id-ID" sz="2400" dirty="0">
                <a:latin typeface="Baskerville Old Face" panose="02020602080505020303" pitchFamily="18" charset="0"/>
              </a:rPr>
              <a:t>silabus muatan atau mata pelajaran muatan lokal; dan </a:t>
            </a:r>
          </a:p>
          <a:p>
            <a:pPr marL="457200" lvl="1" indent="0">
              <a:buNone/>
            </a:pPr>
            <a:r>
              <a:rPr lang="id-ID" sz="2400" dirty="0" smtClean="0">
                <a:latin typeface="Baskerville Old Face" panose="02020602080505020303" pitchFamily="18" charset="0"/>
              </a:rPr>
              <a:t>    f) penyusunan </a:t>
            </a:r>
            <a:r>
              <a:rPr lang="id-ID" sz="2400" dirty="0">
                <a:latin typeface="Baskerville Old Face" panose="02020602080505020303" pitchFamily="18" charset="0"/>
              </a:rPr>
              <a:t>rencana pelaksanaan pembelajaran setiap muatan pembelajaran</a:t>
            </a:r>
            <a:r>
              <a:rPr lang="id-ID" sz="2400" dirty="0" smtClean="0">
                <a:latin typeface="Baskerville Old Face" panose="02020602080505020303" pitchFamily="18" charset="0"/>
              </a:rPr>
              <a:t>.</a:t>
            </a:r>
            <a:endParaRPr lang="id-ID" sz="2400" dirty="0">
              <a:latin typeface="Baskerville Old Face" panose="02020602080505020303" pitchFamily="18" charset="0"/>
            </a:endParaRPr>
          </a:p>
        </p:txBody>
      </p:sp>
    </p:spTree>
    <p:extLst>
      <p:ext uri="{BB962C8B-B14F-4D97-AF65-F5344CB8AC3E}">
        <p14:creationId xmlns:p14="http://schemas.microsoft.com/office/powerpoint/2010/main" val="9736746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174" y="742733"/>
            <a:ext cx="10770241" cy="4195481"/>
          </a:xfrm>
        </p:spPr>
        <p:txBody>
          <a:bodyPr/>
          <a:lstStyle/>
          <a:p>
            <a:pPr marL="457200" lvl="1" indent="0">
              <a:buNone/>
            </a:pPr>
            <a:r>
              <a:rPr lang="id-ID" sz="2400" dirty="0" smtClean="0">
                <a:latin typeface="Baskerville Old Face" panose="02020602080505020303" pitchFamily="18" charset="0"/>
              </a:rPr>
              <a:t>3</a:t>
            </a:r>
            <a:r>
              <a:rPr lang="id-ID" sz="2400" dirty="0">
                <a:latin typeface="Baskerville Old Face" panose="02020602080505020303" pitchFamily="18" charset="0"/>
              </a:rPr>
              <a:t>) </a:t>
            </a:r>
            <a:r>
              <a:rPr lang="id-ID" sz="2400" dirty="0" smtClean="0">
                <a:latin typeface="Baskerville Old Face" panose="02020602080505020303" pitchFamily="18" charset="0"/>
              </a:rPr>
              <a:t>Penetapan</a:t>
            </a:r>
            <a:endParaRPr lang="id-ID" sz="2400" dirty="0">
              <a:latin typeface="Baskerville Old Face" panose="02020602080505020303" pitchFamily="18" charset="0"/>
            </a:endParaRPr>
          </a:p>
          <a:p>
            <a:pPr marL="457200" lvl="1" indent="0">
              <a:buNone/>
            </a:pPr>
            <a:r>
              <a:rPr lang="id-ID" sz="2400" dirty="0" smtClean="0">
                <a:latin typeface="Baskerville Old Face" panose="02020602080505020303" pitchFamily="18" charset="0"/>
              </a:rPr>
              <a:t>    Penetapan KTSP dilakukan </a:t>
            </a:r>
            <a:r>
              <a:rPr lang="id-ID" sz="2400" dirty="0">
                <a:latin typeface="Baskerville Old Face" panose="02020602080505020303" pitchFamily="18" charset="0"/>
              </a:rPr>
              <a:t>kepala </a:t>
            </a:r>
            <a:r>
              <a:rPr lang="id-ID" sz="2400" dirty="0" smtClean="0">
                <a:latin typeface="Baskerville Old Face" panose="02020602080505020303" pitchFamily="18" charset="0"/>
              </a:rPr>
              <a:t>sekolah </a:t>
            </a:r>
            <a:r>
              <a:rPr lang="id-ID" sz="2400" dirty="0">
                <a:latin typeface="Baskerville Old Face" panose="02020602080505020303" pitchFamily="18" charset="0"/>
              </a:rPr>
              <a:t>berdasarkan hasil rapat dewan </a:t>
            </a:r>
            <a:endParaRPr lang="id-ID" sz="2400" dirty="0" smtClean="0">
              <a:latin typeface="Baskerville Old Face" panose="02020602080505020303" pitchFamily="18" charset="0"/>
            </a:endParaRPr>
          </a:p>
          <a:p>
            <a:pPr marL="457200" lvl="1" indent="0">
              <a:buNone/>
            </a:pPr>
            <a:r>
              <a:rPr lang="id-ID" sz="2400" dirty="0">
                <a:latin typeface="Baskerville Old Face" panose="02020602080505020303" pitchFamily="18" charset="0"/>
              </a:rPr>
              <a:t> </a:t>
            </a:r>
            <a:r>
              <a:rPr lang="id-ID" sz="2400" dirty="0" smtClean="0">
                <a:latin typeface="Baskerville Old Face" panose="02020602080505020303" pitchFamily="18" charset="0"/>
              </a:rPr>
              <a:t>   guru/pendidik satuan </a:t>
            </a:r>
            <a:r>
              <a:rPr lang="id-ID" sz="2400" dirty="0">
                <a:latin typeface="Baskerville Old Face" panose="02020602080505020303" pitchFamily="18" charset="0"/>
              </a:rPr>
              <a:t>pendidikan dengan melibatkan komite </a:t>
            </a:r>
            <a:r>
              <a:rPr lang="id-ID" sz="2400" dirty="0" smtClean="0">
                <a:latin typeface="Baskerville Old Face" panose="02020602080505020303" pitchFamily="18" charset="0"/>
              </a:rPr>
              <a:t>sekolah.</a:t>
            </a:r>
            <a:endParaRPr lang="id-ID" sz="2400" dirty="0">
              <a:latin typeface="Baskerville Old Face" panose="02020602080505020303" pitchFamily="18" charset="0"/>
            </a:endParaRPr>
          </a:p>
          <a:p>
            <a:pPr marL="457200" lvl="1" indent="0">
              <a:buNone/>
            </a:pPr>
            <a:r>
              <a:rPr lang="id-ID" sz="2400" dirty="0">
                <a:latin typeface="Baskerville Old Face" panose="02020602080505020303" pitchFamily="18" charset="0"/>
              </a:rPr>
              <a:t>4) </a:t>
            </a:r>
            <a:r>
              <a:rPr lang="id-ID" sz="2400" dirty="0" smtClean="0">
                <a:latin typeface="Baskerville Old Face" panose="02020602080505020303" pitchFamily="18" charset="0"/>
              </a:rPr>
              <a:t>Pengesahan</a:t>
            </a:r>
          </a:p>
          <a:p>
            <a:pPr marL="457200" lvl="1" indent="0">
              <a:buNone/>
            </a:pPr>
            <a:r>
              <a:rPr lang="id-ID" sz="2400" dirty="0">
                <a:latin typeface="Baskerville Old Face" panose="02020602080505020303" pitchFamily="18" charset="0"/>
              </a:rPr>
              <a:t> </a:t>
            </a:r>
            <a:r>
              <a:rPr lang="id-ID" sz="2400" dirty="0" smtClean="0">
                <a:latin typeface="Baskerville Old Face" panose="02020602080505020303" pitchFamily="18" charset="0"/>
              </a:rPr>
              <a:t>   Pengesahan dilakukan oleh Pemerintah Daerah sesuai dengan kewenangannya</a:t>
            </a:r>
            <a:endParaRPr lang="id-ID" sz="2400" dirty="0">
              <a:latin typeface="Baskerville Old Face" panose="02020602080505020303" pitchFamily="18" charset="0"/>
            </a:endParaRPr>
          </a:p>
          <a:p>
            <a:endParaRPr lang="id-ID" dirty="0"/>
          </a:p>
        </p:txBody>
      </p:sp>
    </p:spTree>
    <p:extLst>
      <p:ext uri="{BB962C8B-B14F-4D97-AF65-F5344CB8AC3E}">
        <p14:creationId xmlns:p14="http://schemas.microsoft.com/office/powerpoint/2010/main" val="2968191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570" y="1254664"/>
            <a:ext cx="10754435" cy="2655560"/>
          </a:xfrm>
        </p:spPr>
        <p:txBody>
          <a:bodyPr>
            <a:noAutofit/>
          </a:bodyPr>
          <a:lstStyle/>
          <a:p>
            <a:pPr marL="457200" lvl="1" indent="0">
              <a:buNone/>
            </a:pPr>
            <a:r>
              <a:rPr lang="id-ID" sz="2800" dirty="0">
                <a:latin typeface="Baskerville Old Face" panose="02020602080505020303" pitchFamily="18" charset="0"/>
              </a:rPr>
              <a:t>Pelaksanaan KTSP merupakan tanggung jawab bersama seluruh unsur satuan pendidikan yakni kepala </a:t>
            </a:r>
            <a:r>
              <a:rPr lang="id-ID" sz="2800" dirty="0" smtClean="0">
                <a:latin typeface="Baskerville Old Face" panose="02020602080505020303" pitchFamily="18" charset="0"/>
              </a:rPr>
              <a:t>sekolah, guru/pendidik, </a:t>
            </a:r>
            <a:r>
              <a:rPr lang="id-ID" sz="2800" dirty="0">
                <a:latin typeface="Baskerville Old Face" panose="02020602080505020303" pitchFamily="18" charset="0"/>
              </a:rPr>
              <a:t>dan tenaga </a:t>
            </a:r>
            <a:r>
              <a:rPr lang="id-ID" sz="2800" dirty="0" smtClean="0">
                <a:latin typeface="Baskerville Old Face" panose="02020602080505020303" pitchFamily="18" charset="0"/>
              </a:rPr>
              <a:t>kependidikan</a:t>
            </a:r>
            <a:r>
              <a:rPr lang="id-ID" sz="2800" dirty="0">
                <a:latin typeface="Baskerville Old Face" panose="02020602080505020303" pitchFamily="18" charset="0"/>
              </a:rPr>
              <a:t> </a:t>
            </a:r>
            <a:r>
              <a:rPr lang="id-ID" sz="2800" dirty="0" smtClean="0">
                <a:latin typeface="Baskerville Old Face" panose="02020602080505020303" pitchFamily="18" charset="0"/>
              </a:rPr>
              <a:t>(tenaga administrasi sekolah, tenaga perpustakaan sekolah, tenaga laboratorium sekolah, terapis, dan tenaga layanan khusus lainnya.</a:t>
            </a:r>
            <a:endParaRPr lang="id-ID" sz="2800" dirty="0">
              <a:latin typeface="Baskerville Old Face" panose="02020602080505020303" pitchFamily="18" charset="0"/>
            </a:endParaRPr>
          </a:p>
        </p:txBody>
      </p:sp>
      <p:sp>
        <p:nvSpPr>
          <p:cNvPr id="2" name="Rectangle 1"/>
          <p:cNvSpPr/>
          <p:nvPr/>
        </p:nvSpPr>
        <p:spPr>
          <a:xfrm>
            <a:off x="434822" y="731444"/>
            <a:ext cx="2754280" cy="523220"/>
          </a:xfrm>
          <a:prstGeom prst="rect">
            <a:avLst/>
          </a:prstGeom>
        </p:spPr>
        <p:txBody>
          <a:bodyPr wrap="none">
            <a:spAutoFit/>
          </a:bodyPr>
          <a:lstStyle/>
          <a:p>
            <a:pPr lvl="1"/>
            <a:r>
              <a:rPr lang="id-ID" sz="2800" dirty="0">
                <a:latin typeface="Baskerville Old Face" panose="02020602080505020303" pitchFamily="18" charset="0"/>
              </a:rPr>
              <a:t>2. Pelaksanaan</a:t>
            </a:r>
          </a:p>
        </p:txBody>
      </p:sp>
    </p:spTree>
    <p:extLst>
      <p:ext uri="{BB962C8B-B14F-4D97-AF65-F5344CB8AC3E}">
        <p14:creationId xmlns:p14="http://schemas.microsoft.com/office/powerpoint/2010/main" val="2720943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2890" y="387892"/>
            <a:ext cx="10304059" cy="5999261"/>
          </a:xfrm>
        </p:spPr>
        <p:txBody>
          <a:bodyPr>
            <a:normAutofit fontScale="85000" lnSpcReduction="20000"/>
          </a:bodyPr>
          <a:lstStyle/>
          <a:p>
            <a:pPr marL="0" indent="0">
              <a:buNone/>
            </a:pPr>
            <a:endParaRPr lang="id-ID" sz="2600" dirty="0" smtClean="0">
              <a:latin typeface="Baskerville Old Face" panose="02020602080505020303" pitchFamily="18" charset="0"/>
            </a:endParaRPr>
          </a:p>
          <a:p>
            <a:pPr marL="0" indent="0">
              <a:buNone/>
            </a:pPr>
            <a:endParaRPr lang="id-ID" sz="2600" dirty="0" smtClean="0">
              <a:latin typeface="Baskerville Old Face" panose="02020602080505020303" pitchFamily="18" charset="0"/>
            </a:endParaRPr>
          </a:p>
          <a:p>
            <a:pPr marL="0" indent="0">
              <a:buNone/>
            </a:pPr>
            <a:r>
              <a:rPr lang="id-ID" sz="2600" dirty="0" smtClean="0">
                <a:latin typeface="Baskerville Old Face" panose="02020602080505020303" pitchFamily="18" charset="0"/>
              </a:rPr>
              <a:t>Pengembangan </a:t>
            </a:r>
            <a:r>
              <a:rPr lang="id-ID" sz="2600" dirty="0">
                <a:latin typeface="Baskerville Old Face" panose="02020602080505020303" pitchFamily="18" charset="0"/>
              </a:rPr>
              <a:t>dan pelaksanaan KTSP merupakan kewenangan dan tanggung jawab penuh dari satuan pendidikan. Oleh karena itu untuk dapat mengembangkan dan melaksanakan KTSP diperlukan kebijakan satuan pendidikan yang ditetapkan dalam rapat satuan pendidikan dengan melibatkan komite sekolah/madrasah baik langsung maupun tidak langsung</a:t>
            </a:r>
            <a:r>
              <a:rPr lang="id-ID" sz="2600" dirty="0" smtClean="0">
                <a:latin typeface="Baskerville Old Face" panose="02020602080505020303" pitchFamily="18" charset="0"/>
              </a:rPr>
              <a:t>.</a:t>
            </a:r>
          </a:p>
          <a:p>
            <a:pPr marL="0" indent="0">
              <a:buNone/>
            </a:pPr>
            <a:endParaRPr lang="id-ID" sz="2600" dirty="0" smtClean="0">
              <a:latin typeface="Baskerville Old Face" panose="02020602080505020303" pitchFamily="18" charset="0"/>
            </a:endParaRPr>
          </a:p>
          <a:p>
            <a:pPr marL="0" indent="0">
              <a:buNone/>
            </a:pPr>
            <a:r>
              <a:rPr lang="id-ID" sz="2600" dirty="0" smtClean="0">
                <a:latin typeface="Baskerville Old Face" panose="02020602080505020303" pitchFamily="18" charset="0"/>
              </a:rPr>
              <a:t>Pengembangan </a:t>
            </a:r>
            <a:r>
              <a:rPr lang="id-ID" sz="2600" dirty="0">
                <a:latin typeface="Baskerville Old Face" panose="02020602080505020303" pitchFamily="18" charset="0"/>
              </a:rPr>
              <a:t>dan pelaksanaan KTSP merupakan proses perwujudan kurikulum yang sesungguhnya. Oleh karena itu tenaga pendidik merupakan unsur yang mutlak diperlukan dalam kuantitas dan kualitas yang memadai. Selain itu tenaga kependidikan pada masing-masing satuan pendidikan sangat diperlukan untuk mendukung pelaksanaan KTSP. </a:t>
            </a:r>
            <a:endParaRPr lang="id-ID" sz="2600" dirty="0" smtClean="0">
              <a:latin typeface="Baskerville Old Face" panose="02020602080505020303" pitchFamily="18" charset="0"/>
            </a:endParaRPr>
          </a:p>
          <a:p>
            <a:pPr marL="0" indent="0">
              <a:buNone/>
            </a:pPr>
            <a:endParaRPr lang="id-ID" sz="2600" dirty="0" smtClean="0">
              <a:latin typeface="Baskerville Old Face" panose="02020602080505020303" pitchFamily="18" charset="0"/>
            </a:endParaRPr>
          </a:p>
          <a:p>
            <a:pPr marL="0" indent="0">
              <a:buNone/>
            </a:pPr>
            <a:r>
              <a:rPr lang="id-ID" sz="2600" dirty="0" smtClean="0">
                <a:latin typeface="Baskerville Old Face" panose="02020602080505020303" pitchFamily="18" charset="0"/>
              </a:rPr>
              <a:t>Pengembangan </a:t>
            </a:r>
            <a:r>
              <a:rPr lang="id-ID" sz="2600" dirty="0">
                <a:latin typeface="Baskerville Old Face" panose="02020602080505020303" pitchFamily="18" charset="0"/>
              </a:rPr>
              <a:t>dan pelaksanaan KTSP memerlukan dukungan berupa ketersediaan sarana dan prasarana satuan pendidikan. Yang termasuk sarana satuan pendidikan adalah segala kebutuhan fisik, sosial, dan kultural yang diperlukan untuk mewujudkan proses pendidikan pada satuan pendidikan. Selain itu unsur prasarana seperti lahan, gedung/bangunan, prasarana olahraga dan prasarana kesenian, serta prasarana lainnya sangat diperlukan sebagai unsur </a:t>
            </a:r>
            <a:r>
              <a:rPr lang="id-ID" sz="2400" dirty="0" smtClean="0">
                <a:latin typeface="Baskerville Old Face" panose="02020602080505020303" pitchFamily="18" charset="0"/>
              </a:rPr>
              <a:t>penunjang </a:t>
            </a:r>
            <a:r>
              <a:rPr lang="id-ID" sz="2400" dirty="0">
                <a:latin typeface="Baskerville Old Face" panose="02020602080505020303" pitchFamily="18" charset="0"/>
              </a:rPr>
              <a:t>yang memberikan kemudahan pelaksanaan KTSP.</a:t>
            </a:r>
            <a:endParaRPr lang="id-ID" sz="2600" dirty="0">
              <a:latin typeface="Baskerville Old Face" panose="02020602080505020303" pitchFamily="18" charset="0"/>
            </a:endParaRPr>
          </a:p>
        </p:txBody>
      </p:sp>
      <p:sp>
        <p:nvSpPr>
          <p:cNvPr id="4" name="Rectangle 3"/>
          <p:cNvSpPr/>
          <p:nvPr/>
        </p:nvSpPr>
        <p:spPr>
          <a:xfrm>
            <a:off x="749700" y="387892"/>
            <a:ext cx="1685077" cy="369332"/>
          </a:xfrm>
          <a:prstGeom prst="rect">
            <a:avLst/>
          </a:prstGeom>
        </p:spPr>
        <p:txBody>
          <a:bodyPr wrap="none">
            <a:spAutoFit/>
          </a:bodyPr>
          <a:lstStyle/>
          <a:p>
            <a:r>
              <a:rPr lang="id-ID" dirty="0">
                <a:latin typeface="Baskerville Old Face" panose="02020602080505020303" pitchFamily="18" charset="0"/>
              </a:rPr>
              <a:t>3. Daya Dukung</a:t>
            </a:r>
          </a:p>
        </p:txBody>
      </p:sp>
      <p:sp>
        <p:nvSpPr>
          <p:cNvPr id="5" name="Rectangle 4"/>
          <p:cNvSpPr/>
          <p:nvPr/>
        </p:nvSpPr>
        <p:spPr>
          <a:xfrm>
            <a:off x="1011255" y="757224"/>
            <a:ext cx="3204723" cy="369332"/>
          </a:xfrm>
          <a:prstGeom prst="rect">
            <a:avLst/>
          </a:prstGeom>
        </p:spPr>
        <p:txBody>
          <a:bodyPr wrap="none">
            <a:spAutoFit/>
          </a:bodyPr>
          <a:lstStyle/>
          <a:p>
            <a:r>
              <a:rPr lang="id-ID" dirty="0" smtClean="0">
                <a:latin typeface="Baskerville Old Face" panose="02020602080505020303" pitchFamily="18" charset="0"/>
              </a:rPr>
              <a:t>a.  Kebijakan </a:t>
            </a:r>
            <a:r>
              <a:rPr lang="id-ID" dirty="0">
                <a:latin typeface="Baskerville Old Face" panose="02020602080505020303" pitchFamily="18" charset="0"/>
              </a:rPr>
              <a:t>Satuan Pendidikan </a:t>
            </a:r>
          </a:p>
        </p:txBody>
      </p:sp>
      <p:sp>
        <p:nvSpPr>
          <p:cNvPr id="6" name="Rectangle 5"/>
          <p:cNvSpPr/>
          <p:nvPr/>
        </p:nvSpPr>
        <p:spPr>
          <a:xfrm>
            <a:off x="627797" y="2616537"/>
            <a:ext cx="6171957" cy="369332"/>
          </a:xfrm>
          <a:prstGeom prst="rect">
            <a:avLst/>
          </a:prstGeom>
        </p:spPr>
        <p:txBody>
          <a:bodyPr wrap="square">
            <a:spAutoFit/>
          </a:bodyPr>
          <a:lstStyle/>
          <a:p>
            <a:r>
              <a:rPr lang="id-ID" dirty="0" smtClean="0">
                <a:latin typeface="Baskerville Old Face" panose="02020602080505020303" pitchFamily="18" charset="0"/>
              </a:rPr>
              <a:t>      b.  Ketersediaan </a:t>
            </a:r>
            <a:r>
              <a:rPr lang="id-ID" dirty="0">
                <a:latin typeface="Baskerville Old Face" panose="02020602080505020303" pitchFamily="18" charset="0"/>
              </a:rPr>
              <a:t>Tenaga Pendidik dan Tenaga Kependidikan </a:t>
            </a:r>
          </a:p>
        </p:txBody>
      </p:sp>
      <p:sp>
        <p:nvSpPr>
          <p:cNvPr id="7" name="Rectangle 6"/>
          <p:cNvSpPr/>
          <p:nvPr/>
        </p:nvSpPr>
        <p:spPr>
          <a:xfrm>
            <a:off x="749700" y="4291184"/>
            <a:ext cx="5769528" cy="369332"/>
          </a:xfrm>
          <a:prstGeom prst="rect">
            <a:avLst/>
          </a:prstGeom>
        </p:spPr>
        <p:txBody>
          <a:bodyPr wrap="none">
            <a:spAutoFit/>
          </a:bodyPr>
          <a:lstStyle/>
          <a:p>
            <a:r>
              <a:rPr lang="id-ID" dirty="0" smtClean="0">
                <a:latin typeface="Baskerville Old Face" panose="02020602080505020303" pitchFamily="18" charset="0"/>
              </a:rPr>
              <a:t>   c.    Ketersediaan </a:t>
            </a:r>
            <a:r>
              <a:rPr lang="id-ID" dirty="0">
                <a:latin typeface="Baskerville Old Face" panose="02020602080505020303" pitchFamily="18" charset="0"/>
              </a:rPr>
              <a:t>Sarana dan Prasarana Satuan Pendidikan </a:t>
            </a:r>
          </a:p>
        </p:txBody>
      </p:sp>
    </p:spTree>
    <p:extLst>
      <p:ext uri="{BB962C8B-B14F-4D97-AF65-F5344CB8AC3E}">
        <p14:creationId xmlns:p14="http://schemas.microsoft.com/office/powerpoint/2010/main" val="2808764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200" b="1" dirty="0" smtClean="0">
                <a:latin typeface="Baskerville Old Face" panose="02020602080505020303" pitchFamily="18" charset="0"/>
              </a:rPr>
              <a:t>E. Pihak yang Terlibat</a:t>
            </a:r>
            <a:endParaRPr lang="id-ID" sz="3200" b="1" dirty="0">
              <a:latin typeface="Baskerville Old Face" panose="02020602080505020303" pitchFamily="18" charset="0"/>
            </a:endParaRPr>
          </a:p>
        </p:txBody>
      </p:sp>
      <p:sp>
        <p:nvSpPr>
          <p:cNvPr id="3" name="Content Placeholder 2"/>
          <p:cNvSpPr>
            <a:spLocks noGrp="1"/>
          </p:cNvSpPr>
          <p:nvPr>
            <p:ph idx="1"/>
          </p:nvPr>
        </p:nvSpPr>
        <p:spPr>
          <a:xfrm>
            <a:off x="1104293" y="1213328"/>
            <a:ext cx="10523600" cy="4195481"/>
          </a:xfrm>
        </p:spPr>
        <p:txBody>
          <a:bodyPr>
            <a:normAutofit/>
          </a:bodyPr>
          <a:lstStyle/>
          <a:p>
            <a:pPr marL="0" indent="0">
              <a:buNone/>
            </a:pPr>
            <a:r>
              <a:rPr lang="id-ID" sz="2800" dirty="0">
                <a:latin typeface="Baskerville Old Face" panose="02020602080505020303" pitchFamily="18" charset="0"/>
              </a:rPr>
              <a:t>Pihak-pihak yang terlibat dalam pengembangan KTSP antara </a:t>
            </a:r>
            <a:r>
              <a:rPr lang="id-ID" sz="2800" dirty="0" smtClean="0">
                <a:latin typeface="Baskerville Old Face" panose="02020602080505020303" pitchFamily="18" charset="0"/>
              </a:rPr>
              <a:t>lain</a:t>
            </a:r>
          </a:p>
          <a:p>
            <a:pPr marL="514350" indent="-514350">
              <a:buAutoNum type="arabicPeriod"/>
            </a:pPr>
            <a:r>
              <a:rPr lang="id-ID" sz="2800" dirty="0" smtClean="0">
                <a:latin typeface="Baskerville Old Face" panose="02020602080505020303" pitchFamily="18" charset="0"/>
              </a:rPr>
              <a:t>Tim </a:t>
            </a:r>
            <a:r>
              <a:rPr lang="id-ID" sz="2800" dirty="0">
                <a:latin typeface="Baskerville Old Face" panose="02020602080505020303" pitchFamily="18" charset="0"/>
              </a:rPr>
              <a:t>pengembang kurikulum satuan pendidikan terdiri atas: </a:t>
            </a:r>
            <a:r>
              <a:rPr lang="id-ID" sz="2800" dirty="0" smtClean="0">
                <a:latin typeface="Baskerville Old Face" panose="02020602080505020303" pitchFamily="18" charset="0"/>
              </a:rPr>
              <a:t>guru/pendidik</a:t>
            </a:r>
            <a:r>
              <a:rPr lang="id-ID" sz="2800" dirty="0">
                <a:latin typeface="Baskerville Old Face" panose="02020602080505020303" pitchFamily="18" charset="0"/>
              </a:rPr>
              <a:t>, konselor (kecuali SD/SDLB/MI), dan kepala </a:t>
            </a:r>
            <a:r>
              <a:rPr lang="id-ID" sz="2800" dirty="0" smtClean="0">
                <a:latin typeface="Baskerville Old Face" panose="02020602080505020303" pitchFamily="18" charset="0"/>
              </a:rPr>
              <a:t>sekolah sebagai </a:t>
            </a:r>
            <a:r>
              <a:rPr lang="id-ID" sz="2800" dirty="0">
                <a:latin typeface="Baskerville Old Face" panose="02020602080505020303" pitchFamily="18" charset="0"/>
              </a:rPr>
              <a:t>ketua merangkap anggota. Dalam kegiatan pengembangan KTSP, tim pengembang kurikulum satuan pendidikan dapat mengikutsertakan komite </a:t>
            </a:r>
            <a:r>
              <a:rPr lang="id-ID" sz="2800" dirty="0" smtClean="0">
                <a:latin typeface="Baskerville Old Face" panose="02020602080505020303" pitchFamily="18" charset="0"/>
              </a:rPr>
              <a:t>sekolah, </a:t>
            </a:r>
            <a:r>
              <a:rPr lang="id-ID" sz="2800" dirty="0">
                <a:latin typeface="Baskerville Old Face" panose="02020602080505020303" pitchFamily="18" charset="0"/>
              </a:rPr>
              <a:t>nara sumber, dan pihak lain yang terkait. </a:t>
            </a:r>
            <a:endParaRPr lang="id-ID" sz="2800" dirty="0" smtClean="0">
              <a:latin typeface="Baskerville Old Face" panose="02020602080505020303" pitchFamily="18" charset="0"/>
            </a:endParaRPr>
          </a:p>
          <a:p>
            <a:pPr marL="514350" indent="-514350">
              <a:buAutoNum type="arabicPeriod"/>
            </a:pPr>
            <a:r>
              <a:rPr lang="id-ID" sz="2800" dirty="0" smtClean="0">
                <a:latin typeface="Baskerville Old Face" panose="02020602080505020303" pitchFamily="18" charset="0"/>
              </a:rPr>
              <a:t>Dinas </a:t>
            </a:r>
            <a:r>
              <a:rPr lang="id-ID" sz="2800" dirty="0">
                <a:latin typeface="Baskerville Old Face" panose="02020602080505020303" pitchFamily="18" charset="0"/>
              </a:rPr>
              <a:t>pendidikan </a:t>
            </a:r>
            <a:r>
              <a:rPr lang="id-ID" sz="2800" dirty="0" smtClean="0">
                <a:latin typeface="Baskerville Old Face" panose="02020602080505020303" pitchFamily="18" charset="0"/>
              </a:rPr>
              <a:t>provinsi </a:t>
            </a:r>
            <a:r>
              <a:rPr lang="id-ID" sz="2800" dirty="0">
                <a:latin typeface="Baskerville Old Face" panose="02020602080505020303" pitchFamily="18" charset="0"/>
              </a:rPr>
              <a:t>sesuai dengan kewenangannya melakukan koordinasi dan supervisi. </a:t>
            </a:r>
          </a:p>
        </p:txBody>
      </p:sp>
    </p:spTree>
    <p:extLst>
      <p:ext uri="{BB962C8B-B14F-4D97-AF65-F5344CB8AC3E}">
        <p14:creationId xmlns:p14="http://schemas.microsoft.com/office/powerpoint/2010/main" val="2351778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81782" cy="789228"/>
          </a:xfrm>
        </p:spPr>
        <p:txBody>
          <a:bodyPr/>
          <a:lstStyle/>
          <a:p>
            <a:pPr algn="ctr"/>
            <a:r>
              <a:rPr lang="en-US" sz="3200" b="1" dirty="0" smtClean="0">
                <a:latin typeface="Baskerville Old Face" panose="02020602080505020303" pitchFamily="18" charset="0"/>
              </a:rPr>
              <a:t>BAB II VISI, MISI, DAN TUJUAN SATUAN PENDIDIKAN</a:t>
            </a:r>
            <a:endParaRPr lang="id-ID" sz="3200" dirty="0">
              <a:latin typeface="Baskerville Old Face" panose="02020602080505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8154641"/>
              </p:ext>
            </p:extLst>
          </p:nvPr>
        </p:nvGraphicFramePr>
        <p:xfrm>
          <a:off x="434596" y="1050877"/>
          <a:ext cx="11193297" cy="5303520"/>
        </p:xfrm>
        <a:graphic>
          <a:graphicData uri="http://schemas.openxmlformats.org/drawingml/2006/table">
            <a:tbl>
              <a:tblPr firstRow="1" bandRow="1">
                <a:tableStyleId>{5C22544A-7EE6-4342-B048-85BDC9FD1C3A}</a:tableStyleId>
              </a:tblPr>
              <a:tblGrid>
                <a:gridCol w="2950049"/>
                <a:gridCol w="723331"/>
                <a:gridCol w="7519917"/>
              </a:tblGrid>
              <a:tr h="370840">
                <a:tc>
                  <a:txBody>
                    <a:bodyPr/>
                    <a:lstStyle/>
                    <a:p>
                      <a:pPr algn="ctr"/>
                      <a:r>
                        <a:rPr lang="id-ID" sz="2400" dirty="0" smtClean="0">
                          <a:latin typeface="Baskerville Old Face" panose="02020602080505020303" pitchFamily="18" charset="0"/>
                        </a:rPr>
                        <a:t>SISTEMATIKA ISI</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NO</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PENJELASAN</a:t>
                      </a:r>
                      <a:endParaRPr lang="id-ID" sz="2400" dirty="0">
                        <a:latin typeface="Baskerville Old Face" panose="02020602080505020303" pitchFamily="18" charset="0"/>
                      </a:endParaRPr>
                    </a:p>
                  </a:txBody>
                  <a:tcPr/>
                </a:tc>
              </a:tr>
              <a:tr h="370840">
                <a:tc>
                  <a:txBody>
                    <a:bodyPr/>
                    <a:lstStyle/>
                    <a:p>
                      <a:r>
                        <a:rPr lang="id-ID" sz="2400" b="1" dirty="0" smtClean="0">
                          <a:solidFill>
                            <a:schemeClr val="tx1"/>
                          </a:solidFill>
                          <a:latin typeface="Baskerville Old Face" panose="02020602080505020303" pitchFamily="18" charset="0"/>
                        </a:rPr>
                        <a:t>A.</a:t>
                      </a:r>
                      <a:r>
                        <a:rPr lang="id-ID" sz="2400" b="1" baseline="0" dirty="0" smtClean="0">
                          <a:solidFill>
                            <a:schemeClr val="tx1"/>
                          </a:solidFill>
                          <a:latin typeface="Baskerville Old Face" panose="02020602080505020303" pitchFamily="18" charset="0"/>
                        </a:rPr>
                        <a:t> Visi</a:t>
                      </a:r>
                      <a:endParaRPr lang="id-ID" sz="2400" b="1" dirty="0">
                        <a:solidFill>
                          <a:schemeClr val="tx1"/>
                        </a:solidFill>
                        <a:latin typeface="Baskerville Old Face" panose="02020602080505020303" pitchFamily="18" charset="0"/>
                      </a:endParaRPr>
                    </a:p>
                  </a:txBody>
                  <a:tcPr>
                    <a:solidFill>
                      <a:srgbClr val="C00000"/>
                    </a:solidFill>
                  </a:tcPr>
                </a:tc>
                <a:tc>
                  <a:txBody>
                    <a:bodyPr/>
                    <a:lstStyle/>
                    <a:p>
                      <a:endParaRPr lang="id-ID" dirty="0"/>
                    </a:p>
                  </a:txBody>
                  <a:tcPr/>
                </a:tc>
                <a:tc>
                  <a:txBody>
                    <a:bodyPr/>
                    <a:lstStyle/>
                    <a:p>
                      <a:pPr marL="342900" lvl="0" indent="-342900">
                        <a:buFont typeface="Wingdings" panose="05000000000000000000" pitchFamily="2" charset="2"/>
                        <a:buChar char="§"/>
                      </a:pPr>
                      <a:r>
                        <a:rPr lang="en-US" sz="2400" kern="1200" dirty="0" err="1" smtClean="0">
                          <a:solidFill>
                            <a:schemeClr val="dk1"/>
                          </a:solidFill>
                          <a:effectLst/>
                          <a:latin typeface="Baskerville Old Face" panose="02020602080505020303" pitchFamily="18" charset="0"/>
                          <a:ea typeface="+mn-ea"/>
                          <a:cs typeface="+mn-cs"/>
                        </a:rPr>
                        <a:t>Merupakan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cita-cita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bersama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warga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sekolah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segenap</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pemangku</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kepentingan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pada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masa</a:t>
                      </a:r>
                      <a:r>
                        <a:rPr lang="en-US" sz="2400" kern="1200" dirty="0" smtClean="0">
                          <a:solidFill>
                            <a:schemeClr val="dk1"/>
                          </a:solidFill>
                          <a:effectLst/>
                          <a:latin typeface="Baskerville Old Face" panose="02020602080505020303" pitchFamily="18" charset="0"/>
                          <a:ea typeface="+mn-ea"/>
                          <a:cs typeface="+mn-cs"/>
                        </a:rPr>
                        <a:t> yang </a:t>
                      </a:r>
                      <a:r>
                        <a:rPr lang="en-US" sz="2400" kern="1200" dirty="0" err="1" smtClean="0">
                          <a:solidFill>
                            <a:schemeClr val="dk1"/>
                          </a:solidFill>
                          <a:effectLst/>
                          <a:latin typeface="Baskerville Old Face" panose="02020602080505020303" pitchFamily="18" charset="0"/>
                          <a:ea typeface="+mn-ea"/>
                          <a:cs typeface="+mn-cs"/>
                        </a:rPr>
                        <a:t>akan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datang</a:t>
                      </a:r>
                      <a:endParaRPr lang="id-ID" sz="2400" kern="1200" dirty="0" smtClean="0">
                        <a:solidFill>
                          <a:schemeClr val="dk1"/>
                        </a:solidFill>
                        <a:effectLst/>
                        <a:latin typeface="Baskerville Old Face" panose="02020602080505020303" pitchFamily="18" charset="0"/>
                        <a:ea typeface="+mn-ea"/>
                        <a:cs typeface="+mn-cs"/>
                      </a:endParaRPr>
                    </a:p>
                    <a:p>
                      <a:pPr marL="342900" lvl="0" indent="-342900">
                        <a:buFont typeface="Wingdings" panose="05000000000000000000" pitchFamily="2" charset="2"/>
                        <a:buChar char="§"/>
                      </a:pPr>
                      <a:r>
                        <a:rPr lang="en-US" sz="2400" kern="1200" dirty="0" err="1" smtClean="0">
                          <a:solidFill>
                            <a:schemeClr val="dk1"/>
                          </a:solidFill>
                          <a:effectLst/>
                          <a:latin typeface="Baskerville Old Face" panose="02020602080505020303" pitchFamily="18" charset="0"/>
                          <a:ea typeface="+mn-ea"/>
                          <a:cs typeface="+mn-cs"/>
                        </a:rPr>
                        <a:t>Mampu</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memberikan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inspirasi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motivasi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kekuatan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pada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warga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sekolah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segenap</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pihak</a:t>
                      </a:r>
                      <a:r>
                        <a:rPr lang="en-US" sz="2400" kern="1200" dirty="0" smtClean="0">
                          <a:solidFill>
                            <a:schemeClr val="dk1"/>
                          </a:solidFill>
                          <a:effectLst/>
                          <a:latin typeface="Baskerville Old Face" panose="02020602080505020303" pitchFamily="18" charset="0"/>
                          <a:ea typeface="+mn-ea"/>
                          <a:cs typeface="+mn-cs"/>
                        </a:rPr>
                        <a:t> yang </a:t>
                      </a:r>
                      <a:r>
                        <a:rPr lang="en-US" sz="2400" kern="1200" dirty="0" err="1" smtClean="0">
                          <a:solidFill>
                            <a:schemeClr val="dk1"/>
                          </a:solidFill>
                          <a:effectLst/>
                          <a:latin typeface="Baskerville Old Face" panose="02020602080505020303" pitchFamily="18" charset="0"/>
                          <a:ea typeface="+mn-ea"/>
                          <a:cs typeface="+mn-cs"/>
                        </a:rPr>
                        <a:t>berkepentingan</a:t>
                      </a:r>
                      <a:r>
                        <a:rPr lang="en-US" sz="2400" kern="1200" dirty="0" smtClean="0">
                          <a:solidFill>
                            <a:schemeClr val="dk1"/>
                          </a:solidFill>
                          <a:effectLst/>
                          <a:latin typeface="Baskerville Old Face" panose="02020602080505020303" pitchFamily="18" charset="0"/>
                          <a:ea typeface="+mn-ea"/>
                          <a:cs typeface="+mn-cs"/>
                        </a:rPr>
                        <a:t>;</a:t>
                      </a:r>
                      <a:endParaRPr lang="id-ID" sz="2400" kern="1200" dirty="0" smtClean="0">
                        <a:solidFill>
                          <a:schemeClr val="dk1"/>
                        </a:solidFill>
                        <a:effectLst/>
                        <a:latin typeface="Baskerville Old Face" panose="02020602080505020303" pitchFamily="18" charset="0"/>
                        <a:ea typeface="+mn-ea"/>
                        <a:cs typeface="+mn-cs"/>
                      </a:endParaRPr>
                    </a:p>
                    <a:p>
                      <a:pPr marL="342900" lvl="0" indent="-342900">
                        <a:buFont typeface="Wingdings" panose="05000000000000000000" pitchFamily="2" charset="2"/>
                        <a:buChar char="§"/>
                      </a:pPr>
                      <a:r>
                        <a:rPr lang="en-US" sz="2400" kern="1200" dirty="0" err="1" smtClean="0">
                          <a:solidFill>
                            <a:schemeClr val="dk1"/>
                          </a:solidFill>
                          <a:effectLst/>
                          <a:latin typeface="Baskerville Old Face" panose="02020602080505020303" pitchFamily="18" charset="0"/>
                          <a:ea typeface="+mn-ea"/>
                          <a:cs typeface="+mn-cs"/>
                        </a:rPr>
                        <a:t>Dirumuskan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berdasarkan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masukan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dari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warga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sekolah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 para </a:t>
                      </a:r>
                      <a:r>
                        <a:rPr lang="en-US" sz="2400" kern="1200" dirty="0" err="1" smtClean="0">
                          <a:solidFill>
                            <a:schemeClr val="dk1"/>
                          </a:solidFill>
                          <a:effectLst/>
                          <a:latin typeface="Baskerville Old Face" panose="02020602080505020303" pitchFamily="18" charset="0"/>
                          <a:ea typeface="+mn-ea"/>
                          <a:cs typeface="+mn-cs"/>
                        </a:rPr>
                        <a:t>pemangku</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kepentingan</a:t>
                      </a:r>
                      <a:endParaRPr lang="id-ID" sz="2400" kern="1200" dirty="0" smtClean="0">
                        <a:solidFill>
                          <a:schemeClr val="dk1"/>
                        </a:solidFill>
                        <a:effectLst/>
                        <a:latin typeface="Baskerville Old Face" panose="02020602080505020303" pitchFamily="18" charset="0"/>
                        <a:ea typeface="+mn-ea"/>
                        <a:cs typeface="+mn-cs"/>
                      </a:endParaRPr>
                    </a:p>
                    <a:p>
                      <a:pPr marL="342900" indent="-342900">
                        <a:buFont typeface="Wingdings" panose="05000000000000000000" pitchFamily="2" charset="2"/>
                        <a:buChar char="§"/>
                      </a:pPr>
                      <a:r>
                        <a:rPr lang="en-US" sz="2400" kern="1200" dirty="0" err="1" smtClean="0">
                          <a:solidFill>
                            <a:schemeClr val="dk1"/>
                          </a:solidFill>
                          <a:effectLst/>
                          <a:latin typeface="Baskerville Old Face" panose="02020602080505020303" pitchFamily="18" charset="0"/>
                          <a:ea typeface="+mn-ea"/>
                          <a:cs typeface="+mn-cs"/>
                        </a:rPr>
                        <a:t>Diputuskan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oleh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rapat</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dewan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pendidik</a:t>
                      </a:r>
                      <a:r>
                        <a:rPr lang="en-US" sz="2400" kern="1200" dirty="0" smtClean="0">
                          <a:solidFill>
                            <a:schemeClr val="dk1"/>
                          </a:solidFill>
                          <a:effectLst/>
                          <a:latin typeface="Baskerville Old Face" panose="02020602080505020303" pitchFamily="18" charset="0"/>
                          <a:ea typeface="+mn-ea"/>
                          <a:cs typeface="+mn-cs"/>
                        </a:rPr>
                        <a:t> yang </a:t>
                      </a:r>
                      <a:r>
                        <a:rPr lang="en-US" sz="2400" kern="1200" dirty="0" err="1" smtClean="0">
                          <a:solidFill>
                            <a:schemeClr val="dk1"/>
                          </a:solidFill>
                          <a:effectLst/>
                          <a:latin typeface="Baskerville Old Face" panose="02020602080505020303" pitchFamily="18" charset="0"/>
                          <a:ea typeface="+mn-ea"/>
                          <a:cs typeface="+mn-cs"/>
                        </a:rPr>
                        <a:t>dipimpin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oleh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kepala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sekolah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dengan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memperhatikan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masukan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komite</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sekolah</a:t>
                      </a:r>
                      <a:endParaRPr lang="id-ID" sz="2400" kern="1200" dirty="0" smtClean="0">
                        <a:solidFill>
                          <a:schemeClr val="dk1"/>
                        </a:solidFill>
                        <a:effectLst/>
                        <a:latin typeface="Baskerville Old Face" panose="02020602080505020303" pitchFamily="18" charset="0"/>
                        <a:ea typeface="+mn-ea"/>
                        <a:cs typeface="+mn-cs"/>
                      </a:endParaRPr>
                    </a:p>
                    <a:p>
                      <a:pPr marL="0" indent="0">
                        <a:buFont typeface="Wingdings" panose="05000000000000000000" pitchFamily="2" charset="2"/>
                        <a:buNone/>
                      </a:pPr>
                      <a:r>
                        <a:rPr lang="id-ID" sz="2400" kern="1200" dirty="0" smtClean="0">
                          <a:solidFill>
                            <a:schemeClr val="dk1"/>
                          </a:solidFill>
                          <a:effectLst/>
                          <a:latin typeface="Baskerville Old Face" panose="02020602080505020303" pitchFamily="18" charset="0"/>
                          <a:ea typeface="+mn-ea"/>
                          <a:cs typeface="+mn-cs"/>
                        </a:rPr>
                        <a:t>(Permendiknas Nomor 19 Tahun 2007 dan Permendikbud No. 61 Tahun 2014, Visi Pendidikan Nasional dan Visi Dinas Pendidikan Provinsi)</a:t>
                      </a:r>
                      <a:endParaRPr lang="id-ID" sz="2400" dirty="0">
                        <a:latin typeface="Baskerville Old Face" panose="02020602080505020303" pitchFamily="18" charset="0"/>
                      </a:endParaRPr>
                    </a:p>
                  </a:txBody>
                  <a:tcPr/>
                </a:tc>
              </a:tr>
            </a:tbl>
          </a:graphicData>
        </a:graphic>
      </p:graphicFrame>
    </p:spTree>
    <p:extLst>
      <p:ext uri="{BB962C8B-B14F-4D97-AF65-F5344CB8AC3E}">
        <p14:creationId xmlns:p14="http://schemas.microsoft.com/office/powerpoint/2010/main" val="39771773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910" y="0"/>
            <a:ext cx="12307910" cy="6858000"/>
          </a:xfrm>
          <a:prstGeom prst="rect">
            <a:avLst/>
          </a:prstGeom>
        </p:spPr>
      </p:pic>
      <p:sp>
        <p:nvSpPr>
          <p:cNvPr id="6" name="Rectangle 5"/>
          <p:cNvSpPr/>
          <p:nvPr/>
        </p:nvSpPr>
        <p:spPr>
          <a:xfrm>
            <a:off x="1903770" y="1981201"/>
            <a:ext cx="8367464" cy="507831"/>
          </a:xfrm>
          <a:prstGeom prst="rect">
            <a:avLst/>
          </a:prstGeom>
        </p:spPr>
        <p:txBody>
          <a:bodyPr wrap="square">
            <a:spAutoFit/>
          </a:bodyPr>
          <a:lstStyle/>
          <a:p>
            <a:endParaRPr lang="en-US" sz="2700" dirty="0">
              <a:solidFill>
                <a:schemeClr val="bg1"/>
              </a:solidFill>
              <a:latin typeface="Baskerville Old Face" pitchFamily="18" charset="0"/>
            </a:endParaRPr>
          </a:p>
        </p:txBody>
      </p:sp>
      <p:sp>
        <p:nvSpPr>
          <p:cNvPr id="8" name="Rectangle 7"/>
          <p:cNvSpPr/>
          <p:nvPr/>
        </p:nvSpPr>
        <p:spPr>
          <a:xfrm>
            <a:off x="646111" y="1285860"/>
            <a:ext cx="10790328" cy="3108543"/>
          </a:xfrm>
          <a:prstGeom prst="rect">
            <a:avLst/>
          </a:prstGeom>
        </p:spPr>
        <p:txBody>
          <a:bodyPr wrap="square">
            <a:spAutoFit/>
          </a:bodyPr>
          <a:lstStyle/>
          <a:p>
            <a:pPr>
              <a:defRPr/>
            </a:pPr>
            <a:r>
              <a:rPr lang="id-ID" sz="7200" dirty="0" smtClean="0">
                <a:solidFill>
                  <a:srgbClr val="FFFF00"/>
                </a:solidFill>
                <a:latin typeface="Brush Script MT" panose="03060802040406070304" pitchFamily="66" charset="0"/>
                <a:ea typeface="Arial Unicode MS" panose="020B0604020202020204" pitchFamily="34" charset="-128"/>
                <a:cs typeface="Arial Unicode MS" panose="020B0604020202020204" pitchFamily="34" charset="-128"/>
              </a:rPr>
              <a:t>Contoh Visi</a:t>
            </a:r>
            <a:endParaRPr lang="id-ID" sz="7200" dirty="0">
              <a:solidFill>
                <a:srgbClr val="FFFF00"/>
              </a:solidFill>
              <a:latin typeface="Brush Script MT" panose="03060802040406070304" pitchFamily="66" charset="0"/>
              <a:ea typeface="Arial Unicode MS" panose="020B0604020202020204" pitchFamily="34" charset="-128"/>
              <a:cs typeface="Arial Unicode MS" panose="020B0604020202020204" pitchFamily="34" charset="-128"/>
            </a:endParaRPr>
          </a:p>
          <a:p>
            <a:pPr>
              <a:defRPr/>
            </a:pPr>
            <a:endParaRPr lang="id-ID" sz="4400" dirty="0">
              <a:solidFill>
                <a:srgbClr val="FFFF00"/>
              </a:solidFill>
              <a:latin typeface="Brush Script MT" panose="03060802040406070304" pitchFamily="66" charset="0"/>
              <a:ea typeface="Arial Unicode MS" panose="020B0604020202020204" pitchFamily="34" charset="-128"/>
              <a:cs typeface="Arial Unicode MS" panose="020B0604020202020204" pitchFamily="34" charset="-128"/>
            </a:endParaRPr>
          </a:p>
          <a:p>
            <a:pPr>
              <a:defRPr/>
            </a:pPr>
            <a:r>
              <a:rPr lang="id-ID" sz="4000" dirty="0">
                <a:latin typeface="Brush Script MT" panose="03060802040406070304" pitchFamily="66" charset="0"/>
                <a:ea typeface="Arial Unicode MS" panose="020B0604020202020204" pitchFamily="34" charset="-128"/>
                <a:cs typeface="Arial Unicode MS" panose="020B0604020202020204" pitchFamily="34" charset="-128"/>
              </a:rPr>
              <a:t>Mewujudkan Sumber Daya Manusia yang Berakhlak Mulia dan Mampu Memenuhi Kebutuhan Kerja Pasar Global</a:t>
            </a:r>
          </a:p>
        </p:txBody>
      </p:sp>
    </p:spTree>
    <p:extLst>
      <p:ext uri="{BB962C8B-B14F-4D97-AF65-F5344CB8AC3E}">
        <p14:creationId xmlns:p14="http://schemas.microsoft.com/office/powerpoint/2010/main" val="341886074"/>
      </p:ext>
    </p:extLst>
  </p:cSld>
  <p:clrMapOvr>
    <a:masterClrMapping/>
  </p:clrMapOvr>
  <p:transition spd="slow"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p:cTn id="7" dur="9750" fill="hold"/>
                                        <p:tgtEl>
                                          <p:spTgt spid="6"/>
                                        </p:tgtEl>
                                        <p:attrNameLst>
                                          <p:attrName>ppt_w</p:attrName>
                                        </p:attrNameLst>
                                      </p:cBhvr>
                                      <p:tavLst>
                                        <p:tav tm="0">
                                          <p:val>
                                            <p:fltVal val="0"/>
                                          </p:val>
                                        </p:tav>
                                        <p:tav tm="100000">
                                          <p:val>
                                            <p:strVal val="#ppt_w"/>
                                          </p:val>
                                        </p:tav>
                                      </p:tavLst>
                                    </p:anim>
                                    <p:anim calcmode="lin" valueType="num">
                                      <p:cBhvr>
                                        <p:cTn id="8" dur="9750" fill="hold"/>
                                        <p:tgtEl>
                                          <p:spTgt spid="6"/>
                                        </p:tgtEl>
                                        <p:attrNameLst>
                                          <p:attrName>ppt_h</p:attrName>
                                        </p:attrNameLst>
                                      </p:cBhvr>
                                      <p:tavLst>
                                        <p:tav tm="0">
                                          <p:val>
                                            <p:fltVal val="0"/>
                                          </p:val>
                                        </p:tav>
                                        <p:tav tm="100000">
                                          <p:val>
                                            <p:strVal val="#ppt_h"/>
                                          </p:val>
                                        </p:tav>
                                      </p:tavLst>
                                    </p:anim>
                                    <p:animEffect transition="in" filter="fade">
                                      <p:cBhvr>
                                        <p:cTn id="9" dur="9750"/>
                                        <p:tgtEl>
                                          <p:spTgt spid="6"/>
                                        </p:tgtEl>
                                      </p:cBhvr>
                                    </p:animEffect>
                                  </p:childTnLst>
                                </p:cTn>
                              </p:par>
                              <p:par>
                                <p:cTn id="10" presetID="2" presetClass="entr" presetSubtype="4" fill="hold"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4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4000" fill="hold"/>
                                        <p:tgtEl>
                                          <p:spTgt spid="8">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 calcmode="lin" valueType="num">
                                      <p:cBhvr additive="base">
                                        <p:cTn id="16" dur="4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7" dur="40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y</a:t>
            </a:r>
            <a:r>
              <a:rPr lang="id-ID" sz="2400" dirty="0">
                <a:solidFill>
                  <a:schemeClr val="bg2"/>
                </a:solidFill>
              </a:rPr>
              <a:t>YANG</a:t>
            </a:r>
            <a:endParaRPr lang="id-ID" dirty="0"/>
          </a:p>
        </p:txBody>
      </p:sp>
      <p:sp>
        <p:nvSpPr>
          <p:cNvPr id="3" name="Content Placeholder 2"/>
          <p:cNvSpPr>
            <a:spLocks noGrp="1"/>
          </p:cNvSpPr>
          <p:nvPr>
            <p:ph idx="1"/>
          </p:nvPr>
        </p:nvSpPr>
        <p:spPr/>
        <p:txBody>
          <a:bodyPr/>
          <a:lstStyle/>
          <a:p>
            <a:endParaRPr lang="id-ID"/>
          </a:p>
        </p:txBody>
      </p:sp>
      <p:sp>
        <p:nvSpPr>
          <p:cNvPr id="4" name="Rectangle 3"/>
          <p:cNvSpPr/>
          <p:nvPr/>
        </p:nvSpPr>
        <p:spPr>
          <a:xfrm>
            <a:off x="0" y="0"/>
            <a:ext cx="12192000" cy="6858000"/>
          </a:xfrm>
          <a:prstGeom prst="rect">
            <a:avLst/>
          </a:prstGeo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5" name="Rectangle 4"/>
          <p:cNvSpPr/>
          <p:nvPr/>
        </p:nvSpPr>
        <p:spPr>
          <a:xfrm>
            <a:off x="1993101" y="67396"/>
            <a:ext cx="7929618" cy="523220"/>
          </a:xfrm>
          <a:prstGeom prst="rect">
            <a:avLst/>
          </a:prstGeom>
        </p:spPr>
        <p:txBody>
          <a:bodyPr wrap="square">
            <a:spAutoFit/>
          </a:bodyPr>
          <a:lstStyle/>
          <a:p>
            <a:pPr algn="ctr"/>
            <a:r>
              <a:rPr lang="id-ID" sz="2800" b="1" dirty="0">
                <a:solidFill>
                  <a:srgbClr val="0FE1D7"/>
                </a:solidFill>
                <a:latin typeface="Baskerville Old Face" pitchFamily="18" charset="0"/>
                <a:ea typeface="FangSong" pitchFamily="49" charset="-122"/>
              </a:rPr>
              <a:t>IMPLEMENTASI KURIKLUM 2013</a:t>
            </a:r>
            <a:endParaRPr lang="en-US" sz="2800" b="1" dirty="0">
              <a:solidFill>
                <a:srgbClr val="0FE1D7"/>
              </a:solidFill>
              <a:latin typeface="Baskerville Old Face" pitchFamily="18" charset="0"/>
              <a:ea typeface="FangSong" pitchFamily="49" charset="-122"/>
            </a:endParaRPr>
          </a:p>
        </p:txBody>
      </p:sp>
      <p:sp>
        <p:nvSpPr>
          <p:cNvPr id="6" name="Oval 5"/>
          <p:cNvSpPr/>
          <p:nvPr/>
        </p:nvSpPr>
        <p:spPr>
          <a:xfrm>
            <a:off x="4310050" y="1714488"/>
            <a:ext cx="3429024" cy="328614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 name="Oval 6"/>
          <p:cNvSpPr/>
          <p:nvPr/>
        </p:nvSpPr>
        <p:spPr>
          <a:xfrm>
            <a:off x="4881554" y="2214554"/>
            <a:ext cx="2286016" cy="2214578"/>
          </a:xfrm>
          <a:prstGeom prst="ellipse">
            <a:avLst/>
          </a:prstGeom>
          <a:solidFill>
            <a:srgbClr val="C0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id-ID" b="1" dirty="0">
                <a:solidFill>
                  <a:schemeClr val="tx1"/>
                </a:solidFill>
              </a:rPr>
              <a:t>KURIKULUM</a:t>
            </a:r>
          </a:p>
          <a:p>
            <a:pPr algn="ctr"/>
            <a:r>
              <a:rPr lang="id-ID" b="1" dirty="0">
                <a:solidFill>
                  <a:schemeClr val="tx1"/>
                </a:solidFill>
              </a:rPr>
              <a:t>2013</a:t>
            </a:r>
          </a:p>
        </p:txBody>
      </p:sp>
      <p:sp>
        <p:nvSpPr>
          <p:cNvPr id="8" name="Cloud Callout 7"/>
          <p:cNvSpPr/>
          <p:nvPr/>
        </p:nvSpPr>
        <p:spPr>
          <a:xfrm>
            <a:off x="6524628" y="928670"/>
            <a:ext cx="3000396" cy="1000132"/>
          </a:xfrm>
          <a:prstGeom prst="cloudCallout">
            <a:avLst>
              <a:gd name="adj1" fmla="val -24896"/>
              <a:gd name="adj2" fmla="val 68595"/>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d-ID" b="1" dirty="0"/>
              <a:t>UU. NO.20/2003</a:t>
            </a:r>
          </a:p>
        </p:txBody>
      </p:sp>
      <p:sp>
        <p:nvSpPr>
          <p:cNvPr id="9" name="Cloud Callout 8"/>
          <p:cNvSpPr/>
          <p:nvPr/>
        </p:nvSpPr>
        <p:spPr>
          <a:xfrm>
            <a:off x="7667636" y="1785926"/>
            <a:ext cx="2714644" cy="1357322"/>
          </a:xfrm>
          <a:prstGeom prst="cloudCallout">
            <a:avLst>
              <a:gd name="adj1" fmla="val -58447"/>
              <a:gd name="adj2" fmla="val 55389"/>
            </a:avLst>
          </a:prstGeom>
          <a:solidFill>
            <a:srgbClr val="00206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b="1" dirty="0"/>
              <a:t>PP NO. 19/2005 PP NO.32/2013, PP.13/2015</a:t>
            </a:r>
          </a:p>
        </p:txBody>
      </p:sp>
      <p:sp>
        <p:nvSpPr>
          <p:cNvPr id="10" name="Cloud Callout 9"/>
          <p:cNvSpPr/>
          <p:nvPr/>
        </p:nvSpPr>
        <p:spPr>
          <a:xfrm>
            <a:off x="7167538" y="3143248"/>
            <a:ext cx="3500462" cy="1643074"/>
          </a:xfrm>
          <a:prstGeom prst="cloudCallout">
            <a:avLst>
              <a:gd name="adj1" fmla="val -44778"/>
              <a:gd name="adj2" fmla="val -38601"/>
            </a:avLst>
          </a:prstGeom>
          <a:solidFill>
            <a:srgbClr val="00206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id-ID" sz="1300" b="1" dirty="0"/>
              <a:t>PERMENDIKBUD NO </a:t>
            </a:r>
            <a:r>
              <a:rPr lang="id-ID" sz="1300" b="1" strike="sngStrike" dirty="0">
                <a:solidFill>
                  <a:srgbClr val="FF0000"/>
                </a:solidFill>
              </a:rPr>
              <a:t>54/2013, 64/2014, 65/2013, DAN 66/2013 </a:t>
            </a:r>
            <a:r>
              <a:rPr lang="id-ID" sz="1300" b="1" dirty="0"/>
              <a:t>DIGANTI PERMENDIKBUD 20, 21, 22, DAN 23 TAHUN 2016</a:t>
            </a:r>
          </a:p>
        </p:txBody>
      </p:sp>
      <p:sp>
        <p:nvSpPr>
          <p:cNvPr id="11" name="Cloud Callout 10"/>
          <p:cNvSpPr/>
          <p:nvPr/>
        </p:nvSpPr>
        <p:spPr>
          <a:xfrm flipH="1">
            <a:off x="1524000" y="588962"/>
            <a:ext cx="4714908" cy="1411279"/>
          </a:xfrm>
          <a:prstGeom prst="cloudCallout">
            <a:avLst>
              <a:gd name="adj1" fmla="val -26153"/>
              <a:gd name="adj2" fmla="val 78500"/>
            </a:avLst>
          </a:prstGeom>
          <a:solidFill>
            <a:srgbClr val="FFC000"/>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id-ID" b="1" strike="sngStrike" dirty="0">
                <a:solidFill>
                  <a:schemeClr val="bg1"/>
                </a:solidFill>
              </a:rPr>
              <a:t>PERMENDIKBUD </a:t>
            </a:r>
          </a:p>
          <a:p>
            <a:pPr algn="ctr"/>
            <a:r>
              <a:rPr lang="id-ID" b="1" strike="sngStrike" dirty="0">
                <a:solidFill>
                  <a:schemeClr val="bg1"/>
                </a:solidFill>
              </a:rPr>
              <a:t>NO 40/2014, 157/2014</a:t>
            </a:r>
          </a:p>
          <a:p>
            <a:pPr algn="ctr"/>
            <a:r>
              <a:rPr lang="id-ID" b="1" dirty="0">
                <a:solidFill>
                  <a:schemeClr val="bg1"/>
                </a:solidFill>
              </a:rPr>
              <a:t>PERDIRJEN 10/D/KR/2017</a:t>
            </a:r>
          </a:p>
          <a:p>
            <a:pPr algn="ctr"/>
            <a:r>
              <a:rPr lang="id-ID" b="1" dirty="0">
                <a:solidFill>
                  <a:schemeClr val="bg1"/>
                </a:solidFill>
              </a:rPr>
              <a:t>TTG KUR 2013 PK </a:t>
            </a:r>
          </a:p>
        </p:txBody>
      </p:sp>
      <p:sp>
        <p:nvSpPr>
          <p:cNvPr id="12" name="Cloud Callout 11"/>
          <p:cNvSpPr/>
          <p:nvPr/>
        </p:nvSpPr>
        <p:spPr>
          <a:xfrm>
            <a:off x="5667372" y="4786322"/>
            <a:ext cx="4786346" cy="1928826"/>
          </a:xfrm>
          <a:prstGeom prst="cloudCallout">
            <a:avLst>
              <a:gd name="adj1" fmla="val -44778"/>
              <a:gd name="adj2" fmla="val -38601"/>
            </a:avLst>
          </a:prstGeom>
          <a:solidFill>
            <a:srgbClr val="00206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a:t>PERMENDIKBUD NO  </a:t>
            </a:r>
            <a:r>
              <a:rPr lang="id-ID" dirty="0">
                <a:solidFill>
                  <a:srgbClr val="FF0000"/>
                </a:solidFill>
              </a:rPr>
              <a:t>57/2014, 58/2014, 59/2014, 60/2014</a:t>
            </a:r>
          </a:p>
          <a:p>
            <a:pPr algn="ctr"/>
            <a:r>
              <a:rPr lang="id-ID" dirty="0">
                <a:solidFill>
                  <a:schemeClr val="tx1"/>
                </a:solidFill>
              </a:rPr>
              <a:t>PERMENDIKBUD 24 TH. 2016</a:t>
            </a:r>
          </a:p>
        </p:txBody>
      </p:sp>
      <p:sp>
        <p:nvSpPr>
          <p:cNvPr id="13" name="Cloud Callout 12"/>
          <p:cNvSpPr/>
          <p:nvPr/>
        </p:nvSpPr>
        <p:spPr>
          <a:xfrm flipH="1">
            <a:off x="1881158" y="3929042"/>
            <a:ext cx="3929058" cy="2928958"/>
          </a:xfrm>
          <a:prstGeom prst="cloudCallout">
            <a:avLst>
              <a:gd name="adj1" fmla="val -62629"/>
              <a:gd name="adj2" fmla="val -35032"/>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PERMENDKBUD NO 61/2014, 62/2014, 63/2014, 64/2014, 68/2014, 79/204, 103/2014, </a:t>
            </a:r>
            <a:r>
              <a:rPr lang="id-ID" strike="sngStrike" dirty="0">
                <a:solidFill>
                  <a:srgbClr val="FF0000"/>
                </a:solidFill>
              </a:rPr>
              <a:t>104/2014</a:t>
            </a:r>
            <a:r>
              <a:rPr lang="id-ID" strike="sngStrike" dirty="0"/>
              <a:t>, </a:t>
            </a:r>
            <a:r>
              <a:rPr lang="id-ID" dirty="0"/>
              <a:t>105/2014, 111/2014,</a:t>
            </a:r>
          </a:p>
          <a:p>
            <a:pPr algn="ctr"/>
            <a:r>
              <a:rPr lang="id-ID" dirty="0"/>
              <a:t> 159/2014, 160/2014, 53/2015 </a:t>
            </a:r>
          </a:p>
        </p:txBody>
      </p:sp>
      <p:sp>
        <p:nvSpPr>
          <p:cNvPr id="14" name="Cloud Callout 13"/>
          <p:cNvSpPr/>
          <p:nvPr/>
        </p:nvSpPr>
        <p:spPr>
          <a:xfrm flipH="1">
            <a:off x="1738282" y="2143116"/>
            <a:ext cx="2928926" cy="1714512"/>
          </a:xfrm>
          <a:prstGeom prst="cloudCallout">
            <a:avLst>
              <a:gd name="adj1" fmla="val -40525"/>
              <a:gd name="adj2" fmla="val 39389"/>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id-ID" dirty="0"/>
              <a:t>PEMENDIKBUD NO 38/2014</a:t>
            </a:r>
            <a:r>
              <a:rPr lang="id-ID"/>
              <a:t>,  8/2016</a:t>
            </a:r>
            <a:endParaRPr lang="id-ID" dirty="0"/>
          </a:p>
        </p:txBody>
      </p:sp>
    </p:spTree>
    <p:extLst>
      <p:ext uri="{BB962C8B-B14F-4D97-AF65-F5344CB8AC3E}">
        <p14:creationId xmlns:p14="http://schemas.microsoft.com/office/powerpoint/2010/main" val="943843691"/>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down)">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bg/>
                                          </p:spTgt>
                                        </p:tgtEl>
                                        <p:attrNameLst>
                                          <p:attrName>style.visibility</p:attrName>
                                        </p:attrNameLst>
                                      </p:cBhvr>
                                      <p:to>
                                        <p:strVal val="visible"/>
                                      </p:to>
                                    </p:set>
                                    <p:anim calcmode="lin" valueType="num">
                                      <p:cBhvr additive="base">
                                        <p:cTn id="1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additive="base">
                                        <p:cTn id="2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 calcmode="lin" valueType="num">
                                      <p:cBhvr additive="base">
                                        <p:cTn id="2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 calcmode="lin" valueType="num">
                                      <p:cBhvr additive="base">
                                        <p:cTn id="3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bg/>
                                          </p:spTgt>
                                        </p:tgtEl>
                                        <p:attrNameLst>
                                          <p:attrName>style.visibility</p:attrName>
                                        </p:attrNameLst>
                                      </p:cBhvr>
                                      <p:to>
                                        <p:strVal val="visible"/>
                                      </p:to>
                                    </p:set>
                                    <p:anim calcmode="lin" valueType="num">
                                      <p:cBhvr additive="base">
                                        <p:cTn id="39" dur="500" fill="hold"/>
                                        <p:tgtEl>
                                          <p:spTgt spid="9">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9">
                                            <p:bg/>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additive="base">
                                        <p:cTn id="4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bg/>
                                          </p:spTgt>
                                        </p:tgtEl>
                                        <p:attrNameLst>
                                          <p:attrName>style.visibility</p:attrName>
                                        </p:attrNameLst>
                                      </p:cBhvr>
                                      <p:to>
                                        <p:strVal val="visible"/>
                                      </p:to>
                                    </p:set>
                                    <p:anim calcmode="lin" valueType="num">
                                      <p:cBhvr additive="base">
                                        <p:cTn id="49"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bg/>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2">
                                            <p:bg/>
                                          </p:spTgt>
                                        </p:tgtEl>
                                        <p:attrNameLst>
                                          <p:attrName>style.visibility</p:attrName>
                                        </p:attrNameLst>
                                      </p:cBhvr>
                                      <p:to>
                                        <p:strVal val="visible"/>
                                      </p:to>
                                    </p:set>
                                    <p:anim calcmode="lin" valueType="num">
                                      <p:cBhvr additive="base">
                                        <p:cTn id="59"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60" dur="500" fill="hold"/>
                                        <p:tgtEl>
                                          <p:spTgt spid="12">
                                            <p:bg/>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2">
                                            <p:txEl>
                                              <p:pRg st="0" end="0"/>
                                            </p:txEl>
                                          </p:spTgt>
                                        </p:tgtEl>
                                        <p:attrNameLst>
                                          <p:attrName>style.visibility</p:attrName>
                                        </p:attrNameLst>
                                      </p:cBhvr>
                                      <p:to>
                                        <p:strVal val="visible"/>
                                      </p:to>
                                    </p:set>
                                    <p:anim calcmode="lin" valueType="num">
                                      <p:cBhvr additive="base">
                                        <p:cTn id="6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2">
                                            <p:txEl>
                                              <p:pRg st="1" end="1"/>
                                            </p:txEl>
                                          </p:spTgt>
                                        </p:tgtEl>
                                        <p:attrNameLst>
                                          <p:attrName>style.visibility</p:attrName>
                                        </p:attrNameLst>
                                      </p:cBhvr>
                                      <p:to>
                                        <p:strVal val="visible"/>
                                      </p:to>
                                    </p:set>
                                    <p:anim calcmode="lin" valueType="num">
                                      <p:cBhvr additive="base">
                                        <p:cTn id="6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bg/>
                                          </p:spTgt>
                                        </p:tgtEl>
                                        <p:attrNameLst>
                                          <p:attrName>style.visibility</p:attrName>
                                        </p:attrNameLst>
                                      </p:cBhvr>
                                      <p:to>
                                        <p:strVal val="visible"/>
                                      </p:to>
                                    </p:set>
                                    <p:anim calcmode="lin" valueType="num">
                                      <p:cBhvr additive="base">
                                        <p:cTn id="73"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74" dur="500" fill="hold"/>
                                        <p:tgtEl>
                                          <p:spTgt spid="13">
                                            <p:bg/>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3">
                                            <p:txEl>
                                              <p:pRg st="0" end="0"/>
                                            </p:txEl>
                                          </p:spTgt>
                                        </p:tgtEl>
                                        <p:attrNameLst>
                                          <p:attrName>style.visibility</p:attrName>
                                        </p:attrNameLst>
                                      </p:cBhvr>
                                      <p:to>
                                        <p:strVal val="visible"/>
                                      </p:to>
                                    </p:set>
                                    <p:anim calcmode="lin" valueType="num">
                                      <p:cBhvr additive="base">
                                        <p:cTn id="7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3">
                                            <p:txEl>
                                              <p:pRg st="1" end="1"/>
                                            </p:txEl>
                                          </p:spTgt>
                                        </p:tgtEl>
                                        <p:attrNameLst>
                                          <p:attrName>style.visibility</p:attrName>
                                        </p:attrNameLst>
                                      </p:cBhvr>
                                      <p:to>
                                        <p:strVal val="visible"/>
                                      </p:to>
                                    </p:set>
                                    <p:anim calcmode="lin" valueType="num">
                                      <p:cBhvr additive="base">
                                        <p:cTn id="8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4">
                                            <p:bg/>
                                          </p:spTgt>
                                        </p:tgtEl>
                                        <p:attrNameLst>
                                          <p:attrName>style.visibility</p:attrName>
                                        </p:attrNameLst>
                                      </p:cBhvr>
                                      <p:to>
                                        <p:strVal val="visible"/>
                                      </p:to>
                                    </p:set>
                                    <p:animEffect transition="in" filter="wipe(down)">
                                      <p:cBhvr>
                                        <p:cTn id="87" dur="500"/>
                                        <p:tgtEl>
                                          <p:spTgt spid="14">
                                            <p:bg/>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4">
                                            <p:txEl>
                                              <p:pRg st="0" end="0"/>
                                            </p:txEl>
                                          </p:spTgt>
                                        </p:tgtEl>
                                        <p:attrNameLst>
                                          <p:attrName>style.visibility</p:attrName>
                                        </p:attrNameLst>
                                      </p:cBhvr>
                                      <p:to>
                                        <p:strVal val="visible"/>
                                      </p:to>
                                    </p:set>
                                    <p:animEffect transition="in" filter="wipe(down)">
                                      <p:cBhvr>
                                        <p:cTn id="9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build="allAtOnce" animBg="1"/>
      <p:bldP spid="10" grpId="0" build="allAtOnce" animBg="1"/>
      <p:bldP spid="11" grpId="0" build="allAtOnce" animBg="1"/>
      <p:bldP spid="12" grpId="0" build="allAtOnce" animBg="1"/>
      <p:bldP spid="13" grpId="0" build="allAtOnce" animBg="1"/>
      <p:bldP spid="14"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graphicFrame>
        <p:nvGraphicFramePr>
          <p:cNvPr id="4" name="Content Placeholder 3"/>
          <p:cNvGraphicFramePr>
            <a:graphicFrameLocks/>
          </p:cNvGraphicFramePr>
          <p:nvPr>
            <p:extLst>
              <p:ext uri="{D42A27DB-BD31-4B8C-83A1-F6EECF244321}">
                <p14:modId xmlns:p14="http://schemas.microsoft.com/office/powerpoint/2010/main" val="326913634"/>
              </p:ext>
            </p:extLst>
          </p:nvPr>
        </p:nvGraphicFramePr>
        <p:xfrm>
          <a:off x="646111" y="265089"/>
          <a:ext cx="10715625" cy="5669280"/>
        </p:xfrm>
        <a:graphic>
          <a:graphicData uri="http://schemas.openxmlformats.org/drawingml/2006/table">
            <a:tbl>
              <a:tblPr firstRow="1" bandRow="1">
                <a:tableStyleId>{5C22544A-7EE6-4342-B048-85BDC9FD1C3A}</a:tableStyleId>
              </a:tblPr>
              <a:tblGrid>
                <a:gridCol w="3154576"/>
                <a:gridCol w="832513"/>
                <a:gridCol w="6728536"/>
              </a:tblGrid>
              <a:tr h="370840">
                <a:tc>
                  <a:txBody>
                    <a:bodyPr/>
                    <a:lstStyle/>
                    <a:p>
                      <a:pPr algn="ctr"/>
                      <a:r>
                        <a:rPr lang="id-ID" sz="2400" dirty="0" smtClean="0">
                          <a:latin typeface="Baskerville Old Face" panose="02020602080505020303" pitchFamily="18" charset="0"/>
                        </a:rPr>
                        <a:t>SISTEMATIKA ISI</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NO</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PENJELASAN</a:t>
                      </a:r>
                      <a:endParaRPr lang="id-ID" sz="2400" dirty="0">
                        <a:latin typeface="Baskerville Old Face" panose="02020602080505020303" pitchFamily="18" charset="0"/>
                      </a:endParaRPr>
                    </a:p>
                  </a:txBody>
                  <a:tcPr/>
                </a:tc>
              </a:tr>
              <a:tr h="228600">
                <a:tc>
                  <a:txBody>
                    <a:bodyPr/>
                    <a:lstStyle/>
                    <a:p>
                      <a:r>
                        <a:rPr lang="id-ID" sz="2400" b="1" baseline="0" dirty="0" smtClean="0">
                          <a:solidFill>
                            <a:schemeClr val="tx1"/>
                          </a:solidFill>
                          <a:latin typeface="Baskerville Old Face" panose="02020602080505020303" pitchFamily="18" charset="0"/>
                        </a:rPr>
                        <a:t>B. Misi</a:t>
                      </a:r>
                      <a:endParaRPr lang="id-ID" sz="2400" b="1" dirty="0">
                        <a:solidFill>
                          <a:schemeClr val="tx1"/>
                        </a:solidFill>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solidFill>
                      <a:srgbClr val="C00000"/>
                    </a:solidFill>
                  </a:tcPr>
                </a:tc>
                <a:tc>
                  <a:txBody>
                    <a:bodyPr/>
                    <a:lstStyle/>
                    <a:p>
                      <a:endParaRPr lang="id-ID" dirty="0"/>
                    </a:p>
                  </a:txBody>
                  <a:tcPr>
                    <a:lnB w="12700" cap="flat" cmpd="sng" algn="ctr">
                      <a:solidFill>
                        <a:schemeClr val="tx1"/>
                      </a:solidFill>
                      <a:prstDash val="solid"/>
                      <a:round/>
                      <a:headEnd type="none" w="med" len="med"/>
                      <a:tailEnd type="none" w="med" len="med"/>
                    </a:lnB>
                  </a:tcPr>
                </a:tc>
                <a:tc>
                  <a:txBody>
                    <a:bodyPr/>
                    <a:lstStyle/>
                    <a:p>
                      <a:pPr marL="342900" lvl="0" indent="-342900">
                        <a:buFont typeface="Wingdings" panose="05000000000000000000" pitchFamily="2" charset="2"/>
                        <a:buChar char="§"/>
                      </a:pPr>
                      <a:r>
                        <a:rPr lang="en-US" sz="2400" kern="1200" dirty="0" err="1" smtClean="0">
                          <a:solidFill>
                            <a:schemeClr val="dk1"/>
                          </a:solidFill>
                          <a:effectLst/>
                          <a:latin typeface="Baskerville Old Face" panose="02020602080505020303" pitchFamily="18" charset="0"/>
                          <a:ea typeface="+mn-ea"/>
                          <a:cs typeface="+mn-cs"/>
                        </a:rPr>
                        <a:t>Memberikan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arah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dalam</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mewujudkan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visi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sekolah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sesuai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dengan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tujuan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pendidikan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nasional</a:t>
                      </a:r>
                      <a:r>
                        <a:rPr lang="en-US" sz="2400" kern="1200" dirty="0" smtClean="0">
                          <a:solidFill>
                            <a:schemeClr val="dk1"/>
                          </a:solidFill>
                          <a:effectLst/>
                          <a:latin typeface="Baskerville Old Face" panose="02020602080505020303" pitchFamily="18" charset="0"/>
                          <a:ea typeface="+mn-ea"/>
                          <a:cs typeface="+mn-cs"/>
                        </a:rPr>
                        <a:t>;</a:t>
                      </a:r>
                      <a:endParaRPr lang="id-ID" sz="2400" kern="1200" dirty="0" smtClean="0">
                        <a:solidFill>
                          <a:schemeClr val="dk1"/>
                        </a:solidFill>
                        <a:effectLst/>
                        <a:latin typeface="Baskerville Old Face" panose="02020602080505020303" pitchFamily="18" charset="0"/>
                        <a:ea typeface="+mn-ea"/>
                        <a:cs typeface="+mn-cs"/>
                      </a:endParaRPr>
                    </a:p>
                    <a:p>
                      <a:pPr marL="342900" lvl="0" indent="-342900">
                        <a:buFont typeface="Wingdings" panose="05000000000000000000" pitchFamily="2" charset="2"/>
                        <a:buChar char="§"/>
                      </a:pPr>
                      <a:r>
                        <a:rPr lang="en-US" sz="2400" kern="1200" dirty="0" err="1" smtClean="0">
                          <a:solidFill>
                            <a:schemeClr val="dk1"/>
                          </a:solidFill>
                          <a:effectLst/>
                          <a:latin typeface="Baskerville Old Face" panose="02020602080505020303" pitchFamily="18" charset="0"/>
                          <a:ea typeface="+mn-ea"/>
                          <a:cs typeface="+mn-cs"/>
                        </a:rPr>
                        <a:t>Merupakan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tujuan</a:t>
                      </a:r>
                      <a:r>
                        <a:rPr lang="en-US" sz="2400" kern="1200" dirty="0" smtClean="0">
                          <a:solidFill>
                            <a:schemeClr val="dk1"/>
                          </a:solidFill>
                          <a:effectLst/>
                          <a:latin typeface="Baskerville Old Face" panose="02020602080505020303" pitchFamily="18" charset="0"/>
                          <a:ea typeface="+mn-ea"/>
                          <a:cs typeface="+mn-cs"/>
                        </a:rPr>
                        <a:t> yang </a:t>
                      </a:r>
                      <a:r>
                        <a:rPr lang="en-US" sz="2400" kern="1200" dirty="0" err="1" smtClean="0">
                          <a:solidFill>
                            <a:schemeClr val="dk1"/>
                          </a:solidFill>
                          <a:effectLst/>
                          <a:latin typeface="Baskerville Old Face" panose="02020602080505020303" pitchFamily="18" charset="0"/>
                          <a:ea typeface="+mn-ea"/>
                          <a:cs typeface="+mn-cs"/>
                        </a:rPr>
                        <a:t>akan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dicapai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dalam</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kurun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waktu</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tertentu</a:t>
                      </a:r>
                      <a:r>
                        <a:rPr lang="en-US" sz="2400" kern="1200" dirty="0" smtClean="0">
                          <a:solidFill>
                            <a:schemeClr val="dk1"/>
                          </a:solidFill>
                          <a:effectLst/>
                          <a:latin typeface="Baskerville Old Face" panose="02020602080505020303" pitchFamily="18" charset="0"/>
                          <a:ea typeface="+mn-ea"/>
                          <a:cs typeface="+mn-cs"/>
                        </a:rPr>
                        <a:t>;</a:t>
                      </a:r>
                      <a:endParaRPr lang="id-ID" sz="2400" kern="1200" dirty="0" smtClean="0">
                        <a:solidFill>
                          <a:schemeClr val="dk1"/>
                        </a:solidFill>
                        <a:effectLst/>
                        <a:latin typeface="Baskerville Old Face" panose="02020602080505020303" pitchFamily="18" charset="0"/>
                        <a:ea typeface="+mn-ea"/>
                        <a:cs typeface="+mn-cs"/>
                      </a:endParaRPr>
                    </a:p>
                    <a:p>
                      <a:pPr marL="342900" lvl="0" indent="-342900">
                        <a:buFont typeface="Wingdings" panose="05000000000000000000" pitchFamily="2" charset="2"/>
                        <a:buChar char="§"/>
                      </a:pPr>
                      <a:r>
                        <a:rPr lang="id-ID" sz="2400" kern="1200" dirty="0" smtClean="0">
                          <a:solidFill>
                            <a:schemeClr val="dk1"/>
                          </a:solidFill>
                          <a:effectLst/>
                          <a:latin typeface="Baskerville Old Face" panose="02020602080505020303" pitchFamily="18" charset="0"/>
                          <a:ea typeface="+mn-ea"/>
                          <a:cs typeface="+mn-cs"/>
                        </a:rPr>
                        <a:t>M</a:t>
                      </a:r>
                      <a:r>
                        <a:rPr lang="en-US" sz="2400" kern="1200" dirty="0" err="1" smtClean="0">
                          <a:solidFill>
                            <a:schemeClr val="dk1"/>
                          </a:solidFill>
                          <a:effectLst/>
                          <a:latin typeface="Baskerville Old Face" panose="02020602080505020303" pitchFamily="18" charset="0"/>
                          <a:ea typeface="+mn-ea"/>
                          <a:cs typeface="+mn-cs"/>
                        </a:rPr>
                        <a:t>enjadi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dasar</a:t>
                      </a:r>
                      <a:r>
                        <a:rPr lang="en-US" sz="2400" kern="1200" dirty="0" smtClean="0">
                          <a:solidFill>
                            <a:schemeClr val="dk1"/>
                          </a:solidFill>
                          <a:effectLst/>
                          <a:latin typeface="Baskerville Old Face" panose="02020602080505020303" pitchFamily="18" charset="0"/>
                          <a:ea typeface="+mn-ea"/>
                          <a:cs typeface="+mn-cs"/>
                        </a:rPr>
                        <a:t> program </a:t>
                      </a:r>
                      <a:r>
                        <a:rPr lang="en-US" sz="2400" kern="1200" dirty="0" err="1" smtClean="0">
                          <a:solidFill>
                            <a:schemeClr val="dk1"/>
                          </a:solidFill>
                          <a:effectLst/>
                          <a:latin typeface="Baskerville Old Face" panose="02020602080505020303" pitchFamily="18" charset="0"/>
                          <a:ea typeface="+mn-ea"/>
                          <a:cs typeface="+mn-cs"/>
                        </a:rPr>
                        <a:t>pokok</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sekolah</a:t>
                      </a:r>
                      <a:r>
                        <a:rPr lang="en-US" sz="2400" kern="1200" dirty="0" smtClean="0">
                          <a:solidFill>
                            <a:schemeClr val="dk1"/>
                          </a:solidFill>
                          <a:effectLst/>
                          <a:latin typeface="Baskerville Old Face" panose="02020602080505020303" pitchFamily="18" charset="0"/>
                          <a:ea typeface="+mn-ea"/>
                          <a:cs typeface="+mn-cs"/>
                        </a:rPr>
                        <a:t>/madrasah;</a:t>
                      </a:r>
                      <a:endParaRPr lang="id-ID" sz="2400" kern="1200" dirty="0" smtClean="0">
                        <a:solidFill>
                          <a:schemeClr val="dk1"/>
                        </a:solidFill>
                        <a:effectLst/>
                        <a:latin typeface="Baskerville Old Face" panose="02020602080505020303" pitchFamily="18" charset="0"/>
                        <a:ea typeface="+mn-ea"/>
                        <a:cs typeface="+mn-cs"/>
                      </a:endParaRPr>
                    </a:p>
                    <a:p>
                      <a:pPr marL="342900" lvl="0" indent="-342900">
                        <a:buFont typeface="Wingdings" panose="05000000000000000000" pitchFamily="2" charset="2"/>
                        <a:buChar char="§"/>
                      </a:pPr>
                      <a:r>
                        <a:rPr lang="id-ID" sz="2400" kern="1200" dirty="0" smtClean="0">
                          <a:solidFill>
                            <a:schemeClr val="dk1"/>
                          </a:solidFill>
                          <a:effectLst/>
                          <a:latin typeface="Baskerville Old Face" panose="02020602080505020303" pitchFamily="18" charset="0"/>
                          <a:ea typeface="+mn-ea"/>
                          <a:cs typeface="+mn-cs"/>
                        </a:rPr>
                        <a:t>M</a:t>
                      </a:r>
                      <a:r>
                        <a:rPr lang="en-US" sz="2400" kern="1200" dirty="0" err="1" smtClean="0">
                          <a:solidFill>
                            <a:schemeClr val="dk1"/>
                          </a:solidFill>
                          <a:effectLst/>
                          <a:latin typeface="Baskerville Old Face" panose="02020602080505020303" pitchFamily="18" charset="0"/>
                          <a:ea typeface="+mn-ea"/>
                          <a:cs typeface="+mn-cs"/>
                        </a:rPr>
                        <a:t>enekankan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pada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kualitas</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layanan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peserta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didik</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mutu</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lulusan</a:t>
                      </a:r>
                      <a:r>
                        <a:rPr lang="en-US" sz="2400" kern="1200" dirty="0" smtClean="0">
                          <a:solidFill>
                            <a:schemeClr val="dk1"/>
                          </a:solidFill>
                          <a:effectLst/>
                          <a:latin typeface="Baskerville Old Face" panose="02020602080505020303" pitchFamily="18" charset="0"/>
                          <a:ea typeface="+mn-ea"/>
                          <a:cs typeface="+mn-cs"/>
                        </a:rPr>
                        <a:t> yang </a:t>
                      </a:r>
                      <a:r>
                        <a:rPr lang="en-US" sz="2400" kern="1200" dirty="0" err="1" smtClean="0">
                          <a:solidFill>
                            <a:schemeClr val="dk1"/>
                          </a:solidFill>
                          <a:effectLst/>
                          <a:latin typeface="Baskerville Old Face" panose="02020602080505020303" pitchFamily="18" charset="0"/>
                          <a:ea typeface="+mn-ea"/>
                          <a:cs typeface="+mn-cs"/>
                        </a:rPr>
                        <a:t>diharapkan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oleh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sekolah</a:t>
                      </a:r>
                      <a:r>
                        <a:rPr lang="en-US" sz="2400" kern="1200" dirty="0" smtClean="0">
                          <a:solidFill>
                            <a:schemeClr val="dk1"/>
                          </a:solidFill>
                          <a:effectLst/>
                          <a:latin typeface="Baskerville Old Face" panose="02020602080505020303" pitchFamily="18" charset="0"/>
                          <a:ea typeface="+mn-ea"/>
                          <a:cs typeface="+mn-cs"/>
                        </a:rPr>
                        <a:t>;</a:t>
                      </a:r>
                      <a:endParaRPr lang="id-ID" sz="2400" kern="1200" dirty="0" smtClean="0">
                        <a:solidFill>
                          <a:schemeClr val="dk1"/>
                        </a:solidFill>
                        <a:effectLst/>
                        <a:latin typeface="Baskerville Old Face" panose="02020602080505020303" pitchFamily="18" charset="0"/>
                        <a:ea typeface="+mn-ea"/>
                        <a:cs typeface="+mn-cs"/>
                      </a:endParaRPr>
                    </a:p>
                    <a:p>
                      <a:pPr marL="342900" lvl="0" indent="-342900">
                        <a:buFont typeface="Wingdings" panose="05000000000000000000" pitchFamily="2" charset="2"/>
                        <a:buChar char="§"/>
                      </a:pPr>
                      <a:r>
                        <a:rPr lang="id-ID" sz="2400" kern="1200" dirty="0" smtClean="0">
                          <a:solidFill>
                            <a:schemeClr val="dk1"/>
                          </a:solidFill>
                          <a:effectLst/>
                          <a:latin typeface="Baskerville Old Face" panose="02020602080505020303" pitchFamily="18" charset="0"/>
                          <a:ea typeface="+mn-ea"/>
                          <a:cs typeface="+mn-cs"/>
                        </a:rPr>
                        <a:t>M</a:t>
                      </a:r>
                      <a:r>
                        <a:rPr lang="en-US" sz="2400" kern="1200" dirty="0" err="1" smtClean="0">
                          <a:solidFill>
                            <a:schemeClr val="dk1"/>
                          </a:solidFill>
                          <a:effectLst/>
                          <a:latin typeface="Baskerville Old Face" panose="02020602080505020303" pitchFamily="18" charset="0"/>
                          <a:ea typeface="+mn-ea"/>
                          <a:cs typeface="+mn-cs"/>
                        </a:rPr>
                        <a:t>emuat</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pernyataan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umum</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khusus</a:t>
                      </a:r>
                      <a:r>
                        <a:rPr lang="en-US" sz="2400" kern="1200" dirty="0" smtClean="0">
                          <a:solidFill>
                            <a:schemeClr val="dk1"/>
                          </a:solidFill>
                          <a:effectLst/>
                          <a:latin typeface="Baskerville Old Face" panose="02020602080505020303" pitchFamily="18" charset="0"/>
                          <a:ea typeface="+mn-ea"/>
                          <a:cs typeface="+mn-cs"/>
                        </a:rPr>
                        <a:t> yang </a:t>
                      </a:r>
                      <a:r>
                        <a:rPr lang="en-US" sz="2400" kern="1200" dirty="0" err="1" smtClean="0">
                          <a:solidFill>
                            <a:schemeClr val="dk1"/>
                          </a:solidFill>
                          <a:effectLst/>
                          <a:latin typeface="Baskerville Old Face" panose="02020602080505020303" pitchFamily="18" charset="0"/>
                          <a:ea typeface="+mn-ea"/>
                          <a:cs typeface="+mn-cs"/>
                        </a:rPr>
                        <a:t>berkaitan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dengan</a:t>
                      </a:r>
                      <a:r>
                        <a:rPr lang="en-US" sz="2400" kern="1200" dirty="0" smtClean="0">
                          <a:solidFill>
                            <a:schemeClr val="dk1"/>
                          </a:solidFill>
                          <a:effectLst/>
                          <a:latin typeface="Baskerville Old Face" panose="02020602080505020303" pitchFamily="18" charset="0"/>
                          <a:ea typeface="+mn-ea"/>
                          <a:cs typeface="+mn-cs"/>
                        </a:rPr>
                        <a:t> program </a:t>
                      </a:r>
                      <a:r>
                        <a:rPr lang="en-US" sz="2400" kern="1200" dirty="0" err="1" smtClean="0">
                          <a:solidFill>
                            <a:schemeClr val="dk1"/>
                          </a:solidFill>
                          <a:effectLst/>
                          <a:latin typeface="Baskerville Old Face" panose="02020602080505020303" pitchFamily="18" charset="0"/>
                          <a:ea typeface="+mn-ea"/>
                          <a:cs typeface="+mn-cs"/>
                        </a:rPr>
                        <a:t>sekolah</a:t>
                      </a:r>
                      <a:r>
                        <a:rPr lang="en-US" sz="2400" kern="1200" dirty="0" smtClean="0">
                          <a:solidFill>
                            <a:schemeClr val="dk1"/>
                          </a:solidFill>
                          <a:effectLst/>
                          <a:latin typeface="Baskerville Old Face" panose="02020602080505020303" pitchFamily="18" charset="0"/>
                          <a:ea typeface="+mn-ea"/>
                          <a:cs typeface="+mn-cs"/>
                        </a:rPr>
                        <a:t>;</a:t>
                      </a:r>
                      <a:endParaRPr lang="id-ID" sz="2400" kern="1200" dirty="0" smtClean="0">
                        <a:solidFill>
                          <a:schemeClr val="dk1"/>
                        </a:solidFill>
                        <a:effectLst/>
                        <a:latin typeface="Baskerville Old Face" panose="02020602080505020303" pitchFamily="18" charset="0"/>
                        <a:ea typeface="+mn-ea"/>
                        <a:cs typeface="+mn-cs"/>
                      </a:endParaRPr>
                    </a:p>
                    <a:p>
                      <a:pPr marL="342900" indent="-342900">
                        <a:buFont typeface="Wingdings" panose="05000000000000000000" pitchFamily="2" charset="2"/>
                        <a:buChar char="§"/>
                      </a:pPr>
                      <a:r>
                        <a:rPr lang="id-ID" sz="2400" kern="1200" dirty="0" smtClean="0">
                          <a:solidFill>
                            <a:schemeClr val="dk1"/>
                          </a:solidFill>
                          <a:effectLst/>
                          <a:latin typeface="Baskerville Old Face" panose="02020602080505020303" pitchFamily="18" charset="0"/>
                          <a:ea typeface="+mn-ea"/>
                          <a:cs typeface="+mn-cs"/>
                        </a:rPr>
                        <a:t>M</a:t>
                      </a:r>
                      <a:r>
                        <a:rPr lang="en-US" sz="2400" kern="1200" dirty="0" err="1" smtClean="0">
                          <a:solidFill>
                            <a:schemeClr val="dk1"/>
                          </a:solidFill>
                          <a:effectLst/>
                          <a:latin typeface="Baskerville Old Face" panose="02020602080505020303" pitchFamily="18" charset="0"/>
                          <a:ea typeface="+mn-ea"/>
                          <a:cs typeface="+mn-cs"/>
                        </a:rPr>
                        <a:t>emberikan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keluwesan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ruang</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gerak</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pengembangan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kegiatan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satuan-satuan</a:t>
                      </a:r>
                      <a:r>
                        <a:rPr lang="en-US" sz="2400" kern="1200" dirty="0" smtClean="0">
                          <a:solidFill>
                            <a:schemeClr val="dk1"/>
                          </a:solidFill>
                          <a:effectLst/>
                          <a:latin typeface="Baskerville Old Face" panose="02020602080505020303" pitchFamily="18" charset="0"/>
                          <a:ea typeface="+mn-ea"/>
                          <a:cs typeface="+mn-cs"/>
                        </a:rPr>
                        <a:t> unit </a:t>
                      </a:r>
                      <a:r>
                        <a:rPr lang="en-US" sz="2400" kern="1200" dirty="0" err="1" smtClean="0">
                          <a:solidFill>
                            <a:schemeClr val="dk1"/>
                          </a:solidFill>
                          <a:effectLst/>
                          <a:latin typeface="Baskerville Old Face" panose="02020602080505020303" pitchFamily="18" charset="0"/>
                          <a:ea typeface="+mn-ea"/>
                          <a:cs typeface="+mn-cs"/>
                        </a:rPr>
                        <a:t>sekolah</a:t>
                      </a:r>
                      <a:r>
                        <a:rPr lang="en-US" sz="2400" kern="1200" dirty="0" smtClean="0">
                          <a:solidFill>
                            <a:schemeClr val="dk1"/>
                          </a:solidFill>
                          <a:effectLst/>
                          <a:latin typeface="Baskerville Old Face" panose="02020602080505020303" pitchFamily="18" charset="0"/>
                          <a:ea typeface="+mn-ea"/>
                          <a:cs typeface="+mn-cs"/>
                        </a:rPr>
                        <a:t> yang </a:t>
                      </a:r>
                      <a:r>
                        <a:rPr lang="en-US" sz="2400" kern="1200" dirty="0" err="1" smtClean="0">
                          <a:solidFill>
                            <a:schemeClr val="dk1"/>
                          </a:solidFill>
                          <a:effectLst/>
                          <a:latin typeface="Baskerville Old Face" panose="02020602080505020303" pitchFamily="18" charset="0"/>
                          <a:ea typeface="+mn-ea"/>
                          <a:cs typeface="+mn-cs"/>
                        </a:rPr>
                        <a:t>terlibat</a:t>
                      </a:r>
                      <a:endParaRPr lang="id-ID" sz="2400" kern="1200" dirty="0" smtClean="0">
                        <a:solidFill>
                          <a:schemeClr val="dk1"/>
                        </a:solidFill>
                        <a:effectLst/>
                        <a:latin typeface="Baskerville Old Face" panose="02020602080505020303" pitchFamily="18" charset="0"/>
                        <a:ea typeface="+mn-ea"/>
                        <a:cs typeface="+mn-cs"/>
                      </a:endParaRPr>
                    </a:p>
                    <a:p>
                      <a:pPr marL="0" marR="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id-ID" sz="2400" kern="1200" dirty="0" smtClean="0">
                          <a:solidFill>
                            <a:schemeClr val="dk1"/>
                          </a:solidFill>
                          <a:effectLst/>
                          <a:latin typeface="Baskerville Old Face" panose="02020602080505020303" pitchFamily="18" charset="0"/>
                          <a:ea typeface="+mn-ea"/>
                          <a:cs typeface="+mn-cs"/>
                        </a:rPr>
                        <a:t>(Permendiknas Nomor 19 Tahun 2007 dan Permendikbud No. 61 Tahun 2014)</a:t>
                      </a:r>
                      <a:endParaRPr lang="id-ID" sz="2400" dirty="0" smtClean="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441851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903770" y="1981201"/>
            <a:ext cx="8367464" cy="507831"/>
          </a:xfrm>
          <a:prstGeom prst="rect">
            <a:avLst/>
          </a:prstGeom>
        </p:spPr>
        <p:txBody>
          <a:bodyPr wrap="square">
            <a:spAutoFit/>
          </a:bodyPr>
          <a:lstStyle/>
          <a:p>
            <a:endParaRPr lang="en-US" sz="2700" dirty="0">
              <a:solidFill>
                <a:schemeClr val="bg1"/>
              </a:solidFill>
              <a:latin typeface="Baskerville Old Face" pitchFamily="18" charset="0"/>
            </a:endParaRPr>
          </a:p>
        </p:txBody>
      </p:sp>
      <p:sp>
        <p:nvSpPr>
          <p:cNvPr id="8" name="Rectangle 7"/>
          <p:cNvSpPr/>
          <p:nvPr/>
        </p:nvSpPr>
        <p:spPr>
          <a:xfrm>
            <a:off x="646111" y="857233"/>
            <a:ext cx="9714945" cy="5570756"/>
          </a:xfrm>
          <a:prstGeom prst="rect">
            <a:avLst/>
          </a:prstGeom>
        </p:spPr>
        <p:txBody>
          <a:bodyPr wrap="square">
            <a:spAutoFit/>
          </a:bodyPr>
          <a:lstStyle/>
          <a:p>
            <a:pPr>
              <a:defRPr/>
            </a:pPr>
            <a:r>
              <a:rPr lang="id-ID" sz="7200" dirty="0">
                <a:solidFill>
                  <a:srgbClr val="FFFF00"/>
                </a:solidFill>
                <a:latin typeface="Brush Script MT" panose="03060802040406070304" pitchFamily="66" charset="0"/>
                <a:ea typeface="Arial Unicode MS" panose="020B0604020202020204" pitchFamily="34" charset="-128"/>
                <a:cs typeface="Arial Unicode MS" panose="020B0604020202020204" pitchFamily="34" charset="-128"/>
              </a:rPr>
              <a:t>B. Misi</a:t>
            </a:r>
          </a:p>
          <a:p>
            <a:pPr>
              <a:defRPr/>
            </a:pPr>
            <a:endParaRPr lang="id-ID" sz="4400" dirty="0">
              <a:solidFill>
                <a:srgbClr val="FFFF00"/>
              </a:solidFill>
              <a:latin typeface="Brush Script MT" panose="03060802040406070304" pitchFamily="66" charset="0"/>
              <a:ea typeface="Arial Unicode MS" panose="020B0604020202020204" pitchFamily="34" charset="-128"/>
              <a:cs typeface="Arial Unicode MS" panose="020B0604020202020204" pitchFamily="34" charset="-128"/>
            </a:endParaRPr>
          </a:p>
          <a:p>
            <a:pPr marL="457200" indent="-457200">
              <a:buAutoNum type="arabicPeriod"/>
            </a:pPr>
            <a:r>
              <a:rPr lang="en-US" sz="2800" dirty="0" err="1" smtClean="0">
                <a:latin typeface="Baskerville Old Face" pitchFamily="18" charset="0"/>
              </a:rPr>
              <a:t>Membentuk</a:t>
            </a:r>
            <a:r>
              <a:rPr lang="en-US" sz="2800" dirty="0" smtClean="0">
                <a:latin typeface="Baskerville Old Face" pitchFamily="18" charset="0"/>
              </a:rPr>
              <a:t> </a:t>
            </a:r>
            <a:r>
              <a:rPr lang="en-US" sz="2800" dirty="0" err="1">
                <a:latin typeface="Baskerville Old Face" pitchFamily="18" charset="0"/>
              </a:rPr>
              <a:t>siswa</a:t>
            </a:r>
            <a:r>
              <a:rPr lang="en-US" sz="2800" dirty="0">
                <a:latin typeface="Baskerville Old Face" pitchFamily="18" charset="0"/>
              </a:rPr>
              <a:t> </a:t>
            </a:r>
            <a:r>
              <a:rPr lang="en-US" sz="2800" dirty="0" err="1">
                <a:latin typeface="Baskerville Old Face" pitchFamily="18" charset="0"/>
              </a:rPr>
              <a:t>shaleh</a:t>
            </a:r>
            <a:r>
              <a:rPr lang="en-US" sz="2800" dirty="0">
                <a:latin typeface="Baskerville Old Face" pitchFamily="18" charset="0"/>
              </a:rPr>
              <a:t>, </a:t>
            </a:r>
            <a:r>
              <a:rPr lang="en-US" sz="2800" dirty="0" err="1">
                <a:latin typeface="Baskerville Old Face" pitchFamily="18" charset="0"/>
              </a:rPr>
              <a:t>alim</a:t>
            </a:r>
            <a:r>
              <a:rPr lang="en-US" sz="2800" dirty="0">
                <a:latin typeface="Baskerville Old Face" pitchFamily="18" charset="0"/>
              </a:rPr>
              <a:t> </a:t>
            </a:r>
            <a:r>
              <a:rPr lang="en-US" sz="2800" dirty="0" err="1">
                <a:latin typeface="Baskerville Old Face" pitchFamily="18" charset="0"/>
              </a:rPr>
              <a:t>dan</a:t>
            </a:r>
            <a:r>
              <a:rPr lang="en-US" sz="2800" dirty="0">
                <a:latin typeface="Baskerville Old Face" pitchFamily="18" charset="0"/>
              </a:rPr>
              <a:t> </a:t>
            </a:r>
            <a:r>
              <a:rPr lang="en-US" sz="2800" dirty="0" err="1">
                <a:latin typeface="Baskerville Old Face" pitchFamily="18" charset="0"/>
              </a:rPr>
              <a:t>mujahi</a:t>
            </a:r>
            <a:r>
              <a:rPr lang="en-US" sz="2800" dirty="0">
                <a:latin typeface="Baskerville Old Face" pitchFamily="18" charset="0"/>
              </a:rPr>
              <a:t>  </a:t>
            </a:r>
            <a:r>
              <a:rPr lang="en-US" sz="2800" dirty="0" err="1">
                <a:latin typeface="Baskerville Old Face" pitchFamily="18" charset="0"/>
              </a:rPr>
              <a:t>melalui</a:t>
            </a:r>
            <a:r>
              <a:rPr lang="en-US" sz="2800" dirty="0">
                <a:latin typeface="Baskerville Old Face" pitchFamily="18" charset="0"/>
              </a:rPr>
              <a:t> </a:t>
            </a:r>
            <a:r>
              <a:rPr lang="en-US" sz="2800" dirty="0" err="1">
                <a:latin typeface="Baskerville Old Face" pitchFamily="18" charset="0"/>
              </a:rPr>
              <a:t>pendidikan</a:t>
            </a:r>
            <a:r>
              <a:rPr lang="id-ID" sz="2800" dirty="0">
                <a:latin typeface="Baskerville Old Face" pitchFamily="18" charset="0"/>
              </a:rPr>
              <a:t> </a:t>
            </a:r>
            <a:r>
              <a:rPr lang="en-US" sz="2800" dirty="0" err="1">
                <a:latin typeface="Baskerville Old Face" pitchFamily="18" charset="0"/>
              </a:rPr>
              <a:t>akhlaq</a:t>
            </a:r>
            <a:r>
              <a:rPr lang="en-US" sz="2800" dirty="0">
                <a:latin typeface="Baskerville Old Face" pitchFamily="18" charset="0"/>
              </a:rPr>
              <a:t> </a:t>
            </a:r>
            <a:r>
              <a:rPr lang="en-US" sz="2800" dirty="0" err="1">
                <a:latin typeface="Baskerville Old Face" pitchFamily="18" charset="0"/>
              </a:rPr>
              <a:t>mulia</a:t>
            </a:r>
            <a:r>
              <a:rPr lang="en-US" sz="2800" dirty="0">
                <a:latin typeface="Baskerville Old Face" pitchFamily="18" charset="0"/>
              </a:rPr>
              <a:t>, </a:t>
            </a:r>
            <a:r>
              <a:rPr lang="en-US" sz="2800" dirty="0" err="1">
                <a:latin typeface="Baskerville Old Face" pitchFamily="18" charset="0"/>
              </a:rPr>
              <a:t>pengamalan</a:t>
            </a:r>
            <a:r>
              <a:rPr lang="en-US" sz="2800" dirty="0">
                <a:latin typeface="Baskerville Old Face" pitchFamily="18" charset="0"/>
              </a:rPr>
              <a:t> </a:t>
            </a:r>
            <a:r>
              <a:rPr lang="en-US" sz="2800" dirty="0" err="1">
                <a:latin typeface="Baskerville Old Face" pitchFamily="18" charset="0"/>
              </a:rPr>
              <a:t>nilai-nilai</a:t>
            </a:r>
            <a:r>
              <a:rPr lang="en-US" sz="2800" dirty="0">
                <a:latin typeface="Baskerville Old Face" pitchFamily="18" charset="0"/>
              </a:rPr>
              <a:t> </a:t>
            </a:r>
            <a:r>
              <a:rPr lang="en-US" sz="2800" dirty="0" err="1">
                <a:latin typeface="Baskerville Old Face" pitchFamily="18" charset="0"/>
              </a:rPr>
              <a:t>luhur</a:t>
            </a:r>
            <a:r>
              <a:rPr lang="en-US" sz="2800" dirty="0">
                <a:latin typeface="Baskerville Old Face" pitchFamily="18" charset="0"/>
              </a:rPr>
              <a:t> </a:t>
            </a:r>
            <a:r>
              <a:rPr lang="en-US" sz="2800" dirty="0" err="1">
                <a:latin typeface="Baskerville Old Face" pitchFamily="18" charset="0"/>
              </a:rPr>
              <a:t>Pancasila</a:t>
            </a:r>
            <a:r>
              <a:rPr lang="en-US" sz="2800" dirty="0">
                <a:latin typeface="Baskerville Old Face" pitchFamily="18" charset="0"/>
              </a:rPr>
              <a:t> </a:t>
            </a:r>
            <a:r>
              <a:rPr lang="en-US" sz="2800" dirty="0" err="1">
                <a:latin typeface="Baskerville Old Face" pitchFamily="18" charset="0"/>
              </a:rPr>
              <a:t>dan</a:t>
            </a:r>
            <a:r>
              <a:rPr lang="en-US" sz="2800" dirty="0">
                <a:latin typeface="Baskerville Old Face" pitchFamily="18" charset="0"/>
              </a:rPr>
              <a:t> </a:t>
            </a:r>
            <a:r>
              <a:rPr lang="en-US" sz="2800" dirty="0" err="1">
                <a:latin typeface="Baskerville Old Face" pitchFamily="18" charset="0"/>
              </a:rPr>
              <a:t>penguasaan</a:t>
            </a:r>
            <a:r>
              <a:rPr lang="en-US" sz="2800" dirty="0">
                <a:latin typeface="Baskerville Old Face" pitchFamily="18" charset="0"/>
              </a:rPr>
              <a:t> </a:t>
            </a:r>
            <a:r>
              <a:rPr lang="en-US" sz="2800" dirty="0" err="1">
                <a:latin typeface="Baskerville Old Face" pitchFamily="18" charset="0"/>
              </a:rPr>
              <a:t>dasar-dasar</a:t>
            </a:r>
            <a:r>
              <a:rPr lang="en-US" sz="2800" dirty="0">
                <a:latin typeface="Baskerville Old Face" pitchFamily="18" charset="0"/>
              </a:rPr>
              <a:t> </a:t>
            </a:r>
            <a:r>
              <a:rPr lang="en-US" sz="2800" dirty="0" err="1">
                <a:latin typeface="Baskerville Old Face" pitchFamily="18" charset="0"/>
              </a:rPr>
              <a:t>ilmu</a:t>
            </a:r>
            <a:r>
              <a:rPr lang="en-US" sz="2800" dirty="0">
                <a:latin typeface="Baskerville Old Face" pitchFamily="18" charset="0"/>
              </a:rPr>
              <a:t> </a:t>
            </a:r>
            <a:r>
              <a:rPr lang="en-US" sz="2800" dirty="0" err="1">
                <a:latin typeface="Baskerville Old Face" pitchFamily="18" charset="0"/>
              </a:rPr>
              <a:t>pengetahuan</a:t>
            </a:r>
            <a:r>
              <a:rPr lang="en-US" sz="2800" dirty="0">
                <a:latin typeface="Baskerville Old Face" pitchFamily="18" charset="0"/>
              </a:rPr>
              <a:t> </a:t>
            </a:r>
            <a:r>
              <a:rPr lang="en-US" sz="2800" dirty="0" err="1">
                <a:latin typeface="Baskerville Old Face" pitchFamily="18" charset="0"/>
              </a:rPr>
              <a:t>serta</a:t>
            </a:r>
            <a:r>
              <a:rPr lang="en-US" sz="2800" dirty="0">
                <a:latin typeface="Baskerville Old Face" pitchFamily="18" charset="0"/>
              </a:rPr>
              <a:t> </a:t>
            </a:r>
            <a:r>
              <a:rPr lang="en-US" sz="2800" dirty="0" err="1">
                <a:latin typeface="Baskerville Old Face" pitchFamily="18" charset="0"/>
              </a:rPr>
              <a:t>penanaman</a:t>
            </a:r>
            <a:r>
              <a:rPr lang="en-US" sz="2800" dirty="0">
                <a:latin typeface="Baskerville Old Face" pitchFamily="18" charset="0"/>
              </a:rPr>
              <a:t> </a:t>
            </a:r>
            <a:r>
              <a:rPr lang="en-US" sz="2800" dirty="0" err="1">
                <a:latin typeface="Baskerville Old Face" pitchFamily="18" charset="0"/>
              </a:rPr>
              <a:t>semangat</a:t>
            </a:r>
            <a:r>
              <a:rPr lang="en-US" sz="2800" dirty="0">
                <a:latin typeface="Baskerville Old Face" pitchFamily="18" charset="0"/>
              </a:rPr>
              <a:t> </a:t>
            </a:r>
            <a:r>
              <a:rPr lang="en-US" sz="2800" dirty="0" err="1">
                <a:latin typeface="Baskerville Old Face" pitchFamily="18" charset="0"/>
              </a:rPr>
              <a:t>pembaharuan</a:t>
            </a:r>
            <a:r>
              <a:rPr lang="en-US" sz="2800" dirty="0">
                <a:latin typeface="Baskerville Old Face" pitchFamily="18" charset="0"/>
              </a:rPr>
              <a:t>.</a:t>
            </a:r>
            <a:endParaRPr lang="id-ID" sz="2800" dirty="0">
              <a:latin typeface="Baskerville Old Face" pitchFamily="18" charset="0"/>
            </a:endParaRPr>
          </a:p>
          <a:p>
            <a:pPr marL="457200" indent="-457200">
              <a:buAutoNum type="arabicPeriod"/>
            </a:pPr>
            <a:r>
              <a:rPr lang="en-US" sz="2800" dirty="0" err="1">
                <a:latin typeface="Baskerville Old Face" pitchFamily="18" charset="0"/>
              </a:rPr>
              <a:t>Menciptakan</a:t>
            </a:r>
            <a:r>
              <a:rPr lang="en-US" sz="2800" dirty="0">
                <a:latin typeface="Baskerville Old Face" pitchFamily="18" charset="0"/>
              </a:rPr>
              <a:t> </a:t>
            </a:r>
            <a:r>
              <a:rPr lang="en-US" sz="2800" dirty="0" err="1">
                <a:latin typeface="Baskerville Old Face" pitchFamily="18" charset="0"/>
              </a:rPr>
              <a:t>suasana</a:t>
            </a:r>
            <a:r>
              <a:rPr lang="en-US" sz="2800" dirty="0">
                <a:latin typeface="Baskerville Old Face" pitchFamily="18" charset="0"/>
              </a:rPr>
              <a:t> yang </a:t>
            </a:r>
            <a:r>
              <a:rPr lang="en-US" sz="2800" dirty="0" err="1">
                <a:latin typeface="Baskerville Old Face" pitchFamily="18" charset="0"/>
              </a:rPr>
              <a:t>kondusif</a:t>
            </a:r>
            <a:r>
              <a:rPr lang="en-US" sz="2800" dirty="0">
                <a:latin typeface="Baskerville Old Face" pitchFamily="18" charset="0"/>
              </a:rPr>
              <a:t> </a:t>
            </a:r>
            <a:r>
              <a:rPr lang="en-US" sz="2800" dirty="0" err="1">
                <a:latin typeface="Baskerville Old Face" pitchFamily="18" charset="0"/>
              </a:rPr>
              <a:t>untuk</a:t>
            </a:r>
            <a:r>
              <a:rPr lang="en-US" sz="2800" dirty="0">
                <a:latin typeface="Baskerville Old Face" pitchFamily="18" charset="0"/>
              </a:rPr>
              <a:t> </a:t>
            </a:r>
            <a:r>
              <a:rPr lang="en-US" sz="2800" dirty="0" err="1">
                <a:latin typeface="Baskerville Old Face" pitchFamily="18" charset="0"/>
              </a:rPr>
              <a:t>mengembangkan</a:t>
            </a:r>
            <a:r>
              <a:rPr lang="en-US" sz="2800" dirty="0">
                <a:latin typeface="Baskerville Old Face" pitchFamily="18" charset="0"/>
              </a:rPr>
              <a:t> </a:t>
            </a:r>
            <a:r>
              <a:rPr lang="en-US" sz="2800" dirty="0" err="1">
                <a:latin typeface="Baskerville Old Face" pitchFamily="18" charset="0"/>
              </a:rPr>
              <a:t>potensi</a:t>
            </a:r>
            <a:r>
              <a:rPr lang="en-US" sz="2800" dirty="0">
                <a:latin typeface="Baskerville Old Face" pitchFamily="18" charset="0"/>
              </a:rPr>
              <a:t> </a:t>
            </a:r>
            <a:r>
              <a:rPr lang="en-US" sz="2800" dirty="0" err="1">
                <a:latin typeface="Baskerville Old Face" pitchFamily="18" charset="0"/>
              </a:rPr>
              <a:t>siswa</a:t>
            </a:r>
            <a:r>
              <a:rPr lang="en-US" sz="2800" dirty="0">
                <a:latin typeface="Baskerville Old Face" pitchFamily="18" charset="0"/>
              </a:rPr>
              <a:t> </a:t>
            </a:r>
            <a:r>
              <a:rPr lang="en-US" sz="2800" dirty="0" err="1">
                <a:latin typeface="Baskerville Old Face" pitchFamily="18" charset="0"/>
              </a:rPr>
              <a:t>melalui</a:t>
            </a:r>
            <a:r>
              <a:rPr lang="en-US" sz="2800" dirty="0">
                <a:latin typeface="Baskerville Old Face" pitchFamily="18" charset="0"/>
              </a:rPr>
              <a:t> </a:t>
            </a:r>
            <a:r>
              <a:rPr lang="en-US" sz="2800" dirty="0" err="1">
                <a:latin typeface="Baskerville Old Face" pitchFamily="18" charset="0"/>
              </a:rPr>
              <a:t>penekanan</a:t>
            </a:r>
            <a:r>
              <a:rPr lang="en-US" sz="2800" dirty="0">
                <a:latin typeface="Baskerville Old Face" pitchFamily="18" charset="0"/>
              </a:rPr>
              <a:t> </a:t>
            </a:r>
            <a:r>
              <a:rPr lang="en-US" sz="2800" dirty="0" err="1">
                <a:latin typeface="Baskerville Old Face" pitchFamily="18" charset="0"/>
              </a:rPr>
              <a:t>pada</a:t>
            </a:r>
            <a:r>
              <a:rPr lang="en-US" sz="2800" dirty="0">
                <a:latin typeface="Baskerville Old Face" pitchFamily="18" charset="0"/>
              </a:rPr>
              <a:t> </a:t>
            </a:r>
            <a:r>
              <a:rPr lang="en-US" sz="2800" dirty="0" err="1">
                <a:latin typeface="Baskerville Old Face" pitchFamily="18" charset="0"/>
              </a:rPr>
              <a:t>penguasaan</a:t>
            </a:r>
            <a:r>
              <a:rPr lang="en-US" sz="2800" dirty="0">
                <a:latin typeface="Baskerville Old Face" pitchFamily="18" charset="0"/>
              </a:rPr>
              <a:t> </a:t>
            </a:r>
            <a:r>
              <a:rPr lang="en-US" sz="2800" dirty="0" err="1">
                <a:latin typeface="Baskerville Old Face" pitchFamily="18" charset="0"/>
              </a:rPr>
              <a:t>kompetensi</a:t>
            </a:r>
            <a:r>
              <a:rPr lang="en-US" sz="2800" dirty="0">
                <a:latin typeface="Baskerville Old Face" pitchFamily="18" charset="0"/>
              </a:rPr>
              <a:t> </a:t>
            </a:r>
            <a:r>
              <a:rPr lang="en-US" sz="2800" dirty="0" err="1">
                <a:latin typeface="Baskerville Old Face" pitchFamily="18" charset="0"/>
              </a:rPr>
              <a:t>bidang</a:t>
            </a:r>
            <a:r>
              <a:rPr lang="en-US" sz="2800" dirty="0">
                <a:latin typeface="Baskerville Old Face" pitchFamily="18" charset="0"/>
              </a:rPr>
              <a:t> </a:t>
            </a:r>
            <a:r>
              <a:rPr lang="en-US" sz="2800" dirty="0" err="1">
                <a:latin typeface="Baskerville Old Face" pitchFamily="18" charset="0"/>
              </a:rPr>
              <a:t>ilmu</a:t>
            </a:r>
            <a:r>
              <a:rPr lang="en-US" sz="2800" dirty="0">
                <a:latin typeface="Baskerville Old Face" pitchFamily="18" charset="0"/>
              </a:rPr>
              <a:t> </a:t>
            </a:r>
            <a:r>
              <a:rPr lang="en-US" sz="2800" dirty="0" err="1">
                <a:latin typeface="Baskerville Old Face" pitchFamily="18" charset="0"/>
              </a:rPr>
              <a:t>pengetahuan</a:t>
            </a:r>
            <a:r>
              <a:rPr lang="en-US" sz="2800" dirty="0">
                <a:latin typeface="Baskerville Old Face" pitchFamily="18" charset="0"/>
              </a:rPr>
              <a:t> </a:t>
            </a:r>
            <a:r>
              <a:rPr lang="en-US" sz="2800" dirty="0" err="1">
                <a:latin typeface="Baskerville Old Face" pitchFamily="18" charset="0"/>
              </a:rPr>
              <a:t>dan</a:t>
            </a:r>
            <a:r>
              <a:rPr lang="en-US" sz="2800" dirty="0">
                <a:latin typeface="Baskerville Old Face" pitchFamily="18" charset="0"/>
              </a:rPr>
              <a:t> </a:t>
            </a:r>
            <a:r>
              <a:rPr lang="en-US" sz="2800" dirty="0" err="1">
                <a:latin typeface="Baskerville Old Face" pitchFamily="18" charset="0"/>
              </a:rPr>
              <a:t>teknologi</a:t>
            </a:r>
            <a:r>
              <a:rPr lang="en-US" sz="2800" dirty="0">
                <a:latin typeface="Baskerville Old Face" pitchFamily="18" charset="0"/>
              </a:rPr>
              <a:t>.</a:t>
            </a:r>
            <a:endParaRPr lang="id-ID" sz="2800" dirty="0">
              <a:latin typeface="Baskerville Old Face" pitchFamily="18" charset="0"/>
            </a:endParaRPr>
          </a:p>
          <a:p>
            <a:pPr>
              <a:defRPr/>
            </a:pPr>
            <a:endParaRPr lang="id-ID" sz="4400" dirty="0">
              <a:solidFill>
                <a:srgbClr val="FFFF00"/>
              </a:solidFill>
              <a:latin typeface="Brush Script MT" panose="03060802040406070304" pitchFamily="66"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413049565"/>
      </p:ext>
    </p:extLst>
  </p:cSld>
  <p:clrMapOvr>
    <a:masterClrMapping/>
  </p:clrMapOvr>
  <p:transition spd="slow"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p:cTn id="7" dur="9750" fill="hold"/>
                                        <p:tgtEl>
                                          <p:spTgt spid="6"/>
                                        </p:tgtEl>
                                        <p:attrNameLst>
                                          <p:attrName>ppt_w</p:attrName>
                                        </p:attrNameLst>
                                      </p:cBhvr>
                                      <p:tavLst>
                                        <p:tav tm="0">
                                          <p:val>
                                            <p:fltVal val="0"/>
                                          </p:val>
                                        </p:tav>
                                        <p:tav tm="100000">
                                          <p:val>
                                            <p:strVal val="#ppt_w"/>
                                          </p:val>
                                        </p:tav>
                                      </p:tavLst>
                                    </p:anim>
                                    <p:anim calcmode="lin" valueType="num">
                                      <p:cBhvr>
                                        <p:cTn id="8" dur="9750" fill="hold"/>
                                        <p:tgtEl>
                                          <p:spTgt spid="6"/>
                                        </p:tgtEl>
                                        <p:attrNameLst>
                                          <p:attrName>ppt_h</p:attrName>
                                        </p:attrNameLst>
                                      </p:cBhvr>
                                      <p:tavLst>
                                        <p:tav tm="0">
                                          <p:val>
                                            <p:fltVal val="0"/>
                                          </p:val>
                                        </p:tav>
                                        <p:tav tm="100000">
                                          <p:val>
                                            <p:strVal val="#ppt_h"/>
                                          </p:val>
                                        </p:tav>
                                      </p:tavLst>
                                    </p:anim>
                                    <p:animEffect transition="in" filter="fade">
                                      <p:cBhvr>
                                        <p:cTn id="9" dur="9750"/>
                                        <p:tgtEl>
                                          <p:spTgt spid="6"/>
                                        </p:tgtEl>
                                      </p:cBhvr>
                                    </p:animEffect>
                                  </p:childTnLst>
                                </p:cTn>
                              </p:par>
                              <p:par>
                                <p:cTn id="10" presetID="2" presetClass="entr" presetSubtype="4" fill="hold"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4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4000" fill="hold"/>
                                        <p:tgtEl>
                                          <p:spTgt spid="8">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 calcmode="lin" valueType="num">
                                      <p:cBhvr additive="base">
                                        <p:cTn id="16" dur="4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7" dur="4000" fill="hold"/>
                                        <p:tgtEl>
                                          <p:spTgt spid="8">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 calcmode="lin" valueType="num">
                                      <p:cBhvr additive="base">
                                        <p:cTn id="20" dur="40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1" dur="40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903770" y="1981201"/>
            <a:ext cx="8367464" cy="507831"/>
          </a:xfrm>
          <a:prstGeom prst="rect">
            <a:avLst/>
          </a:prstGeom>
        </p:spPr>
        <p:txBody>
          <a:bodyPr wrap="square">
            <a:spAutoFit/>
          </a:bodyPr>
          <a:lstStyle/>
          <a:p>
            <a:endParaRPr lang="en-US" sz="2700" dirty="0">
              <a:solidFill>
                <a:schemeClr val="bg1"/>
              </a:solidFill>
              <a:latin typeface="Baskerville Old Face" pitchFamily="18" charset="0"/>
            </a:endParaRPr>
          </a:p>
        </p:txBody>
      </p:sp>
      <p:sp>
        <p:nvSpPr>
          <p:cNvPr id="8" name="Rectangle 7"/>
          <p:cNvSpPr/>
          <p:nvPr/>
        </p:nvSpPr>
        <p:spPr>
          <a:xfrm>
            <a:off x="746975" y="857233"/>
            <a:ext cx="10753859" cy="3970318"/>
          </a:xfrm>
          <a:prstGeom prst="rect">
            <a:avLst/>
          </a:prstGeom>
        </p:spPr>
        <p:txBody>
          <a:bodyPr wrap="square">
            <a:spAutoFit/>
          </a:bodyPr>
          <a:lstStyle/>
          <a:p>
            <a:pPr lvl="0"/>
            <a:r>
              <a:rPr lang="id-ID" sz="2800" dirty="0" smtClean="0">
                <a:latin typeface="Baskerville Old Face" pitchFamily="18" charset="0"/>
              </a:rPr>
              <a:t>3</a:t>
            </a:r>
            <a:r>
              <a:rPr lang="id-ID" sz="2800" dirty="0">
                <a:latin typeface="Baskerville Old Face" pitchFamily="18" charset="0"/>
              </a:rPr>
              <a:t>. M</a:t>
            </a:r>
            <a:r>
              <a:rPr lang="en-US" sz="2800" dirty="0" err="1">
                <a:latin typeface="Baskerville Old Face" pitchFamily="18" charset="0"/>
              </a:rPr>
              <a:t>eningkatkan</a:t>
            </a:r>
            <a:r>
              <a:rPr lang="en-US" sz="2800" dirty="0">
                <a:latin typeface="Baskerville Old Face" pitchFamily="18" charset="0"/>
              </a:rPr>
              <a:t> </a:t>
            </a:r>
            <a:r>
              <a:rPr lang="en-US" sz="2800" dirty="0" err="1">
                <a:latin typeface="Baskerville Old Face" pitchFamily="18" charset="0"/>
              </a:rPr>
              <a:t>penguasaan</a:t>
            </a:r>
            <a:r>
              <a:rPr lang="en-US" sz="2800" dirty="0">
                <a:latin typeface="Baskerville Old Face" pitchFamily="18" charset="0"/>
              </a:rPr>
              <a:t> </a:t>
            </a:r>
            <a:r>
              <a:rPr lang="en-US" sz="2800" dirty="0" err="1">
                <a:latin typeface="Baskerville Old Face" pitchFamily="18" charset="0"/>
              </a:rPr>
              <a:t>Bahasa</a:t>
            </a:r>
            <a:r>
              <a:rPr lang="en-US" sz="2800" dirty="0">
                <a:latin typeface="Baskerville Old Face" pitchFamily="18" charset="0"/>
              </a:rPr>
              <a:t> </a:t>
            </a:r>
            <a:r>
              <a:rPr lang="en-US" sz="2800" dirty="0" err="1">
                <a:latin typeface="Baskerville Old Face" pitchFamily="18" charset="0"/>
              </a:rPr>
              <a:t>Inggris</a:t>
            </a:r>
            <a:r>
              <a:rPr lang="en-US" sz="2800" dirty="0">
                <a:latin typeface="Baskerville Old Face" pitchFamily="18" charset="0"/>
              </a:rPr>
              <a:t> </a:t>
            </a:r>
            <a:r>
              <a:rPr lang="en-US" sz="2800" dirty="0" err="1">
                <a:latin typeface="Baskerville Old Face" pitchFamily="18" charset="0"/>
              </a:rPr>
              <a:t>sebagai</a:t>
            </a:r>
            <a:r>
              <a:rPr lang="en-US" sz="2800" dirty="0">
                <a:latin typeface="Baskerville Old Face" pitchFamily="18" charset="0"/>
              </a:rPr>
              <a:t> </a:t>
            </a:r>
            <a:r>
              <a:rPr lang="en-US" sz="2800" dirty="0" err="1">
                <a:latin typeface="Baskerville Old Face" pitchFamily="18" charset="0"/>
              </a:rPr>
              <a:t>alat</a:t>
            </a:r>
            <a:r>
              <a:rPr lang="en-US" sz="2800" dirty="0">
                <a:latin typeface="Baskerville Old Face" pitchFamily="18" charset="0"/>
              </a:rPr>
              <a:t> </a:t>
            </a:r>
            <a:r>
              <a:rPr lang="en-US" sz="2800" dirty="0" err="1">
                <a:latin typeface="Baskerville Old Face" pitchFamily="18" charset="0"/>
              </a:rPr>
              <a:t>komunikasi</a:t>
            </a:r>
            <a:r>
              <a:rPr lang="en-US" sz="2800" dirty="0">
                <a:latin typeface="Baskerville Old Face" pitchFamily="18" charset="0"/>
              </a:rPr>
              <a:t>.</a:t>
            </a:r>
            <a:endParaRPr lang="id-ID" sz="2800" dirty="0">
              <a:latin typeface="Baskerville Old Face" pitchFamily="18" charset="0"/>
            </a:endParaRPr>
          </a:p>
          <a:p>
            <a:pPr lvl="0"/>
            <a:r>
              <a:rPr lang="id-ID" sz="2800" dirty="0">
                <a:latin typeface="Baskerville Old Face" pitchFamily="18" charset="0"/>
              </a:rPr>
              <a:t>    </a:t>
            </a:r>
            <a:r>
              <a:rPr lang="en-US" sz="2800" dirty="0" err="1">
                <a:latin typeface="Baskerville Old Face" pitchFamily="18" charset="0"/>
              </a:rPr>
              <a:t>Meningkatkan</a:t>
            </a:r>
            <a:r>
              <a:rPr lang="en-US" sz="2800" dirty="0">
                <a:latin typeface="Baskerville Old Face" pitchFamily="18" charset="0"/>
              </a:rPr>
              <a:t> </a:t>
            </a:r>
            <a:r>
              <a:rPr lang="en-US" sz="2800" dirty="0" err="1">
                <a:latin typeface="Baskerville Old Face" pitchFamily="18" charset="0"/>
              </a:rPr>
              <a:t>frekuensi</a:t>
            </a:r>
            <a:r>
              <a:rPr lang="en-US" sz="2800" dirty="0">
                <a:latin typeface="Baskerville Old Face" pitchFamily="18" charset="0"/>
              </a:rPr>
              <a:t> </a:t>
            </a:r>
            <a:r>
              <a:rPr lang="en-US" sz="2800" dirty="0" err="1">
                <a:latin typeface="Baskerville Old Face" pitchFamily="18" charset="0"/>
              </a:rPr>
              <a:t>dan</a:t>
            </a:r>
            <a:r>
              <a:rPr lang="en-US" sz="2800" dirty="0">
                <a:latin typeface="Baskerville Old Face" pitchFamily="18" charset="0"/>
              </a:rPr>
              <a:t>  </a:t>
            </a:r>
            <a:r>
              <a:rPr lang="en-US" sz="2800" dirty="0" err="1">
                <a:latin typeface="Baskerville Old Face" pitchFamily="18" charset="0"/>
              </a:rPr>
              <a:t>kualitas</a:t>
            </a:r>
            <a:r>
              <a:rPr lang="en-US" sz="2800" dirty="0">
                <a:latin typeface="Baskerville Old Face" pitchFamily="18" charset="0"/>
              </a:rPr>
              <a:t> </a:t>
            </a:r>
            <a:r>
              <a:rPr lang="en-US" sz="2800" dirty="0" err="1">
                <a:latin typeface="Baskerville Old Face" pitchFamily="18" charset="0"/>
              </a:rPr>
              <a:t>kegiatan</a:t>
            </a:r>
            <a:r>
              <a:rPr lang="en-US" sz="2800" dirty="0">
                <a:latin typeface="Baskerville Old Face" pitchFamily="18" charset="0"/>
              </a:rPr>
              <a:t> </a:t>
            </a:r>
            <a:r>
              <a:rPr lang="en-US" sz="2800" dirty="0" err="1">
                <a:latin typeface="Baskerville Old Face" pitchFamily="18" charset="0"/>
              </a:rPr>
              <a:t>siswa</a:t>
            </a:r>
            <a:r>
              <a:rPr lang="en-US" sz="2800" dirty="0">
                <a:latin typeface="Baskerville Old Face" pitchFamily="18" charset="0"/>
              </a:rPr>
              <a:t> yang </a:t>
            </a:r>
            <a:r>
              <a:rPr lang="en-US" sz="2800" dirty="0" err="1">
                <a:latin typeface="Baskerville Old Face" pitchFamily="18" charset="0"/>
              </a:rPr>
              <a:t>lebih</a:t>
            </a:r>
            <a:r>
              <a:rPr lang="en-US" sz="2800" dirty="0">
                <a:latin typeface="Baskerville Old Face" pitchFamily="18" charset="0"/>
              </a:rPr>
              <a:t> </a:t>
            </a:r>
            <a:endParaRPr lang="id-ID" sz="2800" dirty="0">
              <a:latin typeface="Baskerville Old Face" pitchFamily="18" charset="0"/>
            </a:endParaRPr>
          </a:p>
          <a:p>
            <a:pPr lvl="0"/>
            <a:r>
              <a:rPr lang="id-ID" sz="2800" dirty="0">
                <a:latin typeface="Baskerville Old Face" pitchFamily="18" charset="0"/>
              </a:rPr>
              <a:t>    </a:t>
            </a:r>
            <a:r>
              <a:rPr lang="en-US" sz="2800" dirty="0" err="1">
                <a:latin typeface="Baskerville Old Face" pitchFamily="18" charset="0"/>
              </a:rPr>
              <a:t>menekankan</a:t>
            </a:r>
            <a:r>
              <a:rPr lang="en-US" sz="2800" dirty="0">
                <a:latin typeface="Baskerville Old Face" pitchFamily="18" charset="0"/>
              </a:rPr>
              <a:t> </a:t>
            </a:r>
            <a:r>
              <a:rPr lang="en-US" sz="2800" dirty="0" err="1">
                <a:latin typeface="Baskerville Old Face" pitchFamily="18" charset="0"/>
              </a:rPr>
              <a:t>pada</a:t>
            </a:r>
            <a:r>
              <a:rPr lang="en-US" sz="2800" dirty="0">
                <a:latin typeface="Baskerville Old Face" pitchFamily="18" charset="0"/>
              </a:rPr>
              <a:t> </a:t>
            </a:r>
            <a:r>
              <a:rPr lang="en-US" sz="2800" dirty="0" err="1">
                <a:latin typeface="Baskerville Old Face" pitchFamily="18" charset="0"/>
              </a:rPr>
              <a:t>pengembangan</a:t>
            </a:r>
            <a:r>
              <a:rPr lang="en-US" sz="2800" dirty="0">
                <a:latin typeface="Baskerville Old Face" pitchFamily="18" charset="0"/>
              </a:rPr>
              <a:t> </a:t>
            </a:r>
            <a:r>
              <a:rPr lang="en-US" sz="2800" dirty="0" err="1">
                <a:latin typeface="Baskerville Old Face" pitchFamily="18" charset="0"/>
              </a:rPr>
              <a:t>ilmu</a:t>
            </a:r>
            <a:r>
              <a:rPr lang="en-US" sz="2800" dirty="0">
                <a:latin typeface="Baskerville Old Face" pitchFamily="18" charset="0"/>
              </a:rPr>
              <a:t> </a:t>
            </a:r>
            <a:r>
              <a:rPr lang="en-US" sz="2800" dirty="0" err="1">
                <a:latin typeface="Baskerville Old Face" pitchFamily="18" charset="0"/>
              </a:rPr>
              <a:t>pengetahuan</a:t>
            </a:r>
            <a:r>
              <a:rPr lang="en-US" sz="2800" dirty="0">
                <a:latin typeface="Baskerville Old Face" pitchFamily="18" charset="0"/>
              </a:rPr>
              <a:t> </a:t>
            </a:r>
            <a:r>
              <a:rPr lang="en-US" sz="2800" dirty="0" err="1">
                <a:latin typeface="Baskerville Old Face" pitchFamily="18" charset="0"/>
              </a:rPr>
              <a:t>dan</a:t>
            </a:r>
            <a:r>
              <a:rPr lang="en-US" sz="2800" dirty="0">
                <a:latin typeface="Baskerville Old Face" pitchFamily="18" charset="0"/>
              </a:rPr>
              <a:t> </a:t>
            </a:r>
            <a:endParaRPr lang="id-ID" sz="2800" dirty="0">
              <a:latin typeface="Baskerville Old Face" pitchFamily="18" charset="0"/>
            </a:endParaRPr>
          </a:p>
          <a:p>
            <a:pPr lvl="0"/>
            <a:r>
              <a:rPr lang="id-ID" sz="2800" dirty="0">
                <a:latin typeface="Baskerville Old Face" pitchFamily="18" charset="0"/>
              </a:rPr>
              <a:t>    </a:t>
            </a:r>
            <a:r>
              <a:rPr lang="en-US" sz="2800" dirty="0" err="1">
                <a:latin typeface="Baskerville Old Face" pitchFamily="18" charset="0"/>
              </a:rPr>
              <a:t>teknologi</a:t>
            </a:r>
            <a:r>
              <a:rPr lang="en-US" sz="2800" dirty="0">
                <a:latin typeface="Baskerville Old Face" pitchFamily="18" charset="0"/>
              </a:rPr>
              <a:t> </a:t>
            </a:r>
            <a:r>
              <a:rPr lang="en-US" sz="2800" dirty="0" err="1">
                <a:latin typeface="Baskerville Old Face" pitchFamily="18" charset="0"/>
              </a:rPr>
              <a:t>serta</a:t>
            </a:r>
            <a:r>
              <a:rPr lang="en-US" sz="2800" dirty="0">
                <a:latin typeface="Baskerville Old Face" pitchFamily="18" charset="0"/>
              </a:rPr>
              <a:t> </a:t>
            </a:r>
            <a:r>
              <a:rPr lang="en-US" sz="2800" dirty="0" err="1">
                <a:latin typeface="Baskerville Old Face" pitchFamily="18" charset="0"/>
              </a:rPr>
              <a:t>keimanan</a:t>
            </a:r>
            <a:r>
              <a:rPr lang="en-US" sz="2800" dirty="0">
                <a:latin typeface="Baskerville Old Face" pitchFamily="18" charset="0"/>
              </a:rPr>
              <a:t> </a:t>
            </a:r>
            <a:r>
              <a:rPr lang="en-US" sz="2800" dirty="0" err="1">
                <a:latin typeface="Baskerville Old Face" pitchFamily="18" charset="0"/>
              </a:rPr>
              <a:t>dan</a:t>
            </a:r>
            <a:r>
              <a:rPr lang="en-US" sz="2800" dirty="0">
                <a:latin typeface="Baskerville Old Face" pitchFamily="18" charset="0"/>
              </a:rPr>
              <a:t> </a:t>
            </a:r>
            <a:r>
              <a:rPr lang="en-US" sz="2800" dirty="0" err="1">
                <a:latin typeface="Baskerville Old Face" pitchFamily="18" charset="0"/>
              </a:rPr>
              <a:t>ketakwaan</a:t>
            </a:r>
            <a:r>
              <a:rPr lang="en-US" sz="2800" dirty="0">
                <a:latin typeface="Baskerville Old Face" pitchFamily="18" charset="0"/>
              </a:rPr>
              <a:t> yang </a:t>
            </a:r>
            <a:r>
              <a:rPr lang="en-US" sz="2800" dirty="0" err="1">
                <a:latin typeface="Baskerville Old Face" pitchFamily="18" charset="0"/>
              </a:rPr>
              <a:t>menunjang</a:t>
            </a:r>
            <a:endParaRPr lang="id-ID" sz="2800" dirty="0">
              <a:latin typeface="Baskerville Old Face" pitchFamily="18" charset="0"/>
            </a:endParaRPr>
          </a:p>
          <a:p>
            <a:pPr lvl="0"/>
            <a:r>
              <a:rPr lang="id-ID" sz="2800" dirty="0">
                <a:latin typeface="Baskerville Old Face" pitchFamily="18" charset="0"/>
              </a:rPr>
              <a:t>4. </a:t>
            </a:r>
            <a:r>
              <a:rPr lang="en-US" sz="2800" dirty="0" err="1">
                <a:latin typeface="Baskerville Old Face" pitchFamily="18" charset="0"/>
              </a:rPr>
              <a:t>Menumbuhkembangkan</a:t>
            </a:r>
            <a:r>
              <a:rPr lang="en-US" sz="2800" dirty="0">
                <a:latin typeface="Baskerville Old Face" pitchFamily="18" charset="0"/>
              </a:rPr>
              <a:t> </a:t>
            </a:r>
            <a:r>
              <a:rPr lang="en-US" sz="2800" dirty="0" err="1">
                <a:latin typeface="Baskerville Old Face" pitchFamily="18" charset="0"/>
              </a:rPr>
              <a:t>nilai-nilai</a:t>
            </a:r>
            <a:r>
              <a:rPr lang="en-US" sz="2800" dirty="0">
                <a:latin typeface="Baskerville Old Face" pitchFamily="18" charset="0"/>
              </a:rPr>
              <a:t> </a:t>
            </a:r>
            <a:r>
              <a:rPr lang="en-US" sz="2800" dirty="0" err="1">
                <a:latin typeface="Baskerville Old Face" pitchFamily="18" charset="0"/>
              </a:rPr>
              <a:t>ketuhanan</a:t>
            </a:r>
            <a:r>
              <a:rPr lang="en-US" sz="2800" dirty="0">
                <a:latin typeface="Baskerville Old Face" pitchFamily="18" charset="0"/>
              </a:rPr>
              <a:t> </a:t>
            </a:r>
            <a:r>
              <a:rPr lang="en-US" sz="2800" dirty="0" err="1">
                <a:latin typeface="Baskerville Old Face" pitchFamily="18" charset="0"/>
              </a:rPr>
              <a:t>dan</a:t>
            </a:r>
            <a:r>
              <a:rPr lang="en-US" sz="2800" dirty="0">
                <a:latin typeface="Baskerville Old Face" pitchFamily="18" charset="0"/>
              </a:rPr>
              <a:t> </a:t>
            </a:r>
            <a:r>
              <a:rPr lang="en-US" sz="2800" dirty="0" err="1">
                <a:latin typeface="Baskerville Old Face" pitchFamily="18" charset="0"/>
              </a:rPr>
              <a:t>nilai-nilai</a:t>
            </a:r>
            <a:r>
              <a:rPr lang="en-US" sz="2800" dirty="0">
                <a:latin typeface="Baskerville Old Face" pitchFamily="18" charset="0"/>
              </a:rPr>
              <a:t> </a:t>
            </a:r>
            <a:endParaRPr lang="id-ID" sz="2800" dirty="0">
              <a:latin typeface="Baskerville Old Face" pitchFamily="18" charset="0"/>
            </a:endParaRPr>
          </a:p>
          <a:p>
            <a:pPr lvl="0"/>
            <a:r>
              <a:rPr lang="id-ID" sz="2800" dirty="0">
                <a:latin typeface="Baskerville Old Face" pitchFamily="18" charset="0"/>
              </a:rPr>
              <a:t>    </a:t>
            </a:r>
            <a:r>
              <a:rPr lang="en-US" sz="2800" dirty="0" err="1">
                <a:latin typeface="Baskerville Old Face" pitchFamily="18" charset="0"/>
              </a:rPr>
              <a:t>kehidupan</a:t>
            </a:r>
            <a:r>
              <a:rPr lang="en-US" sz="2800" dirty="0">
                <a:latin typeface="Baskerville Old Face" pitchFamily="18" charset="0"/>
              </a:rPr>
              <a:t> yang </a:t>
            </a:r>
            <a:r>
              <a:rPr lang="en-US" sz="2800" dirty="0" err="1">
                <a:latin typeface="Baskerville Old Face" pitchFamily="18" charset="0"/>
              </a:rPr>
              <a:t>bersifat</a:t>
            </a:r>
            <a:r>
              <a:rPr lang="en-US" sz="2800" dirty="0">
                <a:latin typeface="Baskerville Old Face" pitchFamily="18" charset="0"/>
              </a:rPr>
              <a:t> universal </a:t>
            </a:r>
            <a:r>
              <a:rPr lang="en-US" sz="2800" dirty="0" err="1">
                <a:latin typeface="Baskerville Old Face" pitchFamily="18" charset="0"/>
              </a:rPr>
              <a:t>dan</a:t>
            </a:r>
            <a:r>
              <a:rPr lang="en-US" sz="2800" dirty="0">
                <a:latin typeface="Baskerville Old Face" pitchFamily="18" charset="0"/>
              </a:rPr>
              <a:t> </a:t>
            </a:r>
            <a:r>
              <a:rPr lang="en-US" sz="2800" dirty="0" err="1">
                <a:latin typeface="Baskerville Old Face" pitchFamily="18" charset="0"/>
              </a:rPr>
              <a:t>mengintegrasikannya</a:t>
            </a:r>
            <a:r>
              <a:rPr lang="en-US" sz="2800" dirty="0">
                <a:latin typeface="Baskerville Old Face" pitchFamily="18" charset="0"/>
              </a:rPr>
              <a:t> </a:t>
            </a:r>
            <a:r>
              <a:rPr lang="en-US" sz="2800" dirty="0" err="1">
                <a:latin typeface="Baskerville Old Face" pitchFamily="18" charset="0"/>
              </a:rPr>
              <a:t>dalam</a:t>
            </a:r>
            <a:r>
              <a:rPr lang="en-US" sz="2800" dirty="0">
                <a:latin typeface="Baskerville Old Face" pitchFamily="18" charset="0"/>
              </a:rPr>
              <a:t> </a:t>
            </a:r>
            <a:endParaRPr lang="id-ID" sz="2800" dirty="0">
              <a:latin typeface="Baskerville Old Face" pitchFamily="18" charset="0"/>
            </a:endParaRPr>
          </a:p>
          <a:p>
            <a:pPr lvl="0"/>
            <a:r>
              <a:rPr lang="id-ID" sz="2800" dirty="0">
                <a:latin typeface="Baskerville Old Face" pitchFamily="18" charset="0"/>
              </a:rPr>
              <a:t>    </a:t>
            </a:r>
            <a:r>
              <a:rPr lang="en-US" sz="2800" dirty="0" err="1">
                <a:latin typeface="Baskerville Old Face" pitchFamily="18" charset="0"/>
              </a:rPr>
              <a:t>kehidupan</a:t>
            </a:r>
            <a:r>
              <a:rPr lang="en-US" sz="2800" dirty="0">
                <a:latin typeface="Baskerville Old Face" pitchFamily="18" charset="0"/>
              </a:rPr>
              <a:t> </a:t>
            </a:r>
            <a:r>
              <a:rPr lang="en-US" sz="2800" dirty="0" err="1">
                <a:latin typeface="Baskerville Old Face" pitchFamily="18" charset="0"/>
              </a:rPr>
              <a:t>sehari</a:t>
            </a:r>
            <a:r>
              <a:rPr lang="en-US" sz="2800" dirty="0">
                <a:latin typeface="Baskerville Old Face" pitchFamily="18" charset="0"/>
              </a:rPr>
              <a:t>-</a:t>
            </a:r>
            <a:r>
              <a:rPr lang="en-US" sz="2800" dirty="0" err="1">
                <a:latin typeface="Baskerville Old Face" pitchFamily="18" charset="0"/>
              </a:rPr>
              <a:t>hari</a:t>
            </a:r>
            <a:r>
              <a:rPr lang="en-US" sz="2800" dirty="0">
                <a:latin typeface="Baskerville Old Face" pitchFamily="18" charset="0"/>
              </a:rPr>
              <a:t>.</a:t>
            </a:r>
            <a:endParaRPr lang="id-ID" sz="2800" dirty="0">
              <a:latin typeface="Baskerville Old Face" pitchFamily="18" charset="0"/>
            </a:endParaRPr>
          </a:p>
          <a:p>
            <a:pPr lvl="0"/>
            <a:r>
              <a:rPr lang="id-ID" sz="2800" dirty="0">
                <a:latin typeface="Baskerville Old Face" pitchFamily="18" charset="0"/>
              </a:rPr>
              <a:t>5. </a:t>
            </a:r>
            <a:r>
              <a:rPr lang="en-US" sz="2800" dirty="0" err="1">
                <a:latin typeface="Baskerville Old Face" pitchFamily="18" charset="0"/>
              </a:rPr>
              <a:t>Menerapkan</a:t>
            </a:r>
            <a:r>
              <a:rPr lang="en-US" sz="2800" dirty="0">
                <a:latin typeface="Baskerville Old Face" pitchFamily="18" charset="0"/>
              </a:rPr>
              <a:t> </a:t>
            </a:r>
            <a:r>
              <a:rPr lang="en-US" sz="2800" dirty="0" err="1">
                <a:latin typeface="Baskerville Old Face" pitchFamily="18" charset="0"/>
              </a:rPr>
              <a:t>manajemen</a:t>
            </a:r>
            <a:r>
              <a:rPr lang="en-US" sz="2800" dirty="0">
                <a:latin typeface="Baskerville Old Face" pitchFamily="18" charset="0"/>
              </a:rPr>
              <a:t> </a:t>
            </a:r>
            <a:r>
              <a:rPr lang="en-US" sz="2800" dirty="0" err="1">
                <a:latin typeface="Baskerville Old Face" pitchFamily="18" charset="0"/>
              </a:rPr>
              <a:t>partisipatif</a:t>
            </a:r>
            <a:r>
              <a:rPr lang="en-US" sz="2800" dirty="0">
                <a:latin typeface="Baskerville Old Face" pitchFamily="18" charset="0"/>
              </a:rPr>
              <a:t> </a:t>
            </a:r>
            <a:r>
              <a:rPr lang="en-US" sz="2800" dirty="0" err="1">
                <a:latin typeface="Baskerville Old Face" pitchFamily="18" charset="0"/>
              </a:rPr>
              <a:t>dengan</a:t>
            </a:r>
            <a:r>
              <a:rPr lang="en-US" sz="2800" dirty="0">
                <a:latin typeface="Baskerville Old Face" pitchFamily="18" charset="0"/>
              </a:rPr>
              <a:t> </a:t>
            </a:r>
            <a:r>
              <a:rPr lang="en-US" sz="2800" dirty="0" err="1">
                <a:latin typeface="Baskerville Old Face" pitchFamily="18" charset="0"/>
              </a:rPr>
              <a:t>melibatkan</a:t>
            </a:r>
            <a:r>
              <a:rPr lang="en-US" sz="2800" dirty="0">
                <a:latin typeface="Baskerville Old Face" pitchFamily="18" charset="0"/>
              </a:rPr>
              <a:t> </a:t>
            </a:r>
            <a:r>
              <a:rPr lang="en-US" sz="2800" dirty="0" err="1">
                <a:latin typeface="Baskerville Old Face" pitchFamily="18" charset="0"/>
              </a:rPr>
              <a:t>seluruh</a:t>
            </a:r>
            <a:r>
              <a:rPr lang="en-US" sz="2800" dirty="0">
                <a:latin typeface="Baskerville Old Face" pitchFamily="18" charset="0"/>
              </a:rPr>
              <a:t> </a:t>
            </a:r>
            <a:endParaRPr lang="id-ID" sz="2800" dirty="0">
              <a:latin typeface="Baskerville Old Face" pitchFamily="18" charset="0"/>
            </a:endParaRPr>
          </a:p>
          <a:p>
            <a:pPr lvl="0"/>
            <a:r>
              <a:rPr lang="id-ID" sz="2800" dirty="0">
                <a:latin typeface="Baskerville Old Face" pitchFamily="18" charset="0"/>
              </a:rPr>
              <a:t>    </a:t>
            </a:r>
            <a:r>
              <a:rPr lang="en-US" sz="2800" dirty="0" err="1">
                <a:latin typeface="Baskerville Old Face" pitchFamily="18" charset="0"/>
              </a:rPr>
              <a:t>warga</a:t>
            </a:r>
            <a:r>
              <a:rPr lang="en-US" sz="2800" dirty="0">
                <a:latin typeface="Baskerville Old Face" pitchFamily="18" charset="0"/>
              </a:rPr>
              <a:t> </a:t>
            </a:r>
            <a:r>
              <a:rPr lang="en-US" sz="2800" dirty="0" err="1">
                <a:latin typeface="Baskerville Old Face" pitchFamily="18" charset="0"/>
              </a:rPr>
              <a:t>sekolah</a:t>
            </a:r>
            <a:r>
              <a:rPr lang="en-US" sz="2800" dirty="0">
                <a:latin typeface="Baskerville Old Face" pitchFamily="18" charset="0"/>
              </a:rPr>
              <a:t>.</a:t>
            </a:r>
            <a:endParaRPr lang="id-ID" sz="2800" dirty="0">
              <a:solidFill>
                <a:srgbClr val="FFFF00"/>
              </a:solidFill>
              <a:latin typeface="Baskerville Old Face"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47475697"/>
      </p:ext>
    </p:extLst>
  </p:cSld>
  <p:clrMapOvr>
    <a:masterClrMapping/>
  </p:clrMapOvr>
  <p:transition spd="slow"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p:cTn id="7" dur="9750" fill="hold"/>
                                        <p:tgtEl>
                                          <p:spTgt spid="6"/>
                                        </p:tgtEl>
                                        <p:attrNameLst>
                                          <p:attrName>ppt_w</p:attrName>
                                        </p:attrNameLst>
                                      </p:cBhvr>
                                      <p:tavLst>
                                        <p:tav tm="0">
                                          <p:val>
                                            <p:fltVal val="0"/>
                                          </p:val>
                                        </p:tav>
                                        <p:tav tm="100000">
                                          <p:val>
                                            <p:strVal val="#ppt_w"/>
                                          </p:val>
                                        </p:tav>
                                      </p:tavLst>
                                    </p:anim>
                                    <p:anim calcmode="lin" valueType="num">
                                      <p:cBhvr>
                                        <p:cTn id="8" dur="9750" fill="hold"/>
                                        <p:tgtEl>
                                          <p:spTgt spid="6"/>
                                        </p:tgtEl>
                                        <p:attrNameLst>
                                          <p:attrName>ppt_h</p:attrName>
                                        </p:attrNameLst>
                                      </p:cBhvr>
                                      <p:tavLst>
                                        <p:tav tm="0">
                                          <p:val>
                                            <p:fltVal val="0"/>
                                          </p:val>
                                        </p:tav>
                                        <p:tav tm="100000">
                                          <p:val>
                                            <p:strVal val="#ppt_h"/>
                                          </p:val>
                                        </p:tav>
                                      </p:tavLst>
                                    </p:anim>
                                    <p:animEffect transition="in" filter="fade">
                                      <p:cBhvr>
                                        <p:cTn id="9" dur="9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graphicFrame>
        <p:nvGraphicFramePr>
          <p:cNvPr id="4" name="Content Placeholder 3"/>
          <p:cNvGraphicFramePr>
            <a:graphicFrameLocks/>
          </p:cNvGraphicFramePr>
          <p:nvPr>
            <p:extLst>
              <p:ext uri="{D42A27DB-BD31-4B8C-83A1-F6EECF244321}">
                <p14:modId xmlns:p14="http://schemas.microsoft.com/office/powerpoint/2010/main" val="4251252332"/>
              </p:ext>
            </p:extLst>
          </p:nvPr>
        </p:nvGraphicFramePr>
        <p:xfrm>
          <a:off x="646111" y="265089"/>
          <a:ext cx="10715625" cy="5303520"/>
        </p:xfrm>
        <a:graphic>
          <a:graphicData uri="http://schemas.openxmlformats.org/drawingml/2006/table">
            <a:tbl>
              <a:tblPr firstRow="1" bandRow="1">
                <a:tableStyleId>{5C22544A-7EE6-4342-B048-85BDC9FD1C3A}</a:tableStyleId>
              </a:tblPr>
              <a:tblGrid>
                <a:gridCol w="3154576"/>
                <a:gridCol w="832513"/>
                <a:gridCol w="6728536"/>
              </a:tblGrid>
              <a:tr h="370840">
                <a:tc>
                  <a:txBody>
                    <a:bodyPr/>
                    <a:lstStyle/>
                    <a:p>
                      <a:pPr algn="ctr"/>
                      <a:r>
                        <a:rPr lang="id-ID" sz="2400" dirty="0" smtClean="0">
                          <a:latin typeface="Baskerville Old Face" panose="02020602080505020303" pitchFamily="18" charset="0"/>
                        </a:rPr>
                        <a:t>SISTEMATIKA ISI</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NO</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PENJELASAN</a:t>
                      </a:r>
                      <a:endParaRPr lang="id-ID" sz="2400" dirty="0">
                        <a:latin typeface="Baskerville Old Face" panose="02020602080505020303" pitchFamily="18" charset="0"/>
                      </a:endParaRPr>
                    </a:p>
                  </a:txBody>
                  <a:tcPr/>
                </a:tc>
              </a:tr>
              <a:tr h="228600">
                <a:tc>
                  <a:txBody>
                    <a:bodyPr/>
                    <a:lstStyle/>
                    <a:p>
                      <a:r>
                        <a:rPr lang="id-ID" sz="2400" b="1" baseline="0" dirty="0" smtClean="0">
                          <a:solidFill>
                            <a:schemeClr val="tx1"/>
                          </a:solidFill>
                          <a:latin typeface="Baskerville Old Face" panose="02020602080505020303" pitchFamily="18" charset="0"/>
                        </a:rPr>
                        <a:t>C. Tujuan Satuan </a:t>
                      </a:r>
                    </a:p>
                    <a:p>
                      <a:r>
                        <a:rPr lang="id-ID" sz="2400" b="1" baseline="0" dirty="0" smtClean="0">
                          <a:solidFill>
                            <a:schemeClr val="tx1"/>
                          </a:solidFill>
                          <a:latin typeface="Baskerville Old Face" panose="02020602080505020303" pitchFamily="18" charset="0"/>
                        </a:rPr>
                        <a:t>     Pendidikan</a:t>
                      </a:r>
                      <a:endParaRPr lang="id-ID" sz="2400" b="1" dirty="0">
                        <a:solidFill>
                          <a:schemeClr val="tx1"/>
                        </a:solidFill>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solidFill>
                      <a:srgbClr val="C00000"/>
                    </a:solidFill>
                  </a:tcPr>
                </a:tc>
                <a:tc>
                  <a:txBody>
                    <a:bodyPr/>
                    <a:lstStyle/>
                    <a:p>
                      <a:endParaRPr lang="id-ID" dirty="0"/>
                    </a:p>
                  </a:txBody>
                  <a:tcPr>
                    <a:lnB w="12700" cap="flat" cmpd="sng" algn="ctr">
                      <a:solidFill>
                        <a:schemeClr val="tx1"/>
                      </a:solidFill>
                      <a:prstDash val="solid"/>
                      <a:round/>
                      <a:headEnd type="none" w="med" len="med"/>
                      <a:tailEnd type="none" w="med" len="med"/>
                    </a:lnB>
                  </a:tcPr>
                </a:tc>
                <a:tc>
                  <a:txBody>
                    <a:bodyPr/>
                    <a:lstStyle/>
                    <a:p>
                      <a:pPr marL="285750" lvl="0" indent="-285750">
                        <a:buFont typeface="Wingdings" panose="05000000000000000000" pitchFamily="2" charset="2"/>
                        <a:buChar char="§"/>
                      </a:pPr>
                      <a:r>
                        <a:rPr lang="en-US" sz="2400" kern="1200" dirty="0" err="1" smtClean="0">
                          <a:solidFill>
                            <a:schemeClr val="dk1"/>
                          </a:solidFill>
                          <a:effectLst/>
                          <a:latin typeface="Baskerville Old Face" panose="02020602080505020303" pitchFamily="18" charset="0"/>
                          <a:ea typeface="+mn-ea"/>
                          <a:cs typeface="+mn-cs"/>
                        </a:rPr>
                        <a:t>Menggambarkan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tingkat</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kualitas</a:t>
                      </a:r>
                      <a:r>
                        <a:rPr lang="en-US" sz="2400" kern="1200" dirty="0" smtClean="0">
                          <a:solidFill>
                            <a:schemeClr val="dk1"/>
                          </a:solidFill>
                          <a:effectLst/>
                          <a:latin typeface="Baskerville Old Face" panose="02020602080505020303" pitchFamily="18" charset="0"/>
                          <a:ea typeface="+mn-ea"/>
                          <a:cs typeface="+mn-cs"/>
                        </a:rPr>
                        <a:t> yang </a:t>
                      </a:r>
                      <a:r>
                        <a:rPr lang="en-US" sz="2400" kern="1200" dirty="0" err="1" smtClean="0">
                          <a:solidFill>
                            <a:schemeClr val="dk1"/>
                          </a:solidFill>
                          <a:effectLst/>
                          <a:latin typeface="Baskerville Old Face" panose="02020602080505020303" pitchFamily="18" charset="0"/>
                          <a:ea typeface="+mn-ea"/>
                          <a:cs typeface="+mn-cs"/>
                        </a:rPr>
                        <a:t>perlu</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dicapai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dalam</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jangka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menengah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empat</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tahunan</a:t>
                      </a:r>
                      <a:r>
                        <a:rPr lang="en-US" sz="2400" kern="1200" dirty="0" smtClean="0">
                          <a:solidFill>
                            <a:schemeClr val="dk1"/>
                          </a:solidFill>
                          <a:effectLst/>
                          <a:latin typeface="Baskerville Old Face" panose="02020602080505020303" pitchFamily="18" charset="0"/>
                          <a:ea typeface="+mn-ea"/>
                          <a:cs typeface="+mn-cs"/>
                        </a:rPr>
                        <a:t>);</a:t>
                      </a:r>
                      <a:endParaRPr lang="id-ID" sz="2400" kern="1200" dirty="0" smtClean="0">
                        <a:solidFill>
                          <a:schemeClr val="dk1"/>
                        </a:solidFill>
                        <a:effectLst/>
                        <a:latin typeface="Baskerville Old Face" panose="02020602080505020303" pitchFamily="18" charset="0"/>
                        <a:ea typeface="+mn-ea"/>
                        <a:cs typeface="+mn-cs"/>
                      </a:endParaRPr>
                    </a:p>
                    <a:p>
                      <a:pPr marL="285750" lvl="0" indent="-285750">
                        <a:buFont typeface="Wingdings" panose="05000000000000000000" pitchFamily="2" charset="2"/>
                        <a:buChar char="§"/>
                      </a:pPr>
                      <a:r>
                        <a:rPr lang="en-US" sz="2400" kern="1200" dirty="0" err="1" smtClean="0">
                          <a:solidFill>
                            <a:schemeClr val="dk1"/>
                          </a:solidFill>
                          <a:effectLst/>
                          <a:latin typeface="Baskerville Old Face" panose="02020602080505020303" pitchFamily="18" charset="0"/>
                          <a:ea typeface="+mn-ea"/>
                          <a:cs typeface="+mn-cs"/>
                        </a:rPr>
                        <a:t>Mengacu</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pada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visi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misi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tujuan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pendidikan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nasional</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serta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relevan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dengan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kebutuhan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masyarakat</a:t>
                      </a:r>
                      <a:r>
                        <a:rPr lang="en-US" sz="2400" kern="1200" dirty="0" smtClean="0">
                          <a:solidFill>
                            <a:schemeClr val="dk1"/>
                          </a:solidFill>
                          <a:effectLst/>
                          <a:latin typeface="Baskerville Old Face" panose="02020602080505020303" pitchFamily="18" charset="0"/>
                          <a:ea typeface="+mn-ea"/>
                          <a:cs typeface="+mn-cs"/>
                        </a:rPr>
                        <a:t>;</a:t>
                      </a:r>
                      <a:endParaRPr lang="id-ID" sz="2400" kern="1200" dirty="0" smtClean="0">
                        <a:solidFill>
                          <a:schemeClr val="dk1"/>
                        </a:solidFill>
                        <a:effectLst/>
                        <a:latin typeface="Baskerville Old Face" panose="02020602080505020303" pitchFamily="18" charset="0"/>
                        <a:ea typeface="+mn-ea"/>
                        <a:cs typeface="+mn-cs"/>
                      </a:endParaRPr>
                    </a:p>
                    <a:p>
                      <a:pPr marL="285750" lvl="0" indent="-285750">
                        <a:buFont typeface="Wingdings" panose="05000000000000000000" pitchFamily="2" charset="2"/>
                        <a:buChar char="§"/>
                      </a:pPr>
                      <a:r>
                        <a:rPr lang="en-US" sz="2400" kern="1200" dirty="0" err="1" smtClean="0">
                          <a:solidFill>
                            <a:schemeClr val="dk1"/>
                          </a:solidFill>
                          <a:effectLst/>
                          <a:latin typeface="Baskerville Old Face" panose="02020602080505020303" pitchFamily="18" charset="0"/>
                          <a:ea typeface="+mn-ea"/>
                          <a:cs typeface="+mn-cs"/>
                        </a:rPr>
                        <a:t>Mengacu</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pada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standar</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kompetensi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lulusan</a:t>
                      </a:r>
                      <a:r>
                        <a:rPr lang="en-US" sz="2400" kern="1200" dirty="0" smtClean="0">
                          <a:solidFill>
                            <a:schemeClr val="dk1"/>
                          </a:solidFill>
                          <a:effectLst/>
                          <a:latin typeface="Baskerville Old Face" panose="02020602080505020303" pitchFamily="18" charset="0"/>
                          <a:ea typeface="+mn-ea"/>
                          <a:cs typeface="+mn-cs"/>
                        </a:rPr>
                        <a:t> yang </a:t>
                      </a:r>
                      <a:r>
                        <a:rPr lang="en-US" sz="2400" kern="1200" dirty="0" err="1" smtClean="0">
                          <a:solidFill>
                            <a:schemeClr val="dk1"/>
                          </a:solidFill>
                          <a:effectLst/>
                          <a:latin typeface="Baskerville Old Face" panose="02020602080505020303" pitchFamily="18" charset="0"/>
                          <a:ea typeface="+mn-ea"/>
                          <a:cs typeface="+mn-cs"/>
                        </a:rPr>
                        <a:t>sudah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ditetapkan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oleh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sekolah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pemerintah</a:t>
                      </a:r>
                      <a:r>
                        <a:rPr lang="en-US" sz="2400" kern="1200" dirty="0" smtClean="0">
                          <a:solidFill>
                            <a:schemeClr val="dk1"/>
                          </a:solidFill>
                          <a:effectLst/>
                          <a:latin typeface="Baskerville Old Face" panose="02020602080505020303" pitchFamily="18" charset="0"/>
                          <a:ea typeface="+mn-ea"/>
                          <a:cs typeface="+mn-cs"/>
                        </a:rPr>
                        <a:t>;</a:t>
                      </a:r>
                      <a:endParaRPr lang="id-ID" sz="2400" kern="1200" dirty="0" smtClean="0">
                        <a:solidFill>
                          <a:schemeClr val="dk1"/>
                        </a:solidFill>
                        <a:effectLst/>
                        <a:latin typeface="Baskerville Old Face" panose="02020602080505020303" pitchFamily="18" charset="0"/>
                        <a:ea typeface="+mn-ea"/>
                        <a:cs typeface="+mn-cs"/>
                      </a:endParaRPr>
                    </a:p>
                    <a:p>
                      <a:pPr marL="285750" indent="-285750">
                        <a:buFont typeface="Wingdings" panose="05000000000000000000" pitchFamily="2" charset="2"/>
                        <a:buChar char="§"/>
                      </a:pPr>
                      <a:r>
                        <a:rPr lang="en-US" sz="2400" kern="1200" dirty="0" err="1" smtClean="0">
                          <a:solidFill>
                            <a:schemeClr val="dk1"/>
                          </a:solidFill>
                          <a:effectLst/>
                          <a:latin typeface="Baskerville Old Face" panose="02020602080505020303" pitchFamily="18" charset="0"/>
                          <a:ea typeface="+mn-ea"/>
                          <a:cs typeface="+mn-cs"/>
                        </a:rPr>
                        <a:t>Mengakomodasi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masukan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dari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berbagai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pihak</a:t>
                      </a:r>
                      <a:r>
                        <a:rPr lang="en-US" sz="2400" kern="1200" dirty="0" smtClean="0">
                          <a:solidFill>
                            <a:schemeClr val="dk1"/>
                          </a:solidFill>
                          <a:effectLst/>
                          <a:latin typeface="Baskerville Old Face" panose="02020602080505020303" pitchFamily="18" charset="0"/>
                          <a:ea typeface="+mn-ea"/>
                          <a:cs typeface="+mn-cs"/>
                        </a:rPr>
                        <a:t> yang </a:t>
                      </a:r>
                      <a:r>
                        <a:rPr lang="en-US" sz="2400" kern="1200" dirty="0" err="1" smtClean="0">
                          <a:solidFill>
                            <a:schemeClr val="dk1"/>
                          </a:solidFill>
                          <a:effectLst/>
                          <a:latin typeface="Baskerville Old Face" panose="02020602080505020303" pitchFamily="18" charset="0"/>
                          <a:ea typeface="+mn-ea"/>
                          <a:cs typeface="+mn-cs"/>
                        </a:rPr>
                        <a:t>berkepentingan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termasuk</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komite</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sekolah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diputuskan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oleh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rapat</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dewanpendidik</a:t>
                      </a:r>
                      <a:r>
                        <a:rPr lang="en-US" sz="2400" kern="1200" dirty="0" smtClean="0">
                          <a:solidFill>
                            <a:schemeClr val="dk1"/>
                          </a:solidFill>
                          <a:effectLst/>
                          <a:latin typeface="Baskerville Old Face" panose="02020602080505020303" pitchFamily="18" charset="0"/>
                          <a:ea typeface="+mn-ea"/>
                          <a:cs typeface="+mn-cs"/>
                        </a:rPr>
                        <a:t> yang </a:t>
                      </a:r>
                      <a:r>
                        <a:rPr lang="en-US" sz="2400" kern="1200" dirty="0" err="1" smtClean="0">
                          <a:solidFill>
                            <a:schemeClr val="dk1"/>
                          </a:solidFill>
                          <a:effectLst/>
                          <a:latin typeface="Baskerville Old Face" panose="02020602080505020303" pitchFamily="18" charset="0"/>
                          <a:ea typeface="+mn-ea"/>
                          <a:cs typeface="+mn-cs"/>
                        </a:rPr>
                        <a:t>dipimpin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oleh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kepala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sekolah</a:t>
                      </a:r>
                      <a:endParaRPr lang="id-ID" sz="2400" kern="1200" dirty="0" smtClean="0">
                        <a:solidFill>
                          <a:schemeClr val="dk1"/>
                        </a:solidFill>
                        <a:effectLst/>
                        <a:latin typeface="Baskerville Old Face" panose="02020602080505020303" pitchFamily="18" charset="0"/>
                        <a:ea typeface="+mn-ea"/>
                        <a:cs typeface="+mn-cs"/>
                      </a:endParaRPr>
                    </a:p>
                    <a:p>
                      <a:pPr marL="0" marR="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id-ID" sz="2400" kern="1200" dirty="0" smtClean="0">
                          <a:solidFill>
                            <a:schemeClr val="dk1"/>
                          </a:solidFill>
                          <a:effectLst/>
                          <a:latin typeface="Baskerville Old Face" panose="02020602080505020303" pitchFamily="18" charset="0"/>
                          <a:ea typeface="+mn-ea"/>
                          <a:cs typeface="+mn-cs"/>
                        </a:rPr>
                        <a:t>(Permendiknas Nomor 19 Tahun 2007 dan Permendikbud No. 61 Tahun 2014)</a:t>
                      </a:r>
                      <a:endParaRPr lang="id-ID" sz="2400" dirty="0" smtClean="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169277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02593"/>
            <a:ext cx="10626940" cy="1048536"/>
          </a:xfrm>
        </p:spPr>
        <p:txBody>
          <a:bodyPr/>
          <a:lstStyle/>
          <a:p>
            <a:pPr algn="ctr"/>
            <a:r>
              <a:rPr lang="en-US" sz="2400" b="1" dirty="0" smtClean="0">
                <a:latin typeface="Baskerville Old Face" panose="02020602080505020303" pitchFamily="18" charset="0"/>
              </a:rPr>
              <a:t>BAB III MUATAN KURIKULER, PENGATURAN BEBAN BELAJAR, KKM, PENILAIAN HASIL BELAJAR OLEH PENDIDIK DAN SATUAN PENDIDIKAN, KENAIKAN KELAS DAN KELULUSAN, KALENDER PENDIDIKAN</a:t>
            </a:r>
            <a:endParaRPr lang="id-ID" sz="2400" dirty="0">
              <a:latin typeface="Baskerville Old Face" panose="02020602080505020303" pitchFamily="18"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515888301"/>
              </p:ext>
            </p:extLst>
          </p:nvPr>
        </p:nvGraphicFramePr>
        <p:xfrm>
          <a:off x="434169" y="1855812"/>
          <a:ext cx="11286699" cy="4663440"/>
        </p:xfrm>
        <a:graphic>
          <a:graphicData uri="http://schemas.openxmlformats.org/drawingml/2006/table">
            <a:tbl>
              <a:tblPr firstRow="1" bandRow="1">
                <a:tableStyleId>{5C22544A-7EE6-4342-B048-85BDC9FD1C3A}</a:tableStyleId>
              </a:tblPr>
              <a:tblGrid>
                <a:gridCol w="3103318"/>
                <a:gridCol w="836054"/>
                <a:gridCol w="7347327"/>
              </a:tblGrid>
              <a:tr h="370840">
                <a:tc>
                  <a:txBody>
                    <a:bodyPr/>
                    <a:lstStyle/>
                    <a:p>
                      <a:pPr algn="ctr"/>
                      <a:r>
                        <a:rPr lang="id-ID" sz="2400" dirty="0" smtClean="0">
                          <a:latin typeface="Baskerville Old Face" panose="02020602080505020303" pitchFamily="18" charset="0"/>
                        </a:rPr>
                        <a:t>SISTEMATIKA ISI</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NO</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PENJELASAN</a:t>
                      </a:r>
                      <a:endParaRPr lang="id-ID" sz="2400" dirty="0">
                        <a:latin typeface="Baskerville Old Face" panose="02020602080505020303" pitchFamily="18" charset="0"/>
                      </a:endParaRPr>
                    </a:p>
                  </a:txBody>
                  <a:tcPr/>
                </a:tc>
              </a:tr>
              <a:tr h="1910686">
                <a:tc>
                  <a:txBody>
                    <a:bodyPr/>
                    <a:lstStyle/>
                    <a:p>
                      <a:r>
                        <a:rPr lang="id-ID" sz="2400" b="1" dirty="0" smtClean="0">
                          <a:solidFill>
                            <a:schemeClr val="tx1"/>
                          </a:solidFill>
                          <a:latin typeface="Baskerville Old Face" panose="02020602080505020303" pitchFamily="18" charset="0"/>
                        </a:rPr>
                        <a:t>A. Muatan Kurikuler</a:t>
                      </a:r>
                      <a:endParaRPr lang="id-ID" sz="2400" b="1" dirty="0">
                        <a:solidFill>
                          <a:schemeClr val="tx1"/>
                        </a:solidFill>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solidFill>
                      <a:srgbClr val="C00000"/>
                    </a:solidFill>
                  </a:tcPr>
                </a:tc>
                <a:tc>
                  <a:txBody>
                    <a:bodyPr/>
                    <a:lstStyle/>
                    <a:p>
                      <a:endParaRPr lang="id-ID" dirty="0"/>
                    </a:p>
                  </a:txBody>
                  <a:tcPr>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400" b="0" kern="1200" dirty="0" err="1" smtClean="0">
                          <a:solidFill>
                            <a:schemeClr val="dk1"/>
                          </a:solidFill>
                          <a:effectLst/>
                          <a:latin typeface="Baskerville Old Face" panose="02020602080505020303" pitchFamily="18" charset="0"/>
                          <a:ea typeface="+mn-ea"/>
                          <a:cs typeface="+mn-cs"/>
                        </a:rPr>
                        <a:t>Memuat</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muatan</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nasional</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dan</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muatan</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lokal</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Muatan</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nasional</a:t>
                      </a:r>
                      <a:r>
                        <a:rPr lang="en-US" sz="2400" b="0" kern="1200" dirty="0" smtClean="0">
                          <a:solidFill>
                            <a:schemeClr val="dk1"/>
                          </a:solidFill>
                          <a:effectLst/>
                          <a:latin typeface="Baskerville Old Face" panose="02020602080505020303" pitchFamily="18" charset="0"/>
                          <a:ea typeface="+mn-ea"/>
                          <a:cs typeface="+mn-cs"/>
                        </a:rPr>
                        <a:t> (</a:t>
                      </a:r>
                      <a:r>
                        <a:rPr lang="id-ID" sz="2400" b="0" kern="1200" dirty="0" smtClean="0">
                          <a:solidFill>
                            <a:schemeClr val="dk1"/>
                          </a:solidFill>
                          <a:effectLst/>
                          <a:latin typeface="Baskerville Old Face" panose="02020602080505020303" pitchFamily="18" charset="0"/>
                          <a:ea typeface="+mn-ea"/>
                          <a:cs typeface="+mn-cs"/>
                        </a:rPr>
                        <a:t>1</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struktur</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kurikulum</a:t>
                      </a:r>
                      <a:r>
                        <a:rPr lang="en-US" sz="2400" b="0" kern="1200" dirty="0" smtClean="0">
                          <a:solidFill>
                            <a:schemeClr val="dk1"/>
                          </a:solidFill>
                          <a:effectLst/>
                          <a:latin typeface="Baskerville Old Face" panose="02020602080505020303" pitchFamily="18" charset="0"/>
                          <a:ea typeface="+mn-ea"/>
                          <a:cs typeface="+mn-cs"/>
                        </a:rPr>
                        <a:t> (</a:t>
                      </a:r>
                      <a:r>
                        <a:rPr lang="id-ID" sz="2400" b="0" kern="1200" dirty="0" smtClean="0">
                          <a:solidFill>
                            <a:schemeClr val="dk1"/>
                          </a:solidFill>
                          <a:effectLst/>
                          <a:latin typeface="Baskerville Old Face" panose="02020602080505020303" pitchFamily="18" charset="0"/>
                          <a:ea typeface="+mn-ea"/>
                          <a:cs typeface="+mn-cs"/>
                        </a:rPr>
                        <a:t>2</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kelompok</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mata</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pelajaran</a:t>
                      </a:r>
                      <a:r>
                        <a:rPr lang="en-US" sz="2400" b="0" kern="1200" dirty="0" smtClean="0">
                          <a:solidFill>
                            <a:schemeClr val="dk1"/>
                          </a:solidFill>
                          <a:effectLst/>
                          <a:latin typeface="Baskerville Old Face" panose="02020602080505020303" pitchFamily="18" charset="0"/>
                          <a:ea typeface="+mn-ea"/>
                          <a:cs typeface="+mn-cs"/>
                        </a:rPr>
                        <a:t> (</a:t>
                      </a:r>
                      <a:r>
                        <a:rPr lang="id-ID" sz="2400" b="0" kern="1200" dirty="0" smtClean="0">
                          <a:solidFill>
                            <a:schemeClr val="dk1"/>
                          </a:solidFill>
                          <a:effectLst/>
                          <a:latin typeface="Baskerville Old Face" panose="02020602080505020303" pitchFamily="18" charset="0"/>
                          <a:ea typeface="+mn-ea"/>
                          <a:cs typeface="+mn-cs"/>
                        </a:rPr>
                        <a:t>3</a:t>
                      </a:r>
                      <a:r>
                        <a:rPr lang="en-US" sz="2400" b="0" kern="1200" dirty="0" smtClean="0">
                          <a:solidFill>
                            <a:schemeClr val="dk1"/>
                          </a:solidFill>
                          <a:effectLst/>
                          <a:latin typeface="Baskerville Old Face" panose="02020602080505020303" pitchFamily="18" charset="0"/>
                          <a:ea typeface="+mn-ea"/>
                          <a:cs typeface="+mn-cs"/>
                        </a:rPr>
                        <a:t>) </a:t>
                      </a:r>
                      <a:r>
                        <a:rPr lang="id-ID" sz="2400" b="0" kern="1200" dirty="0" smtClean="0">
                          <a:solidFill>
                            <a:schemeClr val="dk1"/>
                          </a:solidFill>
                          <a:effectLst/>
                          <a:latin typeface="Baskerville Old Face" panose="02020602080505020303" pitchFamily="18" charset="0"/>
                          <a:ea typeface="+mn-ea"/>
                          <a:cs typeface="+mn-cs"/>
                        </a:rPr>
                        <a:t>muatan lokal, (4) </a:t>
                      </a:r>
                      <a:r>
                        <a:rPr lang="en-US" sz="2400" b="0" kern="1200" dirty="0" err="1" smtClean="0">
                          <a:solidFill>
                            <a:schemeClr val="dk1"/>
                          </a:solidFill>
                          <a:effectLst/>
                          <a:latin typeface="Baskerville Old Face" panose="02020602080505020303" pitchFamily="18" charset="0"/>
                          <a:ea typeface="+mn-ea"/>
                          <a:cs typeface="+mn-cs"/>
                        </a:rPr>
                        <a:t>bimbingan</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dan</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konseling</a:t>
                      </a:r>
                      <a:r>
                        <a:rPr lang="en-US" sz="2400" b="0" kern="1200" dirty="0" smtClean="0">
                          <a:solidFill>
                            <a:schemeClr val="dk1"/>
                          </a:solidFill>
                          <a:effectLst/>
                          <a:latin typeface="Baskerville Old Face" panose="02020602080505020303" pitchFamily="18" charset="0"/>
                          <a:ea typeface="+mn-ea"/>
                          <a:cs typeface="+mn-cs"/>
                        </a:rPr>
                        <a:t>, (</a:t>
                      </a:r>
                      <a:r>
                        <a:rPr lang="id-ID" sz="2400" b="0" kern="1200" dirty="0" smtClean="0">
                          <a:solidFill>
                            <a:schemeClr val="dk1"/>
                          </a:solidFill>
                          <a:effectLst/>
                          <a:latin typeface="Baskerville Old Face" panose="02020602080505020303" pitchFamily="18" charset="0"/>
                          <a:ea typeface="+mn-ea"/>
                          <a:cs typeface="+mn-cs"/>
                        </a:rPr>
                        <a:t>5</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ekstrakuler</a:t>
                      </a:r>
                      <a:r>
                        <a:rPr lang="en-US" sz="2400" b="0" kern="1200" dirty="0" smtClean="0">
                          <a:solidFill>
                            <a:schemeClr val="dk1"/>
                          </a:solidFill>
                          <a:effectLst/>
                          <a:latin typeface="Baskerville Old Face" panose="02020602080505020303" pitchFamily="18" charset="0"/>
                          <a:ea typeface="+mn-ea"/>
                          <a:cs typeface="+mn-cs"/>
                        </a:rPr>
                        <a:t> </a:t>
                      </a:r>
                      <a:r>
                        <a:rPr lang="id-ID" sz="2400" b="0" kern="1200" dirty="0" smtClean="0">
                          <a:solidFill>
                            <a:schemeClr val="dk1"/>
                          </a:solidFill>
                          <a:effectLst/>
                          <a:latin typeface="Baskerville Old Face" panose="02020602080505020303" pitchFamily="18" charset="0"/>
                          <a:ea typeface="+mn-ea"/>
                          <a:cs typeface="+mn-cs"/>
                        </a:rPr>
                        <a:t>, </a:t>
                      </a:r>
                      <a:r>
                        <a:rPr lang="en-US" sz="2400" b="0" kern="1200" dirty="0" smtClean="0">
                          <a:solidFill>
                            <a:schemeClr val="dk1"/>
                          </a:solidFill>
                          <a:effectLst/>
                          <a:latin typeface="Baskerville Old Face" panose="02020602080505020303" pitchFamily="18" charset="0"/>
                          <a:ea typeface="+mn-ea"/>
                          <a:cs typeface="+mn-cs"/>
                        </a:rPr>
                        <a:t>(</a:t>
                      </a:r>
                      <a:r>
                        <a:rPr lang="id-ID" sz="2400" b="0" kern="1200" dirty="0" smtClean="0">
                          <a:solidFill>
                            <a:schemeClr val="dk1"/>
                          </a:solidFill>
                          <a:effectLst/>
                          <a:latin typeface="Baskerville Old Face" panose="02020602080505020303" pitchFamily="18" charset="0"/>
                          <a:ea typeface="+mn-ea"/>
                          <a:cs typeface="+mn-cs"/>
                        </a:rPr>
                        <a:t>6</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gerakan</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literasi</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sekolah</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dan</a:t>
                      </a:r>
                      <a:r>
                        <a:rPr lang="en-US" sz="2400" b="0" kern="1200" dirty="0" smtClean="0">
                          <a:solidFill>
                            <a:schemeClr val="dk1"/>
                          </a:solidFill>
                          <a:effectLst/>
                          <a:latin typeface="Baskerville Old Face" panose="02020602080505020303" pitchFamily="18" charset="0"/>
                          <a:ea typeface="+mn-ea"/>
                          <a:cs typeface="+mn-cs"/>
                        </a:rPr>
                        <a:t> (</a:t>
                      </a:r>
                      <a:r>
                        <a:rPr lang="id-ID" sz="2400" b="0" kern="1200" dirty="0" smtClean="0">
                          <a:solidFill>
                            <a:schemeClr val="dk1"/>
                          </a:solidFill>
                          <a:effectLst/>
                          <a:latin typeface="Baskerville Old Face" panose="02020602080505020303" pitchFamily="18" charset="0"/>
                          <a:ea typeface="+mn-ea"/>
                          <a:cs typeface="+mn-cs"/>
                        </a:rPr>
                        <a:t>7</a:t>
                      </a:r>
                      <a:r>
                        <a:rPr lang="en-US" sz="2400" b="0" kern="1200" dirty="0" smtClean="0">
                          <a:solidFill>
                            <a:schemeClr val="dk1"/>
                          </a:solidFill>
                          <a:effectLst/>
                          <a:latin typeface="Baskerville Old Face" panose="02020602080505020303" pitchFamily="18" charset="0"/>
                          <a:ea typeface="+mn-ea"/>
                          <a:cs typeface="+mn-cs"/>
                        </a:rPr>
                        <a:t>) </a:t>
                      </a:r>
                      <a:r>
                        <a:rPr lang="id-ID" sz="2400" b="0" kern="1200" dirty="0" smtClean="0">
                          <a:solidFill>
                            <a:schemeClr val="dk1"/>
                          </a:solidFill>
                          <a:effectLst/>
                          <a:latin typeface="Baskerville Old Face" panose="02020602080505020303" pitchFamily="18" charset="0"/>
                          <a:ea typeface="+mn-ea"/>
                          <a:cs typeface="+mn-cs"/>
                        </a:rPr>
                        <a:t>P</a:t>
                      </a:r>
                      <a:r>
                        <a:rPr lang="en-US" sz="2400" b="0" kern="1200" dirty="0" err="1" smtClean="0">
                          <a:solidFill>
                            <a:schemeClr val="dk1"/>
                          </a:solidFill>
                          <a:effectLst/>
                          <a:latin typeface="Baskerville Old Face" panose="02020602080505020303" pitchFamily="18" charset="0"/>
                          <a:ea typeface="+mn-ea"/>
                          <a:cs typeface="+mn-cs"/>
                        </a:rPr>
                        <a:t>enguatan</a:t>
                      </a:r>
                      <a:r>
                        <a:rPr lang="en-US" sz="2400" b="0" kern="1200" dirty="0" smtClean="0">
                          <a:solidFill>
                            <a:schemeClr val="dk1"/>
                          </a:solidFill>
                          <a:effectLst/>
                          <a:latin typeface="Baskerville Old Face" panose="02020602080505020303" pitchFamily="18" charset="0"/>
                          <a:ea typeface="+mn-ea"/>
                          <a:cs typeface="+mn-cs"/>
                        </a:rPr>
                        <a:t> </a:t>
                      </a:r>
                      <a:r>
                        <a:rPr lang="id-ID" sz="2400" b="0" kern="1200" dirty="0" smtClean="0">
                          <a:solidFill>
                            <a:schemeClr val="dk1"/>
                          </a:solidFill>
                          <a:effectLst/>
                          <a:latin typeface="Baskerville Old Face" panose="02020602080505020303" pitchFamily="18" charset="0"/>
                          <a:ea typeface="+mn-ea"/>
                          <a:cs typeface="+mn-cs"/>
                        </a:rPr>
                        <a:t>P</a:t>
                      </a:r>
                      <a:r>
                        <a:rPr lang="en-US" sz="2400" b="0" kern="1200" dirty="0" err="1" smtClean="0">
                          <a:solidFill>
                            <a:schemeClr val="dk1"/>
                          </a:solidFill>
                          <a:effectLst/>
                          <a:latin typeface="Baskerville Old Face" panose="02020602080505020303" pitchFamily="18" charset="0"/>
                          <a:ea typeface="+mn-ea"/>
                          <a:cs typeface="+mn-cs"/>
                        </a:rPr>
                        <a:t>endidikan</a:t>
                      </a:r>
                      <a:r>
                        <a:rPr lang="en-US" sz="2400" b="0" kern="1200" dirty="0" smtClean="0">
                          <a:solidFill>
                            <a:schemeClr val="dk1"/>
                          </a:solidFill>
                          <a:effectLst/>
                          <a:latin typeface="Baskerville Old Face" panose="02020602080505020303" pitchFamily="18" charset="0"/>
                          <a:ea typeface="+mn-ea"/>
                          <a:cs typeface="+mn-cs"/>
                        </a:rPr>
                        <a:t> </a:t>
                      </a:r>
                      <a:r>
                        <a:rPr lang="id-ID" sz="2400" b="0" kern="1200" dirty="0" smtClean="0">
                          <a:solidFill>
                            <a:schemeClr val="dk1"/>
                          </a:solidFill>
                          <a:effectLst/>
                          <a:latin typeface="Baskerville Old Face" panose="02020602080505020303" pitchFamily="18" charset="0"/>
                          <a:ea typeface="+mn-ea"/>
                          <a:cs typeface="+mn-cs"/>
                        </a:rPr>
                        <a:t>K</a:t>
                      </a:r>
                      <a:r>
                        <a:rPr lang="en-US" sz="2400" b="0" kern="1200" dirty="0" err="1" smtClean="0">
                          <a:solidFill>
                            <a:schemeClr val="dk1"/>
                          </a:solidFill>
                          <a:effectLst/>
                          <a:latin typeface="Baskerville Old Face" panose="02020602080505020303" pitchFamily="18" charset="0"/>
                          <a:ea typeface="+mn-ea"/>
                          <a:cs typeface="+mn-cs"/>
                        </a:rPr>
                        <a:t>arakter</a:t>
                      </a:r>
                      <a:r>
                        <a:rPr lang="id-ID" sz="2400" b="0" kern="1200" dirty="0" smtClean="0">
                          <a:solidFill>
                            <a:schemeClr val="dk1"/>
                          </a:solidFill>
                          <a:effectLst/>
                          <a:latin typeface="Baskerville Old Face" panose="02020602080505020303" pitchFamily="18" charset="0"/>
                          <a:ea typeface="+mn-ea"/>
                          <a:cs typeface="+mn-cs"/>
                        </a:rPr>
                        <a:t> (PPK),</a:t>
                      </a:r>
                      <a:r>
                        <a:rPr lang="id-ID" sz="2400" b="0" kern="1200" baseline="0" dirty="0" smtClean="0">
                          <a:solidFill>
                            <a:schemeClr val="dk1"/>
                          </a:solidFill>
                          <a:effectLst/>
                          <a:latin typeface="Baskerville Old Face" panose="02020602080505020303" pitchFamily="18" charset="0"/>
                          <a:ea typeface="+mn-ea"/>
                          <a:cs typeface="+mn-cs"/>
                        </a:rPr>
                        <a:t> 8. Kompetensi Abad 21, dan 9 HOT.</a:t>
                      </a:r>
                      <a:endParaRPr lang="id-ID" sz="2400" b="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r>
              <a:tr h="429905">
                <a:tc>
                  <a:txBody>
                    <a:bodyPr/>
                    <a:lstStyle/>
                    <a:p>
                      <a:endParaRPr lang="id-ID" sz="2400" b="1" dirty="0">
                        <a:solidFill>
                          <a:schemeClr val="tx1"/>
                        </a:solidFill>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id-ID" sz="2400" dirty="0" smtClean="0">
                          <a:latin typeface="Baskerville Old Face" panose="02020602080505020303" pitchFamily="18" charset="0"/>
                        </a:rPr>
                        <a:t>1</a:t>
                      </a:r>
                      <a:endParaRPr lang="id-ID" sz="24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buFont typeface="Wingdings" panose="05000000000000000000" pitchFamily="2" charset="2"/>
                        <a:buNone/>
                      </a:pPr>
                      <a:r>
                        <a:rPr lang="id-ID" sz="2400" b="1" dirty="0" smtClean="0">
                          <a:latin typeface="Baskerville Old Face" panose="02020602080505020303" pitchFamily="18" charset="0"/>
                        </a:rPr>
                        <a:t>Struktur Kurikulum</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b="0" kern="1200" dirty="0" err="1" smtClean="0">
                          <a:solidFill>
                            <a:schemeClr val="dk1"/>
                          </a:solidFill>
                          <a:effectLst/>
                          <a:latin typeface="Baskerville Old Face" panose="02020602080505020303" pitchFamily="18" charset="0"/>
                          <a:ea typeface="+mn-ea"/>
                          <a:cs typeface="+mn-cs"/>
                        </a:rPr>
                        <a:t>Pola</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dan</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susunan</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mata</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pelajaran</a:t>
                      </a:r>
                      <a:r>
                        <a:rPr lang="en-US" sz="2400" b="0" kern="1200" dirty="0" smtClean="0">
                          <a:solidFill>
                            <a:schemeClr val="dk1"/>
                          </a:solidFill>
                          <a:effectLst/>
                          <a:latin typeface="Baskerville Old Face" panose="02020602080505020303" pitchFamily="18" charset="0"/>
                          <a:ea typeface="+mn-ea"/>
                          <a:cs typeface="+mn-cs"/>
                        </a:rPr>
                        <a:t> yang </a:t>
                      </a:r>
                      <a:r>
                        <a:rPr lang="en-US" sz="2400" b="0" kern="1200" dirty="0" err="1" smtClean="0">
                          <a:solidFill>
                            <a:schemeClr val="dk1"/>
                          </a:solidFill>
                          <a:effectLst/>
                          <a:latin typeface="Baskerville Old Face" panose="02020602080505020303" pitchFamily="18" charset="0"/>
                          <a:ea typeface="+mn-ea"/>
                          <a:cs typeface="+mn-cs"/>
                        </a:rPr>
                        <a:t>harus</a:t>
                      </a:r>
                      <a:r>
                        <a:rPr lang="id-ID"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ditempuh</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oleh</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peserta</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didik</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dalam</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kegiatan</a:t>
                      </a:r>
                      <a:r>
                        <a:rPr lang="id-ID"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pembelajaran</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termasuk</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muatan</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lokal</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dan</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kegiatan</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pengembangan</a:t>
                      </a:r>
                      <a:r>
                        <a:rPr lang="en-US" sz="2400" b="0" kern="1200" dirty="0" smtClean="0">
                          <a:solidFill>
                            <a:schemeClr val="dk1"/>
                          </a:solidFill>
                          <a:effectLst/>
                          <a:latin typeface="Baskerville Old Face" panose="02020602080505020303" pitchFamily="18" charset="0"/>
                          <a:ea typeface="+mn-ea"/>
                          <a:cs typeface="+mn-cs"/>
                        </a:rPr>
                        <a:t> </a:t>
                      </a:r>
                      <a:r>
                        <a:rPr lang="en-US" sz="2400" b="0" kern="1200" dirty="0" err="1" smtClean="0">
                          <a:solidFill>
                            <a:schemeClr val="dk1"/>
                          </a:solidFill>
                          <a:effectLst/>
                          <a:latin typeface="Baskerville Old Face" panose="02020602080505020303" pitchFamily="18" charset="0"/>
                          <a:ea typeface="+mn-ea"/>
                          <a:cs typeface="+mn-cs"/>
                        </a:rPr>
                        <a:t>diri</a:t>
                      </a:r>
                      <a:r>
                        <a:rPr lang="en-US" sz="2400" b="0" kern="1200" dirty="0" smtClean="0">
                          <a:solidFill>
                            <a:schemeClr val="dk1"/>
                          </a:solidFill>
                          <a:effectLst/>
                          <a:latin typeface="Baskerville Old Face" panose="02020602080505020303" pitchFamily="18" charset="0"/>
                          <a:ea typeface="+mn-ea"/>
                          <a:cs typeface="+mn-cs"/>
                        </a:rPr>
                        <a:t>.</a:t>
                      </a:r>
                      <a:endParaRPr lang="id-ID" sz="2400" b="0" kern="1200" dirty="0" smtClean="0">
                        <a:solidFill>
                          <a:schemeClr val="dk1"/>
                        </a:solidFill>
                        <a:effectLst/>
                        <a:latin typeface="Baskerville Old Face" panose="020206020805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id-ID" sz="2400" b="0" kern="1200" dirty="0" smtClean="0">
                          <a:solidFill>
                            <a:schemeClr val="dk1"/>
                          </a:solidFill>
                          <a:effectLst/>
                          <a:latin typeface="Baskerville Old Face" panose="02020602080505020303" pitchFamily="18" charset="0"/>
                          <a:ea typeface="+mn-ea"/>
                          <a:cs typeface="+mn-cs"/>
                        </a:rPr>
                        <a:t>    (Perdirjen No.10/D/KR/2017)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897749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4" name="Content Placeholder 3"/>
          <p:cNvGraphicFramePr>
            <a:graphicFrameLocks/>
          </p:cNvGraphicFramePr>
          <p:nvPr>
            <p:extLst>
              <p:ext uri="{D42A27DB-BD31-4B8C-83A1-F6EECF244321}">
                <p14:modId xmlns:p14="http://schemas.microsoft.com/office/powerpoint/2010/main" val="2267405493"/>
              </p:ext>
            </p:extLst>
          </p:nvPr>
        </p:nvGraphicFramePr>
        <p:xfrm>
          <a:off x="347730" y="452718"/>
          <a:ext cx="11585080" cy="5303520"/>
        </p:xfrm>
        <a:graphic>
          <a:graphicData uri="http://schemas.openxmlformats.org/drawingml/2006/table">
            <a:tbl>
              <a:tblPr firstRow="1" bandRow="1">
                <a:tableStyleId>{5C22544A-7EE6-4342-B048-85BDC9FD1C3A}</a:tableStyleId>
              </a:tblPr>
              <a:tblGrid>
                <a:gridCol w="3090929"/>
                <a:gridCol w="837127"/>
                <a:gridCol w="7657024"/>
              </a:tblGrid>
              <a:tr h="370840">
                <a:tc>
                  <a:txBody>
                    <a:bodyPr/>
                    <a:lstStyle/>
                    <a:p>
                      <a:pPr algn="ctr"/>
                      <a:r>
                        <a:rPr lang="id-ID" sz="2400" dirty="0" smtClean="0">
                          <a:latin typeface="Baskerville Old Face" panose="02020602080505020303" pitchFamily="18" charset="0"/>
                        </a:rPr>
                        <a:t>SISTEMATIKA ISI</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NO</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PENJELASAN</a:t>
                      </a:r>
                      <a:endParaRPr lang="id-ID" sz="2400" dirty="0">
                        <a:latin typeface="Baskerville Old Face" panose="02020602080505020303" pitchFamily="18" charset="0"/>
                      </a:endParaRPr>
                    </a:p>
                  </a:txBody>
                  <a:tcPr/>
                </a:tc>
              </a:tr>
              <a:tr h="429905">
                <a:tc>
                  <a:txBody>
                    <a:bodyPr/>
                    <a:lstStyle/>
                    <a:p>
                      <a:endParaRPr lang="id-ID" sz="2400" b="1" dirty="0">
                        <a:solidFill>
                          <a:schemeClr val="tx1"/>
                        </a:solidFill>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solidFill>
                      <a:srgbClr val="C00000"/>
                    </a:solidFill>
                  </a:tcPr>
                </a:tc>
                <a:tc>
                  <a:txBody>
                    <a:bodyPr/>
                    <a:lstStyle/>
                    <a:p>
                      <a:endParaRPr lang="id-ID" sz="2400" dirty="0">
                        <a:solidFill>
                          <a:schemeClr val="tx1"/>
                        </a:solidFill>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solidFill>
                      <a:srgbClr val="C00000"/>
                    </a:solidFill>
                  </a:tcPr>
                </a:tc>
                <a:tc>
                  <a:txBody>
                    <a:bodyPr/>
                    <a:lstStyle/>
                    <a:p>
                      <a:pPr marL="342900" lvl="0" indent="-342900">
                        <a:buFont typeface="Wingdings" panose="05000000000000000000" pitchFamily="2" charset="2"/>
                        <a:buChar char="§"/>
                      </a:pPr>
                      <a:r>
                        <a:rPr lang="en-US" sz="2400" kern="1200" dirty="0" err="1" smtClean="0">
                          <a:solidFill>
                            <a:schemeClr val="dk1"/>
                          </a:solidFill>
                          <a:effectLst/>
                          <a:latin typeface="Baskerville Old Face" panose="02020602080505020303" pitchFamily="18" charset="0"/>
                          <a:ea typeface="+mn-ea"/>
                          <a:cs typeface="+mn-cs"/>
                        </a:rPr>
                        <a:t>Disusun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berdasarkan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kebutuhan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peserta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didik</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dan</a:t>
                      </a:r>
                      <a:r>
                        <a:rPr lang="id-ID"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sekolah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terkait</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dengan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upaya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pencapaian</a:t>
                      </a:r>
                      <a:r>
                        <a:rPr lang="en-US" sz="2400" kern="1200" dirty="0" smtClean="0">
                          <a:solidFill>
                            <a:schemeClr val="dk1"/>
                          </a:solidFill>
                          <a:effectLst/>
                          <a:latin typeface="Baskerville Old Face" panose="02020602080505020303" pitchFamily="18" charset="0"/>
                          <a:ea typeface="+mn-ea"/>
                          <a:cs typeface="+mn-cs"/>
                        </a:rPr>
                        <a:t> SKL, </a:t>
                      </a:r>
                      <a:r>
                        <a:rPr lang="en-US" sz="2400" kern="1200" dirty="0" err="1" smtClean="0">
                          <a:solidFill>
                            <a:schemeClr val="dk1"/>
                          </a:solidFill>
                          <a:effectLst/>
                          <a:latin typeface="Baskerville Old Face" panose="02020602080505020303" pitchFamily="18" charset="0"/>
                          <a:ea typeface="+mn-ea"/>
                          <a:cs typeface="+mn-cs"/>
                        </a:rPr>
                        <a:t>mengacu</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pada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stuktur</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kurikulum</a:t>
                      </a:r>
                      <a:r>
                        <a:rPr lang="en-US" sz="2400" kern="1200" dirty="0" smtClean="0">
                          <a:solidFill>
                            <a:schemeClr val="dk1"/>
                          </a:solidFill>
                          <a:effectLst/>
                          <a:latin typeface="Baskerville Old Face" panose="02020602080505020303" pitchFamily="18" charset="0"/>
                          <a:ea typeface="+mn-ea"/>
                          <a:cs typeface="+mn-cs"/>
                        </a:rPr>
                        <a:t> yang </a:t>
                      </a:r>
                      <a:r>
                        <a:rPr lang="en-US" sz="2400" kern="1200" dirty="0" err="1" smtClean="0">
                          <a:solidFill>
                            <a:schemeClr val="dk1"/>
                          </a:solidFill>
                          <a:effectLst/>
                          <a:latin typeface="Baskerville Old Face" panose="02020602080505020303" pitchFamily="18" charset="0"/>
                          <a:ea typeface="+mn-ea"/>
                          <a:cs typeface="+mn-cs"/>
                        </a:rPr>
                        <a:t>tercantum</a:t>
                      </a:r>
                      <a:r>
                        <a:rPr lang="id-ID"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dalam</a:t>
                      </a:r>
                      <a:r>
                        <a:rPr lang="en-US" sz="2400" kern="1200" dirty="0" smtClean="0">
                          <a:solidFill>
                            <a:schemeClr val="dk1"/>
                          </a:solidFill>
                          <a:effectLst/>
                          <a:latin typeface="Baskerville Old Face" panose="02020602080505020303" pitchFamily="18" charset="0"/>
                          <a:ea typeface="+mn-ea"/>
                          <a:cs typeface="+mn-cs"/>
                        </a:rPr>
                        <a:t> SI.</a:t>
                      </a:r>
                      <a:r>
                        <a:rPr lang="id-ID"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Mengatur</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alokasi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waktu</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pembelajaran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tatap</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muka</a:t>
                      </a:r>
                      <a:r>
                        <a:rPr lang="id-ID"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seluruh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mata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pelajaran</a:t>
                      </a:r>
                      <a:r>
                        <a:rPr lang="en-US" sz="2400" kern="1200" dirty="0" smtClean="0">
                          <a:solidFill>
                            <a:schemeClr val="dk1"/>
                          </a:solidFill>
                          <a:effectLst/>
                          <a:latin typeface="Baskerville Old Face" panose="02020602080505020303" pitchFamily="18" charset="0"/>
                          <a:ea typeface="+mn-ea"/>
                          <a:cs typeface="+mn-cs"/>
                        </a:rPr>
                        <a:t>.</a:t>
                      </a:r>
                      <a:r>
                        <a:rPr lang="id-ID" sz="2400" kern="1200" dirty="0" smtClean="0">
                          <a:solidFill>
                            <a:schemeClr val="dk1"/>
                          </a:solidFill>
                          <a:effectLst/>
                          <a:latin typeface="Baskerville Old Face" panose="02020602080505020303" pitchFamily="18" charset="0"/>
                          <a:ea typeface="+mn-ea"/>
                          <a:cs typeface="+mn-cs"/>
                        </a:rPr>
                        <a:t> </a:t>
                      </a:r>
                    </a:p>
                    <a:p>
                      <a:pPr marL="0" lvl="0" indent="0">
                        <a:buFont typeface="Wingdings" panose="05000000000000000000" pitchFamily="2" charset="2"/>
                        <a:buNone/>
                      </a:pPr>
                      <a:r>
                        <a:rPr lang="id-ID" sz="2400" i="1" kern="1200" dirty="0" smtClean="0">
                          <a:solidFill>
                            <a:schemeClr val="dk1"/>
                          </a:solidFill>
                          <a:effectLst/>
                          <a:latin typeface="Baskerville Old Face" panose="02020602080505020303" pitchFamily="18" charset="0"/>
                          <a:ea typeface="+mn-ea"/>
                          <a:cs typeface="+mn-cs"/>
                        </a:rPr>
                        <a:t>(Permendikbud No. 20 Tahun 2016, Permendikbud No. 21 Tahun</a:t>
                      </a:r>
                      <a:r>
                        <a:rPr lang="id-ID" sz="2400" i="1" kern="1200" baseline="0" dirty="0" smtClean="0">
                          <a:solidFill>
                            <a:schemeClr val="dk1"/>
                          </a:solidFill>
                          <a:effectLst/>
                          <a:latin typeface="Baskerville Old Face" panose="02020602080505020303" pitchFamily="18" charset="0"/>
                          <a:ea typeface="+mn-ea"/>
                          <a:cs typeface="+mn-cs"/>
                        </a:rPr>
                        <a:t> 2016, Permendikbud, dan No. 61 Tahun 2014,)</a:t>
                      </a:r>
                      <a:endParaRPr lang="id-ID" sz="2400" i="1" kern="1200" dirty="0" smtClean="0">
                        <a:solidFill>
                          <a:schemeClr val="dk1"/>
                        </a:solidFill>
                        <a:effectLst/>
                        <a:latin typeface="Baskerville Old Face" panose="02020602080505020303" pitchFamily="18" charset="0"/>
                        <a:ea typeface="+mn-ea"/>
                        <a:cs typeface="+mn-cs"/>
                      </a:endParaRPr>
                    </a:p>
                    <a:p>
                      <a:pPr marL="342900" lvl="0" indent="-342900">
                        <a:buFont typeface="Wingdings" panose="05000000000000000000" pitchFamily="2" charset="2"/>
                        <a:buChar char="§"/>
                      </a:pPr>
                      <a:r>
                        <a:rPr lang="en-US" sz="2400" kern="1200" dirty="0" err="1" smtClean="0">
                          <a:solidFill>
                            <a:schemeClr val="dk1"/>
                          </a:solidFill>
                          <a:effectLst/>
                          <a:latin typeface="Baskerville Old Face" panose="02020602080505020303" pitchFamily="18" charset="0"/>
                          <a:ea typeface="+mn-ea"/>
                          <a:cs typeface="+mn-cs"/>
                        </a:rPr>
                        <a:t>Menyusun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beban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belajar</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jenis</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mata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pelajaran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dengan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mempertimbangan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hasil</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analisis</a:t>
                      </a:r>
                      <a:r>
                        <a:rPr lang="en-US" sz="2400" kern="1200" dirty="0" smtClean="0">
                          <a:solidFill>
                            <a:schemeClr val="dk1"/>
                          </a:solidFill>
                          <a:effectLst/>
                          <a:latin typeface="Baskerville Old Face" panose="02020602080505020303" pitchFamily="18" charset="0"/>
                          <a:ea typeface="+mn-ea"/>
                          <a:cs typeface="+mn-cs"/>
                        </a:rPr>
                        <a:t> SI,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pemetaan</a:t>
                      </a:r>
                      <a:r>
                        <a:rPr lang="en-US" sz="2400" kern="1200" dirty="0" smtClean="0">
                          <a:solidFill>
                            <a:schemeClr val="dk1"/>
                          </a:solidFill>
                          <a:effectLst/>
                          <a:latin typeface="Baskerville Old Face" panose="02020602080505020303" pitchFamily="18" charset="0"/>
                          <a:ea typeface="+mn-ea"/>
                          <a:cs typeface="+mn-cs"/>
                        </a:rPr>
                        <a:t> </a:t>
                      </a:r>
                      <a:r>
                        <a:rPr lang="id-ID" sz="2400" kern="1200" dirty="0" smtClean="0">
                          <a:solidFill>
                            <a:schemeClr val="dk1"/>
                          </a:solidFill>
                          <a:effectLst/>
                          <a:latin typeface="Baskerville Old Face" panose="02020602080505020303" pitchFamily="18" charset="0"/>
                          <a:ea typeface="+mn-ea"/>
                          <a:cs typeface="+mn-cs"/>
                        </a:rPr>
                        <a:t>KI</a:t>
                      </a:r>
                      <a:r>
                        <a:rPr lang="en-US" sz="2400" kern="1200" dirty="0" smtClean="0">
                          <a:solidFill>
                            <a:schemeClr val="dk1"/>
                          </a:solidFill>
                          <a:effectLst/>
                          <a:latin typeface="Baskerville Old Face" panose="02020602080505020303" pitchFamily="18" charset="0"/>
                          <a:ea typeface="+mn-ea"/>
                          <a:cs typeface="+mn-cs"/>
                        </a:rPr>
                        <a:t>- KD).</a:t>
                      </a:r>
                      <a:r>
                        <a:rPr lang="id-ID" sz="2400" kern="1200" dirty="0" smtClean="0">
                          <a:solidFill>
                            <a:schemeClr val="dk1"/>
                          </a:solidFill>
                          <a:effectLst/>
                          <a:latin typeface="Baskerville Old Face" panose="02020602080505020303" pitchFamily="18" charset="0"/>
                          <a:ea typeface="+mn-ea"/>
                          <a:cs typeface="+mn-cs"/>
                        </a:rPr>
                        <a:t> (Permendikbud No. 21 Tahun 2016</a:t>
                      </a:r>
                      <a:r>
                        <a:rPr lang="id-ID" sz="2400" kern="1200" baseline="0" dirty="0" smtClean="0">
                          <a:solidFill>
                            <a:schemeClr val="dk1"/>
                          </a:solidFill>
                          <a:effectLst/>
                          <a:latin typeface="Baskerville Old Face" panose="02020602080505020303" pitchFamily="18" charset="0"/>
                          <a:ea typeface="+mn-ea"/>
                          <a:cs typeface="+mn-cs"/>
                        </a:rPr>
                        <a:t> dan Perdirjen No.10/D/KR/2017)</a:t>
                      </a:r>
                      <a:endParaRPr lang="id-ID" sz="2400" kern="1200" dirty="0" smtClean="0">
                        <a:solidFill>
                          <a:schemeClr val="dk1"/>
                        </a:solidFill>
                        <a:effectLst/>
                        <a:latin typeface="Baskerville Old Face" panose="02020602080505020303" pitchFamily="18" charset="0"/>
                        <a:ea typeface="+mn-ea"/>
                        <a:cs typeface="+mn-cs"/>
                      </a:endParaRPr>
                    </a:p>
                    <a:p>
                      <a:pPr marL="342900" lvl="0" indent="-342900">
                        <a:buFont typeface="Wingdings" panose="05000000000000000000" pitchFamily="2" charset="2"/>
                        <a:buChar char="§"/>
                      </a:pPr>
                      <a:r>
                        <a:rPr lang="en-US" sz="2400" kern="1200" dirty="0" err="1" smtClean="0">
                          <a:solidFill>
                            <a:schemeClr val="dk1"/>
                          </a:solidFill>
                          <a:effectLst/>
                          <a:latin typeface="Baskerville Old Face" panose="02020602080505020303" pitchFamily="18" charset="0"/>
                          <a:ea typeface="+mn-ea"/>
                          <a:cs typeface="+mn-cs"/>
                        </a:rPr>
                        <a:t>Mencantumkan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jenis</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mata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pelajaran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muatan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lokal</a:t>
                      </a:r>
                      <a:r>
                        <a:rPr lang="en-US" sz="2400" kern="1200" dirty="0" smtClean="0">
                          <a:solidFill>
                            <a:schemeClr val="dk1"/>
                          </a:solidFill>
                          <a:effectLst/>
                          <a:latin typeface="Baskerville Old Face" panose="02020602080505020303" pitchFamily="18" charset="0"/>
                          <a:ea typeface="+mn-ea"/>
                          <a:cs typeface="+mn-cs"/>
                        </a:rPr>
                        <a:t> yang </a:t>
                      </a:r>
                      <a:r>
                        <a:rPr lang="en-US" sz="2400" kern="1200" dirty="0" err="1" smtClean="0">
                          <a:solidFill>
                            <a:schemeClr val="dk1"/>
                          </a:solidFill>
                          <a:effectLst/>
                          <a:latin typeface="Baskerville Old Face" panose="02020602080505020303" pitchFamily="18" charset="0"/>
                          <a:ea typeface="+mn-ea"/>
                          <a:cs typeface="+mn-cs"/>
                        </a:rPr>
                        <a:t>dilaksanakan</a:t>
                      </a:r>
                      <a:r>
                        <a:rPr lang="en-US" sz="2400" i="1" kern="1200" dirty="0" smtClean="0">
                          <a:solidFill>
                            <a:schemeClr val="dk1"/>
                          </a:solidFill>
                          <a:effectLst/>
                          <a:latin typeface="Baskerville Old Face" panose="02020602080505020303" pitchFamily="18" charset="0"/>
                          <a:ea typeface="+mn-ea"/>
                          <a:cs typeface="+mn-cs"/>
                        </a:rPr>
                        <a:t>.</a:t>
                      </a:r>
                      <a:r>
                        <a:rPr lang="id-ID" sz="2400" i="1" kern="1200" dirty="0" smtClean="0">
                          <a:solidFill>
                            <a:schemeClr val="dk1"/>
                          </a:solidFill>
                          <a:effectLst/>
                          <a:latin typeface="Baskerville Old Face" panose="02020602080505020303" pitchFamily="18" charset="0"/>
                          <a:ea typeface="+mn-ea"/>
                          <a:cs typeface="+mn-cs"/>
                        </a:rPr>
                        <a:t> (Permendikbud</a:t>
                      </a:r>
                      <a:r>
                        <a:rPr lang="id-ID" sz="2400" i="1" kern="1200" baseline="0" dirty="0" smtClean="0">
                          <a:solidFill>
                            <a:schemeClr val="dk1"/>
                          </a:solidFill>
                          <a:effectLst/>
                          <a:latin typeface="Baskerville Old Face" panose="02020602080505020303" pitchFamily="18" charset="0"/>
                          <a:ea typeface="+mn-ea"/>
                          <a:cs typeface="+mn-cs"/>
                        </a:rPr>
                        <a:t> No. 79 Tahun 2014)</a:t>
                      </a:r>
                      <a:endParaRPr lang="id-ID" sz="2400" i="1"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014314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graphicFrame>
        <p:nvGraphicFramePr>
          <p:cNvPr id="4" name="Content Placeholder 3"/>
          <p:cNvGraphicFramePr>
            <a:graphicFrameLocks/>
          </p:cNvGraphicFramePr>
          <p:nvPr>
            <p:extLst>
              <p:ext uri="{D42A27DB-BD31-4B8C-83A1-F6EECF244321}">
                <p14:modId xmlns:p14="http://schemas.microsoft.com/office/powerpoint/2010/main" val="573591137"/>
              </p:ext>
            </p:extLst>
          </p:nvPr>
        </p:nvGraphicFramePr>
        <p:xfrm>
          <a:off x="646111" y="452718"/>
          <a:ext cx="11286699" cy="6126480"/>
        </p:xfrm>
        <a:graphic>
          <a:graphicData uri="http://schemas.openxmlformats.org/drawingml/2006/table">
            <a:tbl>
              <a:tblPr firstRow="1" bandRow="1">
                <a:tableStyleId>{5C22544A-7EE6-4342-B048-85BDC9FD1C3A}</a:tableStyleId>
              </a:tblPr>
              <a:tblGrid>
                <a:gridCol w="3103318"/>
                <a:gridCol w="836054"/>
                <a:gridCol w="7347327"/>
              </a:tblGrid>
              <a:tr h="370840">
                <a:tc>
                  <a:txBody>
                    <a:bodyPr/>
                    <a:lstStyle/>
                    <a:p>
                      <a:pPr algn="ctr"/>
                      <a:r>
                        <a:rPr lang="id-ID" sz="2400" dirty="0" smtClean="0">
                          <a:latin typeface="Baskerville Old Face" panose="02020602080505020303" pitchFamily="18" charset="0"/>
                        </a:rPr>
                        <a:t>SISTEMATIKA ISI</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NO</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PENJELASAN</a:t>
                      </a:r>
                      <a:endParaRPr lang="id-ID" sz="2400" dirty="0">
                        <a:latin typeface="Baskerville Old Face" panose="02020602080505020303" pitchFamily="18" charset="0"/>
                      </a:endParaRPr>
                    </a:p>
                  </a:txBody>
                  <a:tcPr/>
                </a:tc>
              </a:tr>
              <a:tr h="2624852">
                <a:tc>
                  <a:txBody>
                    <a:bodyPr/>
                    <a:lstStyle/>
                    <a:p>
                      <a:endParaRPr lang="id-ID" sz="2400" b="1"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solidFill>
                      <a:srgbClr val="C00000"/>
                    </a:solidFill>
                  </a:tcPr>
                </a:tc>
                <a:tc>
                  <a:txBody>
                    <a:bodyPr/>
                    <a:lstStyle/>
                    <a:p>
                      <a:r>
                        <a:rPr lang="id-ID" sz="2400" dirty="0" smtClean="0">
                          <a:latin typeface="Baskerville Old Face" panose="02020602080505020303" pitchFamily="18" charset="0"/>
                        </a:rPr>
                        <a:t>2</a:t>
                      </a:r>
                    </a:p>
                    <a:p>
                      <a:endParaRPr lang="id-ID" sz="2400" dirty="0" smtClean="0">
                        <a:latin typeface="Baskerville Old Face" panose="02020602080505020303" pitchFamily="18" charset="0"/>
                      </a:endParaRPr>
                    </a:p>
                    <a:p>
                      <a:endParaRPr lang="id-ID" sz="2400" dirty="0" smtClean="0">
                        <a:latin typeface="Baskerville Old Face" panose="02020602080505020303" pitchFamily="18" charset="0"/>
                      </a:endParaRPr>
                    </a:p>
                    <a:p>
                      <a:endParaRPr lang="id-ID" sz="2400" dirty="0" smtClean="0">
                        <a:latin typeface="Baskerville Old Face" panose="02020602080505020303" pitchFamily="18" charset="0"/>
                      </a:endParaRPr>
                    </a:p>
                    <a:p>
                      <a:endParaRPr lang="id-ID" sz="2400" dirty="0" smtClean="0">
                        <a:latin typeface="Baskerville Old Face" panose="02020602080505020303" pitchFamily="18" charset="0"/>
                      </a:endParaRPr>
                    </a:p>
                    <a:p>
                      <a:endParaRPr lang="id-ID" sz="2400" dirty="0" smtClean="0">
                        <a:latin typeface="Baskerville Old Face" panose="02020602080505020303" pitchFamily="18" charset="0"/>
                      </a:endParaRPr>
                    </a:p>
                    <a:p>
                      <a:endParaRPr lang="id-ID" sz="24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marL="0" lvl="0" indent="0">
                        <a:buFont typeface="Wingdings" panose="05000000000000000000" pitchFamily="2" charset="2"/>
                        <a:buNone/>
                      </a:pPr>
                      <a:r>
                        <a:rPr lang="id-ID" sz="2400" b="1" kern="1200" dirty="0" smtClean="0">
                          <a:solidFill>
                            <a:schemeClr val="dk1"/>
                          </a:solidFill>
                          <a:effectLst/>
                          <a:latin typeface="Baskerville Old Face" panose="02020602080505020303" pitchFamily="18" charset="0"/>
                          <a:ea typeface="+mn-ea"/>
                          <a:cs typeface="+mn-cs"/>
                        </a:rPr>
                        <a:t>Kelompok</a:t>
                      </a:r>
                      <a:r>
                        <a:rPr lang="id-ID" sz="2400" b="1" kern="1200" baseline="0" dirty="0" smtClean="0">
                          <a:solidFill>
                            <a:schemeClr val="dk1"/>
                          </a:solidFill>
                          <a:effectLst/>
                          <a:latin typeface="Baskerville Old Face" panose="02020602080505020303" pitchFamily="18" charset="0"/>
                          <a:ea typeface="+mn-ea"/>
                          <a:cs typeface="+mn-cs"/>
                        </a:rPr>
                        <a:t> Mata Pelajaran</a:t>
                      </a:r>
                    </a:p>
                    <a:p>
                      <a:pPr marL="342900" lvl="0" indent="-342900">
                        <a:buFont typeface="Wingdings" panose="05000000000000000000" pitchFamily="2" charset="2"/>
                        <a:buChar char="§"/>
                      </a:pPr>
                      <a:r>
                        <a:rPr lang="en-US" sz="2400" kern="1200" dirty="0" err="1" smtClean="0">
                          <a:solidFill>
                            <a:schemeClr val="dk1"/>
                          </a:solidFill>
                          <a:effectLst/>
                          <a:latin typeface="Baskerville Old Face" panose="02020602080505020303" pitchFamily="18" charset="0"/>
                          <a:ea typeface="+mn-ea"/>
                          <a:cs typeface="+mn-cs"/>
                        </a:rPr>
                        <a:t>Terdiri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atas</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sejumlah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mata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pelajaran</a:t>
                      </a:r>
                      <a:r>
                        <a:rPr lang="en-US" sz="2400" kern="1200" dirty="0" smtClean="0">
                          <a:solidFill>
                            <a:schemeClr val="dk1"/>
                          </a:solidFill>
                          <a:effectLst/>
                          <a:latin typeface="Baskerville Old Face" panose="02020602080505020303" pitchFamily="18" charset="0"/>
                          <a:ea typeface="+mn-ea"/>
                          <a:cs typeface="+mn-cs"/>
                        </a:rPr>
                        <a:t> yang </a:t>
                      </a:r>
                      <a:r>
                        <a:rPr lang="en-US" sz="2400" kern="1200" dirty="0" err="1" smtClean="0">
                          <a:solidFill>
                            <a:schemeClr val="dk1"/>
                          </a:solidFill>
                          <a:effectLst/>
                          <a:latin typeface="Baskerville Old Face" panose="02020602080505020303" pitchFamily="18" charset="0"/>
                          <a:ea typeface="+mn-ea"/>
                          <a:cs typeface="+mn-cs"/>
                        </a:rPr>
                        <a:t>ditempuh</a:t>
                      </a:r>
                      <a:r>
                        <a:rPr lang="id-ID" sz="2400" kern="1200" baseline="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dalam</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satu</a:t>
                      </a:r>
                      <a:r>
                        <a:rPr lang="id-ID" sz="2400" kern="1200" dirty="0" smtClean="0">
                          <a:solidFill>
                            <a:schemeClr val="dk1"/>
                          </a:solidFill>
                          <a:effectLst/>
                          <a:latin typeface="Baskerville Old Face" panose="02020602080505020303" pitchFamily="18" charset="0"/>
                          <a:ea typeface="+mn-ea"/>
                          <a:cs typeface="+mn-cs"/>
                        </a:rPr>
                        <a:t>an/</a:t>
                      </a:r>
                      <a:r>
                        <a:rPr lang="en-US" sz="2400" kern="1200" dirty="0" err="1" smtClean="0">
                          <a:solidFill>
                            <a:schemeClr val="dk1"/>
                          </a:solidFill>
                          <a:effectLst/>
                          <a:latin typeface="Baskerville Old Face" panose="02020602080505020303" pitchFamily="18" charset="0"/>
                          <a:ea typeface="+mn-ea"/>
                          <a:cs typeface="+mn-cs"/>
                        </a:rPr>
                        <a:t>jenjang</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pendidikan</a:t>
                      </a:r>
                      <a:r>
                        <a:rPr lang="en-US" sz="2400" kern="1200" dirty="0" smtClean="0">
                          <a:solidFill>
                            <a:schemeClr val="dk1"/>
                          </a:solidFill>
                          <a:effectLst/>
                          <a:latin typeface="Baskerville Old Face" panose="02020602080505020303" pitchFamily="18" charset="0"/>
                          <a:ea typeface="+mn-ea"/>
                          <a:cs typeface="+mn-cs"/>
                        </a:rPr>
                        <a:t>.</a:t>
                      </a:r>
                      <a:endParaRPr lang="id-ID" sz="2400" kern="1200" dirty="0" smtClean="0">
                        <a:solidFill>
                          <a:schemeClr val="dk1"/>
                        </a:solidFill>
                        <a:effectLst/>
                        <a:latin typeface="Baskerville Old Face" panose="02020602080505020303" pitchFamily="18" charset="0"/>
                        <a:ea typeface="+mn-ea"/>
                        <a:cs typeface="+mn-cs"/>
                      </a:endParaRPr>
                    </a:p>
                    <a:p>
                      <a:pPr marL="342900" lvl="0" indent="-342900">
                        <a:buFont typeface="Wingdings" panose="05000000000000000000" pitchFamily="2" charset="2"/>
                        <a:buChar char="§"/>
                      </a:pPr>
                      <a:r>
                        <a:rPr lang="en-US" sz="2400" kern="1200" dirty="0" err="1" smtClean="0">
                          <a:solidFill>
                            <a:schemeClr val="dk1"/>
                          </a:solidFill>
                          <a:effectLst/>
                          <a:latin typeface="Baskerville Old Face" panose="02020602080505020303" pitchFamily="18" charset="0"/>
                          <a:ea typeface="+mn-ea"/>
                          <a:cs typeface="+mn-cs"/>
                        </a:rPr>
                        <a:t>Pengorganisasian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kelas-kelas</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pada</a:t>
                      </a:r>
                      <a:r>
                        <a:rPr lang="id-ID" sz="2400" kern="1200" dirty="0" smtClean="0">
                          <a:solidFill>
                            <a:schemeClr val="dk1"/>
                          </a:solidFill>
                          <a:effectLst/>
                          <a:latin typeface="Baskerville Old Face" panose="02020602080505020303" pitchFamily="18" charset="0"/>
                          <a:ea typeface="+mn-ea"/>
                          <a:cs typeface="+mn-cs"/>
                        </a:rPr>
                        <a:t> satuan/</a:t>
                      </a:r>
                      <a:r>
                        <a:rPr lang="en-US" sz="2400" kern="1200" dirty="0" err="1" smtClean="0">
                          <a:solidFill>
                            <a:schemeClr val="dk1"/>
                          </a:solidFill>
                          <a:effectLst/>
                          <a:latin typeface="Baskerville Old Face" panose="02020602080505020303" pitchFamily="18" charset="0"/>
                          <a:ea typeface="+mn-ea"/>
                          <a:cs typeface="+mn-cs"/>
                        </a:rPr>
                        <a:t>jenjang</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pendidikan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tertentu</a:t>
                      </a:r>
                      <a:endParaRPr lang="id-ID" sz="2400" kern="1200" dirty="0" smtClean="0">
                        <a:solidFill>
                          <a:schemeClr val="dk1"/>
                        </a:solidFill>
                        <a:effectLst/>
                        <a:latin typeface="Baskerville Old Face" panose="02020602080505020303" pitchFamily="18" charset="0"/>
                        <a:ea typeface="+mn-ea"/>
                        <a:cs typeface="+mn-cs"/>
                      </a:endParaRPr>
                    </a:p>
                    <a:p>
                      <a:pPr marL="342900" lvl="0" indent="-342900">
                        <a:buFont typeface="Wingdings" panose="05000000000000000000" pitchFamily="2" charset="2"/>
                        <a:buChar char="§"/>
                      </a:pPr>
                      <a:r>
                        <a:rPr lang="en-US" sz="2400" kern="1200" dirty="0" err="1" smtClean="0">
                          <a:solidFill>
                            <a:schemeClr val="dk1"/>
                          </a:solidFill>
                          <a:effectLst/>
                          <a:latin typeface="Baskerville Old Face" panose="02020602080505020303" pitchFamily="18" charset="0"/>
                          <a:ea typeface="+mn-ea"/>
                          <a:cs typeface="+mn-cs"/>
                        </a:rPr>
                        <a:t>Jumlah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mata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pelajaran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setiap</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kelas</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pada</a:t>
                      </a:r>
                      <a:r>
                        <a:rPr lang="en-US" sz="2400" kern="1200" dirty="0" smtClean="0">
                          <a:solidFill>
                            <a:schemeClr val="dk1"/>
                          </a:solidFill>
                          <a:effectLst/>
                          <a:latin typeface="Baskerville Old Face" panose="02020602080505020303" pitchFamily="18" charset="0"/>
                          <a:ea typeface="+mn-ea"/>
                          <a:cs typeface="+mn-cs"/>
                        </a:rPr>
                        <a:t> </a:t>
                      </a:r>
                      <a:r>
                        <a:rPr lang="id-ID" sz="2400" kern="1200" dirty="0" smtClean="0">
                          <a:solidFill>
                            <a:schemeClr val="dk1"/>
                          </a:solidFill>
                          <a:effectLst/>
                          <a:latin typeface="Baskerville Old Face" panose="02020602080505020303" pitchFamily="18" charset="0"/>
                          <a:ea typeface="+mn-ea"/>
                          <a:cs typeface="+mn-cs"/>
                        </a:rPr>
                        <a:t>satuan/</a:t>
                      </a:r>
                      <a:r>
                        <a:rPr lang="en-US" sz="2400" kern="1200" dirty="0" err="1" smtClean="0">
                          <a:solidFill>
                            <a:schemeClr val="dk1"/>
                          </a:solidFill>
                          <a:effectLst/>
                          <a:latin typeface="Baskerville Old Face" panose="02020602080505020303" pitchFamily="18" charset="0"/>
                          <a:ea typeface="+mn-ea"/>
                          <a:cs typeface="+mn-cs"/>
                        </a:rPr>
                        <a:t>jenjang</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pendidikan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tertentu</a:t>
                      </a:r>
                      <a:endParaRPr lang="id-ID" sz="2400" kern="1200" dirty="0" smtClean="0">
                        <a:solidFill>
                          <a:schemeClr val="dk1"/>
                        </a:solidFill>
                        <a:effectLst/>
                        <a:latin typeface="Baskerville Old Face" panose="02020602080505020303" pitchFamily="18" charset="0"/>
                        <a:ea typeface="+mn-ea"/>
                        <a:cs typeface="+mn-cs"/>
                      </a:endParaRPr>
                    </a:p>
                    <a:p>
                      <a:pPr marL="0" lvl="0" indent="0">
                        <a:buFont typeface="Wingdings" panose="05000000000000000000" pitchFamily="2" charset="2"/>
                        <a:buNone/>
                      </a:pPr>
                      <a:r>
                        <a:rPr lang="id-ID" sz="2400" i="1" kern="1200" dirty="0" smtClean="0">
                          <a:solidFill>
                            <a:schemeClr val="dk1"/>
                          </a:solidFill>
                          <a:effectLst/>
                          <a:latin typeface="Baskerville Old Face" panose="02020602080505020303" pitchFamily="18" charset="0"/>
                          <a:ea typeface="+mn-ea"/>
                          <a:cs typeface="+mn-cs"/>
                        </a:rPr>
                        <a:t>(Perdirjen No. 10/D/KR/2017)</a:t>
                      </a:r>
                      <a:endParaRPr lang="id-ID" sz="2400" i="1"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r>
              <a:tr h="1733653">
                <a:tc>
                  <a:txBody>
                    <a:bodyPr/>
                    <a:lstStyle/>
                    <a:p>
                      <a:endParaRPr lang="id-ID" sz="2400" b="1"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id-ID" sz="2400" b="1" dirty="0" smtClean="0">
                          <a:latin typeface="Baskerville Old Face" panose="02020602080505020303" pitchFamily="18" charset="0"/>
                        </a:rPr>
                        <a:t>3</a:t>
                      </a:r>
                      <a:endParaRPr lang="id-ID" sz="2400" b="1"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buFont typeface="Wingdings" panose="05000000000000000000" pitchFamily="2" charset="2"/>
                        <a:buNone/>
                      </a:pPr>
                      <a:r>
                        <a:rPr lang="id-ID" sz="2400" b="1" dirty="0" smtClean="0">
                          <a:latin typeface="Baskerville Old Face" panose="02020602080505020303" pitchFamily="18" charset="0"/>
                        </a:rPr>
                        <a:t>Muatan Lokal</a:t>
                      </a:r>
                    </a:p>
                    <a:p>
                      <a:pPr marL="0" indent="0">
                        <a:buFont typeface="Wingdings" panose="05000000000000000000" pitchFamily="2" charset="2"/>
                        <a:buNone/>
                      </a:pPr>
                      <a:r>
                        <a:rPr lang="en-US" sz="2400" kern="1200" dirty="0" err="1" smtClean="0">
                          <a:solidFill>
                            <a:schemeClr val="dk1"/>
                          </a:solidFill>
                          <a:effectLst/>
                          <a:latin typeface="Baskerville Old Face" panose="02020602080505020303" pitchFamily="18" charset="0"/>
                          <a:ea typeface="+mn-ea"/>
                          <a:cs typeface="+mn-cs"/>
                        </a:rPr>
                        <a:t>Berisi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jenis</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strategi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pemilihan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pelaksanaan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muatan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lokal</a:t>
                      </a:r>
                      <a:r>
                        <a:rPr lang="en-US" sz="2400" kern="1200" dirty="0" smtClean="0">
                          <a:solidFill>
                            <a:schemeClr val="dk1"/>
                          </a:solidFill>
                          <a:effectLst/>
                          <a:latin typeface="Baskerville Old Face" panose="02020602080505020303" pitchFamily="18" charset="0"/>
                          <a:ea typeface="+mn-ea"/>
                          <a:cs typeface="+mn-cs"/>
                        </a:rPr>
                        <a:t> yang </a:t>
                      </a:r>
                      <a:r>
                        <a:rPr lang="en-US" sz="2400" kern="1200" dirty="0" err="1" smtClean="0">
                          <a:solidFill>
                            <a:schemeClr val="dk1"/>
                          </a:solidFill>
                          <a:effectLst/>
                          <a:latin typeface="Baskerville Old Face" panose="02020602080505020303" pitchFamily="18" charset="0"/>
                          <a:ea typeface="+mn-ea"/>
                          <a:cs typeface="+mn-cs"/>
                        </a:rPr>
                        <a:t>diselenggarakan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oleh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sekolah</a:t>
                      </a:r>
                      <a:r>
                        <a:rPr lang="en-US" sz="2400" kern="1200" dirty="0" smtClean="0">
                          <a:solidFill>
                            <a:schemeClr val="dk1"/>
                          </a:solidFill>
                          <a:effectLst/>
                          <a:latin typeface="Baskerville Old Face" panose="02020602080505020303" pitchFamily="18" charset="0"/>
                          <a:ea typeface="+mn-ea"/>
                          <a:cs typeface="+mn-cs"/>
                        </a:rPr>
                        <a:t>,</a:t>
                      </a:r>
                      <a:r>
                        <a:rPr lang="id-ID" sz="2400" kern="1200" baseline="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dengan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memperhatikan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rambu</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rambu</a:t>
                      </a:r>
                      <a:r>
                        <a:rPr lang="en-US" sz="2400" kern="1200" dirty="0" smtClean="0">
                          <a:solidFill>
                            <a:schemeClr val="dk1"/>
                          </a:solidFill>
                          <a:effectLst/>
                          <a:latin typeface="Baskerville Old Face" panose="02020602080505020303" pitchFamily="18" charset="0"/>
                          <a:ea typeface="+mn-ea"/>
                          <a:cs typeface="+mn-cs"/>
                        </a:rPr>
                        <a:t>/</a:t>
                      </a:r>
                      <a:r>
                        <a:rPr lang="en-US" sz="2400" kern="1200" dirty="0" err="1" smtClean="0">
                          <a:solidFill>
                            <a:schemeClr val="dk1"/>
                          </a:solidFill>
                          <a:effectLst/>
                          <a:latin typeface="Baskerville Old Face" panose="02020602080505020303" pitchFamily="18" charset="0"/>
                          <a:ea typeface="+mn-ea"/>
                          <a:cs typeface="+mn-cs"/>
                        </a:rPr>
                        <a:t>panduan</a:t>
                      </a:r>
                      <a:r>
                        <a:rPr lang="id-ID" sz="2400" kern="1200" baseline="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pengembangan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muatan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lokal</a:t>
                      </a:r>
                      <a:r>
                        <a:rPr lang="id-ID" sz="2400" kern="1200" baseline="0" dirty="0" smtClean="0">
                          <a:solidFill>
                            <a:schemeClr val="dk1"/>
                          </a:solidFill>
                          <a:effectLst/>
                          <a:latin typeface="Baskerville Old Face" panose="02020602080505020303" pitchFamily="18" charset="0"/>
                          <a:ea typeface="+mn-ea"/>
                          <a:cs typeface="+mn-cs"/>
                        </a:rPr>
                        <a:t> </a:t>
                      </a:r>
                    </a:p>
                    <a:p>
                      <a:pPr marL="0" indent="0">
                        <a:buFont typeface="Wingdings" panose="05000000000000000000" pitchFamily="2" charset="2"/>
                        <a:buNone/>
                      </a:pPr>
                      <a:r>
                        <a:rPr lang="id-ID" sz="2400" kern="1200" baseline="0" dirty="0" smtClean="0">
                          <a:solidFill>
                            <a:schemeClr val="dk1"/>
                          </a:solidFill>
                          <a:effectLst/>
                          <a:latin typeface="Baskerville Old Face" panose="02020602080505020303" pitchFamily="18" charset="0"/>
                          <a:ea typeface="+mn-ea"/>
                          <a:cs typeface="+mn-cs"/>
                        </a:rPr>
                        <a:t>(</a:t>
                      </a:r>
                      <a:r>
                        <a:rPr lang="id-ID" sz="2400" i="1" kern="1200" baseline="0" dirty="0" smtClean="0">
                          <a:solidFill>
                            <a:schemeClr val="dk1"/>
                          </a:solidFill>
                          <a:effectLst/>
                          <a:latin typeface="Baskerville Old Face" panose="02020602080505020303" pitchFamily="18" charset="0"/>
                          <a:ea typeface="+mn-ea"/>
                          <a:cs typeface="+mn-cs"/>
                        </a:rPr>
                        <a:t>Permendikbud 79 Tahun 2014, Peraturan Gubernur/Bupati/Walikota tentang Muatan Lokal)</a:t>
                      </a:r>
                      <a:endParaRPr lang="id-ID" sz="2400" i="1"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598487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608" y="332656"/>
            <a:ext cx="7467600" cy="288032"/>
          </a:xfrm>
        </p:spPr>
        <p:txBody>
          <a:bodyPr>
            <a:normAutofit fontScale="90000"/>
          </a:bodyPr>
          <a:lstStyle/>
          <a:p>
            <a:pPr algn="ctr"/>
            <a:r>
              <a:rPr lang="id-ID" sz="2800" b="1" dirty="0"/>
              <a:t>STRUKTUR KURIKULUM SDLB</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2966482"/>
              </p:ext>
            </p:extLst>
          </p:nvPr>
        </p:nvGraphicFramePr>
        <p:xfrm>
          <a:off x="704848" y="764704"/>
          <a:ext cx="10706104" cy="5486400"/>
        </p:xfrm>
        <a:graphic>
          <a:graphicData uri="http://schemas.openxmlformats.org/drawingml/2006/table">
            <a:tbl>
              <a:tblPr firstRow="1" bandRow="1">
                <a:tableStyleId>{616DA210-FB5B-4158-B5E0-FEB733F419BA}</a:tableStyleId>
              </a:tblPr>
              <a:tblGrid>
                <a:gridCol w="624523"/>
                <a:gridCol w="6334443"/>
                <a:gridCol w="624523"/>
                <a:gridCol w="624523"/>
                <a:gridCol w="624523"/>
                <a:gridCol w="624523"/>
                <a:gridCol w="624523"/>
                <a:gridCol w="624523"/>
              </a:tblGrid>
              <a:tr h="360553">
                <a:tc rowSpan="2" gridSpan="2">
                  <a:txBody>
                    <a:bodyPr/>
                    <a:lstStyle/>
                    <a:p>
                      <a:pPr algn="ctr"/>
                      <a:endParaRPr lang="id-ID" sz="1800" dirty="0" smtClean="0">
                        <a:latin typeface="Baskerville Old Face" panose="02020602080505020303" pitchFamily="18" charset="0"/>
                      </a:endParaRPr>
                    </a:p>
                    <a:p>
                      <a:pPr algn="ctr"/>
                      <a:r>
                        <a:rPr lang="id-ID" sz="1800" dirty="0" smtClean="0">
                          <a:latin typeface="Baskerville Old Face" panose="02020602080505020303" pitchFamily="18" charset="0"/>
                        </a:rPr>
                        <a:t>Mata Pelajaran</a:t>
                      </a:r>
                      <a:endParaRPr lang="id-ID" sz="1800" dirty="0">
                        <a:latin typeface="Baskerville Old Face" panose="02020602080505020303" pitchFamily="18" charset="0"/>
                      </a:endParaRPr>
                    </a:p>
                  </a:txBody>
                  <a:tcPr/>
                </a:tc>
                <a:tc rowSpan="2" hMerge="1">
                  <a:txBody>
                    <a:bodyPr/>
                    <a:lstStyle/>
                    <a:p>
                      <a:endParaRPr lang="id-ID" sz="1600" dirty="0"/>
                    </a:p>
                  </a:txBody>
                  <a:tcPr/>
                </a:tc>
                <a:tc gridSpan="6">
                  <a:txBody>
                    <a:bodyPr/>
                    <a:lstStyle/>
                    <a:p>
                      <a:pPr algn="ctr"/>
                      <a:r>
                        <a:rPr lang="id-ID" sz="1800" dirty="0" smtClean="0">
                          <a:latin typeface="Baskerville Old Face" panose="02020602080505020303" pitchFamily="18" charset="0"/>
                        </a:rPr>
                        <a:t>Kelas dan Alokasi Waktu Per Minggu</a:t>
                      </a:r>
                      <a:endParaRPr lang="id-ID" sz="1800" dirty="0">
                        <a:latin typeface="Baskerville Old Face" panose="02020602080505020303" pitchFamily="18" charset="0"/>
                      </a:endParaRPr>
                    </a:p>
                  </a:txBody>
                  <a:tcPr/>
                </a:tc>
                <a:tc hMerge="1">
                  <a:txBody>
                    <a:bodyPr/>
                    <a:lstStyle/>
                    <a:p>
                      <a:endParaRPr lang="id-ID" sz="1600" dirty="0"/>
                    </a:p>
                  </a:txBody>
                  <a:tcPr/>
                </a:tc>
                <a:tc hMerge="1">
                  <a:txBody>
                    <a:bodyPr/>
                    <a:lstStyle/>
                    <a:p>
                      <a:endParaRPr lang="id-ID" sz="1600" dirty="0"/>
                    </a:p>
                  </a:txBody>
                  <a:tcPr/>
                </a:tc>
                <a:tc hMerge="1">
                  <a:txBody>
                    <a:bodyPr/>
                    <a:lstStyle/>
                    <a:p>
                      <a:endParaRPr lang="id-ID" sz="1600" dirty="0"/>
                    </a:p>
                  </a:txBody>
                  <a:tcPr/>
                </a:tc>
                <a:tc hMerge="1">
                  <a:txBody>
                    <a:bodyPr/>
                    <a:lstStyle/>
                    <a:p>
                      <a:endParaRPr lang="id-ID" sz="1600" dirty="0"/>
                    </a:p>
                  </a:txBody>
                  <a:tcPr/>
                </a:tc>
                <a:tc hMerge="1">
                  <a:txBody>
                    <a:bodyPr/>
                    <a:lstStyle/>
                    <a:p>
                      <a:endParaRPr lang="id-ID" sz="1600" dirty="0"/>
                    </a:p>
                  </a:txBody>
                  <a:tcPr/>
                </a:tc>
              </a:tr>
              <a:tr h="360553">
                <a:tc gridSpan="2" vMerge="1">
                  <a:txBody>
                    <a:bodyPr/>
                    <a:lstStyle/>
                    <a:p>
                      <a:endParaRPr lang="id-ID" sz="1600" dirty="0"/>
                    </a:p>
                  </a:txBody>
                  <a:tcPr/>
                </a:tc>
                <a:tc hMerge="1" vMerge="1">
                  <a:txBody>
                    <a:bodyPr/>
                    <a:lstStyle/>
                    <a:p>
                      <a:endParaRPr lang="id-ID" sz="1600" dirty="0"/>
                    </a:p>
                  </a:txBody>
                  <a:tcPr/>
                </a:tc>
                <a:tc>
                  <a:txBody>
                    <a:bodyPr/>
                    <a:lstStyle/>
                    <a:p>
                      <a:pPr algn="ctr"/>
                      <a:r>
                        <a:rPr lang="id-ID" sz="1800" dirty="0" smtClean="0">
                          <a:latin typeface="Baskerville Old Face" panose="02020602080505020303" pitchFamily="18" charset="0"/>
                        </a:rPr>
                        <a:t>I</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II</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III</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IV</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V</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VI</a:t>
                      </a:r>
                      <a:endParaRPr lang="id-ID" sz="1800" dirty="0">
                        <a:latin typeface="Baskerville Old Face" panose="02020602080505020303" pitchFamily="18" charset="0"/>
                      </a:endParaRPr>
                    </a:p>
                  </a:txBody>
                  <a:tcPr/>
                </a:tc>
              </a:tr>
              <a:tr h="360553">
                <a:tc gridSpan="2">
                  <a:txBody>
                    <a:bodyPr/>
                    <a:lstStyle/>
                    <a:p>
                      <a:r>
                        <a:rPr lang="id-ID" sz="1800" b="1" dirty="0" smtClean="0">
                          <a:latin typeface="Baskerville Old Face" panose="02020602080505020303" pitchFamily="18" charset="0"/>
                        </a:rPr>
                        <a:t>Kelompok A</a:t>
                      </a:r>
                      <a:endParaRPr lang="id-ID" sz="1800" b="1" dirty="0">
                        <a:latin typeface="Baskerville Old Face" panose="02020602080505020303" pitchFamily="18" charset="0"/>
                      </a:endParaRPr>
                    </a:p>
                  </a:txBody>
                  <a:tcPr/>
                </a:tc>
                <a:tc hMerge="1">
                  <a:txBody>
                    <a:bodyPr/>
                    <a:lstStyle/>
                    <a:p>
                      <a:endParaRPr lang="id-ID" sz="1600" dirty="0"/>
                    </a:p>
                  </a:txBody>
                  <a:tcPr/>
                </a:tc>
                <a:tc>
                  <a:txBody>
                    <a:bodyPr/>
                    <a:lstStyle/>
                    <a:p>
                      <a:endParaRPr lang="id-ID" sz="1800">
                        <a:latin typeface="Baskerville Old Face" panose="02020602080505020303" pitchFamily="18" charset="0"/>
                      </a:endParaRPr>
                    </a:p>
                  </a:txBody>
                  <a:tcPr/>
                </a:tc>
                <a:tc>
                  <a:txBody>
                    <a:bodyPr/>
                    <a:lstStyle/>
                    <a:p>
                      <a:endParaRPr lang="id-ID" sz="1800">
                        <a:latin typeface="Baskerville Old Face" panose="02020602080505020303" pitchFamily="18" charset="0"/>
                      </a:endParaRPr>
                    </a:p>
                  </a:txBody>
                  <a:tcPr/>
                </a:tc>
                <a:tc>
                  <a:txBody>
                    <a:bodyPr/>
                    <a:lstStyle/>
                    <a:p>
                      <a:endParaRPr lang="id-ID" sz="1800">
                        <a:latin typeface="Baskerville Old Face" panose="02020602080505020303" pitchFamily="18" charset="0"/>
                      </a:endParaRPr>
                    </a:p>
                  </a:txBody>
                  <a:tcPr/>
                </a:tc>
                <a:tc>
                  <a:txBody>
                    <a:bodyPr/>
                    <a:lstStyle/>
                    <a:p>
                      <a:endParaRPr lang="id-ID" sz="1800">
                        <a:latin typeface="Baskerville Old Face" panose="02020602080505020303" pitchFamily="18" charset="0"/>
                      </a:endParaRPr>
                    </a:p>
                  </a:txBody>
                  <a:tcPr/>
                </a:tc>
                <a:tc>
                  <a:txBody>
                    <a:bodyPr/>
                    <a:lstStyle/>
                    <a:p>
                      <a:endParaRPr lang="id-ID" sz="1800" dirty="0">
                        <a:latin typeface="Baskerville Old Face" panose="02020602080505020303" pitchFamily="18" charset="0"/>
                      </a:endParaRPr>
                    </a:p>
                  </a:txBody>
                  <a:tcPr/>
                </a:tc>
                <a:tc>
                  <a:txBody>
                    <a:bodyPr/>
                    <a:lstStyle/>
                    <a:p>
                      <a:endParaRPr lang="id-ID" sz="1800" dirty="0">
                        <a:latin typeface="Baskerville Old Face" panose="02020602080505020303" pitchFamily="18" charset="0"/>
                      </a:endParaRPr>
                    </a:p>
                  </a:txBody>
                  <a:tcPr/>
                </a:tc>
              </a:tr>
              <a:tr h="360553">
                <a:tc>
                  <a:txBody>
                    <a:bodyPr/>
                    <a:lstStyle/>
                    <a:p>
                      <a:r>
                        <a:rPr lang="id-ID" sz="1800" dirty="0" smtClean="0">
                          <a:latin typeface="Baskerville Old Face" panose="02020602080505020303" pitchFamily="18" charset="0"/>
                        </a:rPr>
                        <a:t>1</a:t>
                      </a:r>
                      <a:endParaRPr lang="id-ID" sz="1800" dirty="0">
                        <a:latin typeface="Baskerville Old Face" panose="02020602080505020303" pitchFamily="18" charset="0"/>
                      </a:endParaRPr>
                    </a:p>
                  </a:txBody>
                  <a:tcPr/>
                </a:tc>
                <a:tc>
                  <a:txBody>
                    <a:bodyPr/>
                    <a:lstStyle/>
                    <a:p>
                      <a:r>
                        <a:rPr lang="id-ID" sz="1800" dirty="0" smtClean="0">
                          <a:latin typeface="Baskerville Old Face" panose="02020602080505020303" pitchFamily="18" charset="0"/>
                        </a:rPr>
                        <a:t>Pedidikan</a:t>
                      </a:r>
                      <a:r>
                        <a:rPr lang="id-ID" sz="1800" baseline="0" dirty="0" smtClean="0">
                          <a:latin typeface="Baskerville Old Face" panose="02020602080505020303" pitchFamily="18" charset="0"/>
                        </a:rPr>
                        <a:t> Agama dan Budi Pekerti</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4</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4</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4</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4</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4</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4</a:t>
                      </a:r>
                      <a:endParaRPr lang="id-ID" sz="1800" dirty="0">
                        <a:latin typeface="Baskerville Old Face" panose="02020602080505020303" pitchFamily="18" charset="0"/>
                      </a:endParaRPr>
                    </a:p>
                  </a:txBody>
                  <a:tcPr/>
                </a:tc>
              </a:tr>
              <a:tr h="360553">
                <a:tc>
                  <a:txBody>
                    <a:bodyPr/>
                    <a:lstStyle/>
                    <a:p>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r>
                        <a:rPr lang="id-ID" sz="1800" dirty="0" smtClean="0">
                          <a:latin typeface="Baskerville Old Face" panose="02020602080505020303" pitchFamily="18" charset="0"/>
                        </a:rPr>
                        <a:t>Pendidikan Pancasila dan Kewarganegaraan</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r>
              <a:tr h="360553">
                <a:tc>
                  <a:txBody>
                    <a:bodyPr/>
                    <a:lstStyle/>
                    <a:p>
                      <a:r>
                        <a:rPr lang="id-ID" sz="1800" dirty="0" smtClean="0">
                          <a:latin typeface="Baskerville Old Face" panose="02020602080505020303" pitchFamily="18" charset="0"/>
                        </a:rPr>
                        <a:t>3</a:t>
                      </a:r>
                      <a:endParaRPr lang="id-ID" sz="1800" dirty="0">
                        <a:latin typeface="Baskerville Old Face" panose="02020602080505020303" pitchFamily="18" charset="0"/>
                      </a:endParaRPr>
                    </a:p>
                  </a:txBody>
                  <a:tcPr/>
                </a:tc>
                <a:tc>
                  <a:txBody>
                    <a:bodyPr/>
                    <a:lstStyle/>
                    <a:p>
                      <a:r>
                        <a:rPr lang="id-ID" sz="1800" dirty="0" smtClean="0">
                          <a:latin typeface="Baskerville Old Face" panose="02020602080505020303" pitchFamily="18" charset="0"/>
                        </a:rPr>
                        <a:t>Bahasa Indonesia</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4</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4</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4</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3</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3</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3</a:t>
                      </a:r>
                      <a:endParaRPr lang="id-ID" sz="1800" dirty="0">
                        <a:latin typeface="Baskerville Old Face" panose="02020602080505020303" pitchFamily="18" charset="0"/>
                      </a:endParaRPr>
                    </a:p>
                  </a:txBody>
                  <a:tcPr/>
                </a:tc>
              </a:tr>
              <a:tr h="360553">
                <a:tc>
                  <a:txBody>
                    <a:bodyPr/>
                    <a:lstStyle/>
                    <a:p>
                      <a:r>
                        <a:rPr lang="id-ID" sz="1800" dirty="0" smtClean="0">
                          <a:latin typeface="Baskerville Old Face" panose="02020602080505020303" pitchFamily="18" charset="0"/>
                        </a:rPr>
                        <a:t>4</a:t>
                      </a:r>
                      <a:endParaRPr lang="id-ID" sz="1800" dirty="0">
                        <a:latin typeface="Baskerville Old Face" panose="02020602080505020303" pitchFamily="18" charset="0"/>
                      </a:endParaRPr>
                    </a:p>
                  </a:txBody>
                  <a:tcPr/>
                </a:tc>
                <a:tc>
                  <a:txBody>
                    <a:bodyPr/>
                    <a:lstStyle/>
                    <a:p>
                      <a:r>
                        <a:rPr lang="id-ID" sz="1800" dirty="0" smtClean="0">
                          <a:latin typeface="Baskerville Old Face" panose="02020602080505020303" pitchFamily="18" charset="0"/>
                        </a:rPr>
                        <a:t>Matematika</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4</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3</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3</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3</a:t>
                      </a:r>
                      <a:endParaRPr lang="id-ID" sz="1800" dirty="0">
                        <a:latin typeface="Baskerville Old Face" panose="02020602080505020303" pitchFamily="18" charset="0"/>
                      </a:endParaRPr>
                    </a:p>
                  </a:txBody>
                  <a:tcPr/>
                </a:tc>
              </a:tr>
              <a:tr h="360553">
                <a:tc>
                  <a:txBody>
                    <a:bodyPr/>
                    <a:lstStyle/>
                    <a:p>
                      <a:r>
                        <a:rPr lang="id-ID" sz="1800" dirty="0" smtClean="0">
                          <a:latin typeface="Baskerville Old Face" panose="02020602080505020303" pitchFamily="18" charset="0"/>
                        </a:rPr>
                        <a:t>5</a:t>
                      </a:r>
                      <a:endParaRPr lang="id-ID" sz="1800" dirty="0">
                        <a:latin typeface="Baskerville Old Face" panose="02020602080505020303" pitchFamily="18" charset="0"/>
                      </a:endParaRPr>
                    </a:p>
                  </a:txBody>
                  <a:tcPr/>
                </a:tc>
                <a:tc>
                  <a:txBody>
                    <a:bodyPr/>
                    <a:lstStyle/>
                    <a:p>
                      <a:r>
                        <a:rPr lang="id-ID" sz="1800" dirty="0" smtClean="0">
                          <a:latin typeface="Baskerville Old Face" panose="02020602080505020303" pitchFamily="18" charset="0"/>
                        </a:rPr>
                        <a:t>IPA</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r>
              <a:tr h="360553">
                <a:tc>
                  <a:txBody>
                    <a:bodyPr/>
                    <a:lstStyle/>
                    <a:p>
                      <a:r>
                        <a:rPr lang="id-ID" sz="1800" dirty="0" smtClean="0">
                          <a:latin typeface="Baskerville Old Face" panose="02020602080505020303" pitchFamily="18" charset="0"/>
                        </a:rPr>
                        <a:t>6</a:t>
                      </a:r>
                      <a:endParaRPr lang="id-ID" sz="1800" dirty="0">
                        <a:latin typeface="Baskerville Old Face" panose="02020602080505020303" pitchFamily="18" charset="0"/>
                      </a:endParaRPr>
                    </a:p>
                  </a:txBody>
                  <a:tcPr/>
                </a:tc>
                <a:tc>
                  <a:txBody>
                    <a:bodyPr/>
                    <a:lstStyle/>
                    <a:p>
                      <a:r>
                        <a:rPr lang="id-ID" sz="1800" dirty="0" smtClean="0">
                          <a:latin typeface="Baskerville Old Face" panose="02020602080505020303" pitchFamily="18" charset="0"/>
                        </a:rPr>
                        <a:t>IPS</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r>
              <a:tr h="360553">
                <a:tc gridSpan="2">
                  <a:txBody>
                    <a:bodyPr/>
                    <a:lstStyle/>
                    <a:p>
                      <a:r>
                        <a:rPr lang="id-ID" sz="1800" b="1" dirty="0" smtClean="0">
                          <a:latin typeface="Baskerville Old Face" panose="02020602080505020303" pitchFamily="18" charset="0"/>
                        </a:rPr>
                        <a:t>Kelompok B</a:t>
                      </a:r>
                      <a:endParaRPr lang="id-ID" sz="1800" b="1" dirty="0">
                        <a:latin typeface="Baskerville Old Face" panose="02020602080505020303" pitchFamily="18" charset="0"/>
                      </a:endParaRPr>
                    </a:p>
                  </a:txBody>
                  <a:tcPr/>
                </a:tc>
                <a:tc hMerge="1">
                  <a:txBody>
                    <a:bodyPr/>
                    <a:lstStyle/>
                    <a:p>
                      <a:endParaRPr lang="id-ID" sz="1600" dirty="0"/>
                    </a:p>
                  </a:txBody>
                  <a:tcPr/>
                </a:tc>
                <a:tc>
                  <a:txBody>
                    <a:bodyPr/>
                    <a:lstStyle/>
                    <a:p>
                      <a:pPr algn="ctr"/>
                      <a:endParaRPr lang="id-ID" sz="1800">
                        <a:latin typeface="Baskerville Old Face" panose="02020602080505020303" pitchFamily="18" charset="0"/>
                      </a:endParaRPr>
                    </a:p>
                  </a:txBody>
                  <a:tcPr/>
                </a:tc>
                <a:tc>
                  <a:txBody>
                    <a:bodyPr/>
                    <a:lstStyle/>
                    <a:p>
                      <a:pPr algn="ctr"/>
                      <a:endParaRPr lang="id-ID" sz="1800">
                        <a:latin typeface="Baskerville Old Face" panose="02020602080505020303" pitchFamily="18" charset="0"/>
                      </a:endParaRPr>
                    </a:p>
                  </a:txBody>
                  <a:tcPr/>
                </a:tc>
                <a:tc>
                  <a:txBody>
                    <a:bodyPr/>
                    <a:lstStyle/>
                    <a:p>
                      <a:pPr algn="ctr"/>
                      <a:endParaRPr lang="id-ID" sz="1800">
                        <a:latin typeface="Baskerville Old Face" panose="02020602080505020303" pitchFamily="18" charset="0"/>
                      </a:endParaRPr>
                    </a:p>
                  </a:txBody>
                  <a:tcPr/>
                </a:tc>
                <a:tc>
                  <a:txBody>
                    <a:bodyPr/>
                    <a:lstStyle/>
                    <a:p>
                      <a:pPr algn="ctr"/>
                      <a:endParaRPr lang="id-ID" sz="1800">
                        <a:latin typeface="Baskerville Old Face" panose="02020602080505020303" pitchFamily="18" charset="0"/>
                      </a:endParaRPr>
                    </a:p>
                  </a:txBody>
                  <a:tcPr/>
                </a:tc>
                <a:tc>
                  <a:txBody>
                    <a:bodyPr/>
                    <a:lstStyle/>
                    <a:p>
                      <a:pPr algn="ctr"/>
                      <a:endParaRPr lang="id-ID" sz="1800">
                        <a:latin typeface="Baskerville Old Face" panose="02020602080505020303" pitchFamily="18" charset="0"/>
                      </a:endParaRPr>
                    </a:p>
                  </a:txBody>
                  <a:tcPr/>
                </a:tc>
                <a:tc>
                  <a:txBody>
                    <a:bodyPr/>
                    <a:lstStyle/>
                    <a:p>
                      <a:pPr algn="ctr"/>
                      <a:endParaRPr lang="id-ID" sz="1800" dirty="0">
                        <a:latin typeface="Baskerville Old Face" panose="02020602080505020303" pitchFamily="18" charset="0"/>
                      </a:endParaRPr>
                    </a:p>
                  </a:txBody>
                  <a:tcPr/>
                </a:tc>
              </a:tr>
              <a:tr h="360553">
                <a:tc>
                  <a:txBody>
                    <a:bodyPr/>
                    <a:lstStyle/>
                    <a:p>
                      <a:r>
                        <a:rPr lang="id-ID" sz="1800" dirty="0" smtClean="0">
                          <a:latin typeface="Baskerville Old Face" panose="02020602080505020303" pitchFamily="18" charset="0"/>
                        </a:rPr>
                        <a:t>7</a:t>
                      </a:r>
                      <a:endParaRPr lang="id-ID" sz="1800" dirty="0">
                        <a:latin typeface="Baskerville Old Face" panose="02020602080505020303" pitchFamily="18" charset="0"/>
                      </a:endParaRPr>
                    </a:p>
                  </a:txBody>
                  <a:tcPr/>
                </a:tc>
                <a:tc>
                  <a:txBody>
                    <a:bodyPr/>
                    <a:lstStyle/>
                    <a:p>
                      <a:r>
                        <a:rPr lang="id-ID" sz="1800" dirty="0" smtClean="0">
                          <a:latin typeface="Baskerville Old Face" panose="02020602080505020303" pitchFamily="18" charset="0"/>
                        </a:rPr>
                        <a:t>Seni Budaya dan Prakarya</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12</a:t>
                      </a:r>
                      <a:endParaRPr lang="id-ID" sz="1800" dirty="0">
                        <a:latin typeface="Baskerville Old Face" panose="02020602080505020303" pitchFamily="18" charset="0"/>
                      </a:endParaRPr>
                    </a:p>
                  </a:txBody>
                  <a:tcPr/>
                </a:tc>
                <a:tc>
                  <a:txBody>
                    <a:bodyPr/>
                    <a:lstStyle/>
                    <a:p>
                      <a:pPr algn="ctr"/>
                      <a:r>
                        <a:rPr lang="id-ID" sz="1800" smtClean="0">
                          <a:latin typeface="Baskerville Old Face" panose="02020602080505020303" pitchFamily="18" charset="0"/>
                        </a:rPr>
                        <a:t>12</a:t>
                      </a:r>
                      <a:endParaRPr lang="id-ID" sz="1800" dirty="0">
                        <a:latin typeface="Baskerville Old Face" panose="02020602080505020303" pitchFamily="18" charset="0"/>
                      </a:endParaRPr>
                    </a:p>
                  </a:txBody>
                  <a:tcPr/>
                </a:tc>
                <a:tc>
                  <a:txBody>
                    <a:bodyPr/>
                    <a:lstStyle/>
                    <a:p>
                      <a:pPr algn="ctr"/>
                      <a:r>
                        <a:rPr lang="id-ID" sz="1800" smtClean="0">
                          <a:latin typeface="Baskerville Old Face" panose="02020602080505020303" pitchFamily="18" charset="0"/>
                        </a:rPr>
                        <a:t>12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14</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14</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14</a:t>
                      </a:r>
                      <a:endParaRPr lang="id-ID" sz="1800" dirty="0">
                        <a:latin typeface="Baskerville Old Face" panose="02020602080505020303" pitchFamily="18" charset="0"/>
                      </a:endParaRPr>
                    </a:p>
                  </a:txBody>
                  <a:tcPr/>
                </a:tc>
              </a:tr>
              <a:tr h="360553">
                <a:tc>
                  <a:txBody>
                    <a:bodyPr/>
                    <a:lstStyle/>
                    <a:p>
                      <a:r>
                        <a:rPr lang="id-ID" sz="1800" dirty="0" smtClean="0">
                          <a:latin typeface="Baskerville Old Face" panose="02020602080505020303" pitchFamily="18" charset="0"/>
                        </a:rPr>
                        <a:t>8</a:t>
                      </a:r>
                      <a:endParaRPr lang="id-ID" sz="1800" dirty="0">
                        <a:latin typeface="Baskerville Old Face" panose="02020602080505020303" pitchFamily="18" charset="0"/>
                      </a:endParaRPr>
                    </a:p>
                  </a:txBody>
                  <a:tcPr/>
                </a:tc>
                <a:tc>
                  <a:txBody>
                    <a:bodyPr/>
                    <a:lstStyle/>
                    <a:p>
                      <a:r>
                        <a:rPr lang="id-ID" sz="1800" dirty="0" smtClean="0">
                          <a:latin typeface="Baskerville Old Face" panose="02020602080505020303" pitchFamily="18" charset="0"/>
                        </a:rPr>
                        <a:t>Pendidikan Jasmani, Olahraga, dan Kesehatan</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r>
              <a:tr h="360553">
                <a:tc gridSpan="2">
                  <a:txBody>
                    <a:bodyPr/>
                    <a:lstStyle/>
                    <a:p>
                      <a:r>
                        <a:rPr lang="id-ID" sz="1800" b="1" dirty="0" smtClean="0">
                          <a:latin typeface="Baskerville Old Face" panose="02020602080505020303" pitchFamily="18" charset="0"/>
                        </a:rPr>
                        <a:t>Kelompok C</a:t>
                      </a:r>
                      <a:endParaRPr lang="id-ID" sz="1800" b="1" dirty="0">
                        <a:latin typeface="Baskerville Old Face" panose="02020602080505020303" pitchFamily="18" charset="0"/>
                      </a:endParaRPr>
                    </a:p>
                  </a:txBody>
                  <a:tcPr/>
                </a:tc>
                <a:tc hMerge="1">
                  <a:txBody>
                    <a:bodyPr/>
                    <a:lstStyle/>
                    <a:p>
                      <a:endParaRPr lang="id-ID" sz="1600" dirty="0"/>
                    </a:p>
                  </a:txBody>
                  <a:tcPr/>
                </a:tc>
                <a:tc>
                  <a:txBody>
                    <a:bodyPr/>
                    <a:lstStyle/>
                    <a:p>
                      <a:pPr algn="ctr"/>
                      <a:endParaRPr lang="id-ID" sz="1800">
                        <a:latin typeface="Baskerville Old Face" panose="02020602080505020303" pitchFamily="18" charset="0"/>
                      </a:endParaRPr>
                    </a:p>
                  </a:txBody>
                  <a:tcPr/>
                </a:tc>
                <a:tc>
                  <a:txBody>
                    <a:bodyPr/>
                    <a:lstStyle/>
                    <a:p>
                      <a:pPr algn="ctr"/>
                      <a:endParaRPr lang="id-ID" sz="1800">
                        <a:latin typeface="Baskerville Old Face" panose="02020602080505020303" pitchFamily="18" charset="0"/>
                      </a:endParaRPr>
                    </a:p>
                  </a:txBody>
                  <a:tcPr/>
                </a:tc>
                <a:tc>
                  <a:txBody>
                    <a:bodyPr/>
                    <a:lstStyle/>
                    <a:p>
                      <a:pPr algn="ctr"/>
                      <a:endParaRPr lang="id-ID" sz="1800">
                        <a:latin typeface="Baskerville Old Face" panose="02020602080505020303" pitchFamily="18" charset="0"/>
                      </a:endParaRPr>
                    </a:p>
                  </a:txBody>
                  <a:tcPr/>
                </a:tc>
                <a:tc>
                  <a:txBody>
                    <a:bodyPr/>
                    <a:lstStyle/>
                    <a:p>
                      <a:pPr algn="ctr"/>
                      <a:endParaRPr lang="id-ID" sz="1800">
                        <a:latin typeface="Baskerville Old Face" panose="02020602080505020303" pitchFamily="18" charset="0"/>
                      </a:endParaRPr>
                    </a:p>
                  </a:txBody>
                  <a:tcPr/>
                </a:tc>
                <a:tc>
                  <a:txBody>
                    <a:bodyPr/>
                    <a:lstStyle/>
                    <a:p>
                      <a:pPr algn="ctr"/>
                      <a:endParaRPr lang="id-ID" sz="1800">
                        <a:latin typeface="Baskerville Old Face" panose="02020602080505020303" pitchFamily="18" charset="0"/>
                      </a:endParaRPr>
                    </a:p>
                  </a:txBody>
                  <a:tcPr/>
                </a:tc>
                <a:tc>
                  <a:txBody>
                    <a:bodyPr/>
                    <a:lstStyle/>
                    <a:p>
                      <a:pPr algn="ctr"/>
                      <a:endParaRPr lang="id-ID" sz="1800" dirty="0">
                        <a:latin typeface="Baskerville Old Face" panose="02020602080505020303" pitchFamily="18" charset="0"/>
                      </a:endParaRPr>
                    </a:p>
                  </a:txBody>
                  <a:tcPr/>
                </a:tc>
              </a:tr>
              <a:tr h="180277">
                <a:tc>
                  <a:txBody>
                    <a:bodyPr/>
                    <a:lstStyle/>
                    <a:p>
                      <a:r>
                        <a:rPr lang="id-ID" sz="1800" dirty="0" smtClean="0">
                          <a:latin typeface="Baskerville Old Face" panose="02020602080505020303" pitchFamily="18" charset="0"/>
                        </a:rPr>
                        <a:t>9</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r>
                        <a:rPr lang="id-ID" sz="1800" dirty="0" smtClean="0">
                          <a:latin typeface="Baskerville Old Face" panose="02020602080505020303" pitchFamily="18" charset="0"/>
                        </a:rPr>
                        <a:t>Program Kebutuhan Khusus</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id-ID" sz="1800" dirty="0" smtClean="0">
                          <a:latin typeface="Baskerville Old Face" panose="02020602080505020303" pitchFamily="18" charset="0"/>
                        </a:rPr>
                        <a:t>4</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id-ID" sz="1800" dirty="0" smtClean="0">
                          <a:latin typeface="Baskerville Old Face" panose="02020602080505020303" pitchFamily="18" charset="0"/>
                        </a:rPr>
                        <a:t>4</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id-ID" sz="1800" dirty="0" smtClean="0">
                          <a:latin typeface="Baskerville Old Face" panose="02020602080505020303" pitchFamily="18" charset="0"/>
                        </a:rPr>
                        <a:t>4</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id-ID" sz="1800" dirty="0" smtClean="0">
                          <a:latin typeface="Baskerville Old Face" panose="02020602080505020303" pitchFamily="18" charset="0"/>
                        </a:rPr>
                        <a:t>4</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id-ID" sz="1800" dirty="0" smtClean="0">
                          <a:latin typeface="Baskerville Old Face" panose="02020602080505020303" pitchFamily="18" charset="0"/>
                        </a:rPr>
                        <a:t>4</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id-ID" sz="1800" dirty="0" smtClean="0">
                          <a:latin typeface="Baskerville Old Face" panose="02020602080505020303" pitchFamily="18" charset="0"/>
                        </a:rPr>
                        <a:t>4</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r>
              <a:tr h="180277">
                <a:tc gridSpan="2">
                  <a:txBody>
                    <a:bodyPr/>
                    <a:lstStyle/>
                    <a:p>
                      <a:r>
                        <a:rPr lang="id-ID" sz="1800" b="1" dirty="0" smtClean="0">
                          <a:latin typeface="Baskerville Old Face" panose="02020602080505020303" pitchFamily="18" charset="0"/>
                        </a:rPr>
                        <a:t>Jumlah Alokasi Waktu Per Minggu</a:t>
                      </a:r>
                      <a:endParaRPr lang="id-ID" sz="1800" b="1"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hMerge="1">
                  <a:txBody>
                    <a:bodyPr/>
                    <a:lstStyle/>
                    <a:p>
                      <a:endParaRPr lang="id-ID" sz="1600" dirty="0"/>
                    </a:p>
                  </a:txBody>
                  <a:tcPr>
                    <a:lnT w="12700" cap="flat" cmpd="sng" algn="ctr">
                      <a:solidFill>
                        <a:schemeClr val="tx1"/>
                      </a:solidFill>
                      <a:prstDash val="solid"/>
                      <a:round/>
                      <a:headEnd type="none" w="med" len="med"/>
                      <a:tailEnd type="none" w="med" len="med"/>
                    </a:lnT>
                  </a:tcPr>
                </a:tc>
                <a:tc>
                  <a:txBody>
                    <a:bodyPr/>
                    <a:lstStyle/>
                    <a:p>
                      <a:pPr algn="ctr"/>
                      <a:r>
                        <a:rPr lang="id-ID" sz="1800" dirty="0" smtClean="0">
                          <a:latin typeface="Baskerville Old Face" panose="02020602080505020303" pitchFamily="18" charset="0"/>
                        </a:rPr>
                        <a:t>30</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id-ID" sz="1800" dirty="0" smtClean="0">
                          <a:latin typeface="Baskerville Old Face" panose="02020602080505020303" pitchFamily="18" charset="0"/>
                        </a:rPr>
                        <a:t>30</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id-ID" sz="1800" dirty="0" smtClean="0">
                          <a:latin typeface="Baskerville Old Face" panose="02020602080505020303" pitchFamily="18" charset="0"/>
                        </a:rPr>
                        <a:t>32</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id-ID" sz="1800" dirty="0" smtClean="0">
                          <a:latin typeface="Baskerville Old Face" panose="02020602080505020303" pitchFamily="18" charset="0"/>
                        </a:rPr>
                        <a:t>36</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id-ID" sz="1800" dirty="0" smtClean="0">
                          <a:latin typeface="Baskerville Old Face" panose="02020602080505020303" pitchFamily="18" charset="0"/>
                        </a:rPr>
                        <a:t>36</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id-ID" sz="1800" dirty="0" smtClean="0">
                          <a:latin typeface="Baskerville Old Face" panose="02020602080505020303" pitchFamily="18" charset="0"/>
                        </a:rPr>
                        <a:t>36</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608524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608" y="116632"/>
            <a:ext cx="7467600" cy="288032"/>
          </a:xfrm>
        </p:spPr>
        <p:txBody>
          <a:bodyPr>
            <a:normAutofit fontScale="90000"/>
          </a:bodyPr>
          <a:lstStyle/>
          <a:p>
            <a:pPr algn="ctr"/>
            <a:r>
              <a:rPr lang="id-ID" sz="2800" b="1" dirty="0">
                <a:latin typeface="Baskerville Old Face" panose="02020602080505020303" pitchFamily="18" charset="0"/>
              </a:rPr>
              <a:t>STRUKTUR KURIKULUM SMPLB</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4751545"/>
              </p:ext>
            </p:extLst>
          </p:nvPr>
        </p:nvGraphicFramePr>
        <p:xfrm>
          <a:off x="956370" y="583480"/>
          <a:ext cx="10530781" cy="6217920"/>
        </p:xfrm>
        <a:graphic>
          <a:graphicData uri="http://schemas.openxmlformats.org/drawingml/2006/table">
            <a:tbl>
              <a:tblPr firstRow="1" bandRow="1">
                <a:tableStyleId>{616DA210-FB5B-4158-B5E0-FEB733F419BA}</a:tableStyleId>
              </a:tblPr>
              <a:tblGrid>
                <a:gridCol w="614296"/>
                <a:gridCol w="5791929"/>
                <a:gridCol w="1404104"/>
                <a:gridCol w="1316348"/>
                <a:gridCol w="1404104"/>
              </a:tblGrid>
              <a:tr h="360553">
                <a:tc rowSpan="2" gridSpan="2">
                  <a:txBody>
                    <a:bodyPr/>
                    <a:lstStyle/>
                    <a:p>
                      <a:pPr algn="ctr"/>
                      <a:endParaRPr lang="id-ID" sz="1800" dirty="0" smtClean="0">
                        <a:latin typeface="Baskerville Old Face" panose="02020602080505020303" pitchFamily="18" charset="0"/>
                      </a:endParaRPr>
                    </a:p>
                    <a:p>
                      <a:pPr algn="ctr"/>
                      <a:r>
                        <a:rPr lang="id-ID" sz="1800" dirty="0" smtClean="0">
                          <a:latin typeface="Baskerville Old Face" panose="02020602080505020303" pitchFamily="18" charset="0"/>
                        </a:rPr>
                        <a:t>Mata Pelajaran</a:t>
                      </a:r>
                      <a:endParaRPr lang="id-ID" sz="1800" dirty="0">
                        <a:latin typeface="Baskerville Old Face" panose="02020602080505020303" pitchFamily="18" charset="0"/>
                      </a:endParaRPr>
                    </a:p>
                  </a:txBody>
                  <a:tcPr/>
                </a:tc>
                <a:tc rowSpan="2" hMerge="1">
                  <a:txBody>
                    <a:bodyPr/>
                    <a:lstStyle/>
                    <a:p>
                      <a:endParaRPr lang="id-ID" sz="1600" dirty="0"/>
                    </a:p>
                  </a:txBody>
                  <a:tcPr/>
                </a:tc>
                <a:tc gridSpan="3">
                  <a:txBody>
                    <a:bodyPr/>
                    <a:lstStyle/>
                    <a:p>
                      <a:pPr algn="ctr"/>
                      <a:r>
                        <a:rPr lang="id-ID" sz="1800" dirty="0" smtClean="0">
                          <a:latin typeface="Baskerville Old Face" panose="02020602080505020303" pitchFamily="18" charset="0"/>
                        </a:rPr>
                        <a:t>Kelas dan Alokasi Waktu Per Minggu</a:t>
                      </a:r>
                      <a:endParaRPr lang="id-ID" sz="1800" dirty="0">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tcPr>
                </a:tc>
                <a:tc hMerge="1">
                  <a:txBody>
                    <a:bodyPr/>
                    <a:lstStyle/>
                    <a:p>
                      <a:endParaRPr lang="id-ID" sz="1600" dirty="0"/>
                    </a:p>
                  </a:txBody>
                  <a:tcPr/>
                </a:tc>
                <a:tc hMerge="1">
                  <a:txBody>
                    <a:bodyPr/>
                    <a:lstStyle/>
                    <a:p>
                      <a:endParaRPr lang="id-ID" sz="1600" dirty="0"/>
                    </a:p>
                  </a:txBody>
                  <a:tcPr/>
                </a:tc>
              </a:tr>
              <a:tr h="0">
                <a:tc gridSpan="2" vMerge="1">
                  <a:txBody>
                    <a:bodyPr/>
                    <a:lstStyle/>
                    <a:p>
                      <a:endParaRPr lang="id-ID" sz="1600" dirty="0"/>
                    </a:p>
                  </a:txBody>
                  <a:tcPr/>
                </a:tc>
                <a:tc hMerge="1" vMerge="1">
                  <a:txBody>
                    <a:bodyPr/>
                    <a:lstStyle/>
                    <a:p>
                      <a:endParaRPr lang="id-ID" sz="1600" dirty="0"/>
                    </a:p>
                  </a:txBody>
                  <a:tcPr/>
                </a:tc>
                <a:tc>
                  <a:txBody>
                    <a:bodyPr/>
                    <a:lstStyle/>
                    <a:p>
                      <a:pPr algn="ctr"/>
                      <a:r>
                        <a:rPr lang="id-ID" sz="1800" dirty="0" smtClean="0">
                          <a:latin typeface="Baskerville Old Face" panose="02020602080505020303" pitchFamily="18" charset="0"/>
                        </a:rPr>
                        <a:t>VII</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VIII</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IX</a:t>
                      </a:r>
                      <a:endParaRPr lang="id-ID" sz="1800" dirty="0">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tcPr>
                </a:tc>
              </a:tr>
              <a:tr h="360553">
                <a:tc gridSpan="2">
                  <a:txBody>
                    <a:bodyPr/>
                    <a:lstStyle/>
                    <a:p>
                      <a:r>
                        <a:rPr lang="id-ID" sz="1800" b="1" dirty="0" smtClean="0">
                          <a:latin typeface="Baskerville Old Face" panose="02020602080505020303" pitchFamily="18" charset="0"/>
                        </a:rPr>
                        <a:t>Kelompok A</a:t>
                      </a:r>
                      <a:endParaRPr lang="id-ID" sz="1800" b="1" dirty="0">
                        <a:latin typeface="Baskerville Old Face" panose="02020602080505020303" pitchFamily="18" charset="0"/>
                      </a:endParaRPr>
                    </a:p>
                  </a:txBody>
                  <a:tcPr/>
                </a:tc>
                <a:tc hMerge="1">
                  <a:txBody>
                    <a:bodyPr/>
                    <a:lstStyle/>
                    <a:p>
                      <a:endParaRPr lang="id-ID" sz="1600" dirty="0"/>
                    </a:p>
                  </a:txBody>
                  <a:tcPr/>
                </a:tc>
                <a:tc>
                  <a:txBody>
                    <a:bodyPr/>
                    <a:lstStyle/>
                    <a:p>
                      <a:endParaRPr lang="id-ID" sz="1800">
                        <a:latin typeface="Baskerville Old Face" panose="02020602080505020303" pitchFamily="18" charset="0"/>
                      </a:endParaRPr>
                    </a:p>
                  </a:txBody>
                  <a:tcPr/>
                </a:tc>
                <a:tc>
                  <a:txBody>
                    <a:bodyPr/>
                    <a:lstStyle/>
                    <a:p>
                      <a:endParaRPr lang="id-ID" sz="1800">
                        <a:latin typeface="Baskerville Old Face" panose="02020602080505020303" pitchFamily="18" charset="0"/>
                      </a:endParaRPr>
                    </a:p>
                  </a:txBody>
                  <a:tcPr/>
                </a:tc>
                <a:tc>
                  <a:txBody>
                    <a:bodyPr/>
                    <a:lstStyle/>
                    <a:p>
                      <a:endParaRPr lang="id-ID" sz="1800">
                        <a:latin typeface="Baskerville Old Face" panose="02020602080505020303" pitchFamily="18" charset="0"/>
                      </a:endParaRPr>
                    </a:p>
                  </a:txBody>
                  <a:tcPr/>
                </a:tc>
              </a:tr>
              <a:tr h="360553">
                <a:tc>
                  <a:txBody>
                    <a:bodyPr/>
                    <a:lstStyle/>
                    <a:p>
                      <a:r>
                        <a:rPr lang="id-ID" sz="1800" dirty="0" smtClean="0">
                          <a:latin typeface="Baskerville Old Face" panose="02020602080505020303" pitchFamily="18" charset="0"/>
                        </a:rPr>
                        <a:t>1</a:t>
                      </a:r>
                      <a:endParaRPr lang="id-ID" sz="1800" dirty="0">
                        <a:latin typeface="Baskerville Old Face" panose="02020602080505020303" pitchFamily="18" charset="0"/>
                      </a:endParaRPr>
                    </a:p>
                  </a:txBody>
                  <a:tcPr/>
                </a:tc>
                <a:tc>
                  <a:txBody>
                    <a:bodyPr/>
                    <a:lstStyle/>
                    <a:p>
                      <a:r>
                        <a:rPr lang="id-ID" sz="1800" dirty="0" smtClean="0">
                          <a:latin typeface="Baskerville Old Face" panose="02020602080505020303" pitchFamily="18" charset="0"/>
                        </a:rPr>
                        <a:t>Pedidikan</a:t>
                      </a:r>
                      <a:r>
                        <a:rPr lang="id-ID" sz="1800" baseline="0" dirty="0" smtClean="0">
                          <a:latin typeface="Baskerville Old Face" panose="02020602080505020303" pitchFamily="18" charset="0"/>
                        </a:rPr>
                        <a:t> Agama dan Budi Pekerti</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r>
              <a:tr h="360553">
                <a:tc>
                  <a:txBody>
                    <a:bodyPr/>
                    <a:lstStyle/>
                    <a:p>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r>
                        <a:rPr lang="id-ID" sz="1800" dirty="0" smtClean="0">
                          <a:latin typeface="Baskerville Old Face" panose="02020602080505020303" pitchFamily="18" charset="0"/>
                        </a:rPr>
                        <a:t>Pendidikan Pancasila dan Kewarganegaraan</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r>
              <a:tr h="360553">
                <a:tc>
                  <a:txBody>
                    <a:bodyPr/>
                    <a:lstStyle/>
                    <a:p>
                      <a:r>
                        <a:rPr lang="id-ID" sz="1800" dirty="0" smtClean="0">
                          <a:latin typeface="Baskerville Old Face" panose="02020602080505020303" pitchFamily="18" charset="0"/>
                        </a:rPr>
                        <a:t>3</a:t>
                      </a:r>
                      <a:endParaRPr lang="id-ID" sz="1800" dirty="0">
                        <a:latin typeface="Baskerville Old Face" panose="02020602080505020303" pitchFamily="18" charset="0"/>
                      </a:endParaRPr>
                    </a:p>
                  </a:txBody>
                  <a:tcPr/>
                </a:tc>
                <a:tc>
                  <a:txBody>
                    <a:bodyPr/>
                    <a:lstStyle/>
                    <a:p>
                      <a:r>
                        <a:rPr lang="id-ID" sz="1800" dirty="0" smtClean="0">
                          <a:latin typeface="Baskerville Old Face" panose="02020602080505020303" pitchFamily="18" charset="0"/>
                        </a:rPr>
                        <a:t>Bahasa Indonesia</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r>
              <a:tr h="360553">
                <a:tc>
                  <a:txBody>
                    <a:bodyPr/>
                    <a:lstStyle/>
                    <a:p>
                      <a:r>
                        <a:rPr lang="id-ID" sz="1800" dirty="0" smtClean="0">
                          <a:latin typeface="Baskerville Old Face" panose="02020602080505020303" pitchFamily="18" charset="0"/>
                        </a:rPr>
                        <a:t>4</a:t>
                      </a:r>
                      <a:endParaRPr lang="id-ID" sz="1800" dirty="0">
                        <a:latin typeface="Baskerville Old Face" panose="02020602080505020303" pitchFamily="18" charset="0"/>
                      </a:endParaRPr>
                    </a:p>
                  </a:txBody>
                  <a:tcPr/>
                </a:tc>
                <a:tc>
                  <a:txBody>
                    <a:bodyPr/>
                    <a:lstStyle/>
                    <a:p>
                      <a:r>
                        <a:rPr lang="id-ID" sz="1800" dirty="0" smtClean="0">
                          <a:latin typeface="Baskerville Old Face" panose="02020602080505020303" pitchFamily="18" charset="0"/>
                        </a:rPr>
                        <a:t>Matematika</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r>
              <a:tr h="0">
                <a:tc>
                  <a:txBody>
                    <a:bodyPr/>
                    <a:lstStyle/>
                    <a:p>
                      <a:r>
                        <a:rPr lang="id-ID" sz="1800" dirty="0" smtClean="0">
                          <a:latin typeface="Baskerville Old Face" panose="02020602080505020303" pitchFamily="18" charset="0"/>
                        </a:rPr>
                        <a:t>5</a:t>
                      </a:r>
                      <a:endParaRPr lang="id-ID" sz="1800" dirty="0">
                        <a:latin typeface="Baskerville Old Face" panose="02020602080505020303" pitchFamily="18" charset="0"/>
                      </a:endParaRPr>
                    </a:p>
                  </a:txBody>
                  <a:tcPr/>
                </a:tc>
                <a:tc>
                  <a:txBody>
                    <a:bodyPr/>
                    <a:lstStyle/>
                    <a:p>
                      <a:r>
                        <a:rPr lang="id-ID" sz="1800" dirty="0" smtClean="0">
                          <a:latin typeface="Baskerville Old Face" panose="02020602080505020303" pitchFamily="18" charset="0"/>
                        </a:rPr>
                        <a:t>IPA</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r>
              <a:tr h="180277">
                <a:tc>
                  <a:txBody>
                    <a:bodyPr/>
                    <a:lstStyle/>
                    <a:p>
                      <a:r>
                        <a:rPr lang="id-ID" sz="1800" dirty="0" smtClean="0">
                          <a:latin typeface="Baskerville Old Face" panose="02020602080505020303" pitchFamily="18" charset="0"/>
                        </a:rPr>
                        <a:t>6</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r>
                        <a:rPr lang="id-ID" sz="1800" dirty="0" smtClean="0">
                          <a:latin typeface="Baskerville Old Face" panose="02020602080505020303" pitchFamily="18" charset="0"/>
                        </a:rPr>
                        <a:t>IPS</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r>
              <a:tr h="180277">
                <a:tc>
                  <a:txBody>
                    <a:bodyPr/>
                    <a:lstStyle/>
                    <a:p>
                      <a:r>
                        <a:rPr lang="id-ID" sz="1800" dirty="0" smtClean="0">
                          <a:latin typeface="Baskerville Old Face" panose="02020602080505020303" pitchFamily="18" charset="0"/>
                        </a:rPr>
                        <a:t>7</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a:txBody>
                    <a:bodyPr/>
                    <a:lstStyle/>
                    <a:p>
                      <a:r>
                        <a:rPr lang="id-ID" sz="1800" dirty="0" smtClean="0">
                          <a:latin typeface="Baskerville Old Face" panose="02020602080505020303" pitchFamily="18" charset="0"/>
                        </a:rPr>
                        <a:t>Bahasa</a:t>
                      </a:r>
                      <a:r>
                        <a:rPr lang="id-ID" sz="1800" baseline="0" dirty="0" smtClean="0">
                          <a:latin typeface="Baskerville Old Face" panose="02020602080505020303" pitchFamily="18" charset="0"/>
                        </a:rPr>
                        <a:t> Inggris</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r>
              <a:tr h="360553">
                <a:tc gridSpan="2">
                  <a:txBody>
                    <a:bodyPr/>
                    <a:lstStyle/>
                    <a:p>
                      <a:r>
                        <a:rPr lang="id-ID" sz="1800" b="1" dirty="0" smtClean="0">
                          <a:latin typeface="Baskerville Old Face" panose="02020602080505020303" pitchFamily="18" charset="0"/>
                        </a:rPr>
                        <a:t>Kelompok B</a:t>
                      </a:r>
                      <a:endParaRPr lang="id-ID" sz="1800" b="1" dirty="0">
                        <a:latin typeface="Baskerville Old Face" panose="02020602080505020303" pitchFamily="18" charset="0"/>
                      </a:endParaRPr>
                    </a:p>
                  </a:txBody>
                  <a:tcPr/>
                </a:tc>
                <a:tc hMerge="1">
                  <a:txBody>
                    <a:bodyPr/>
                    <a:lstStyle/>
                    <a:p>
                      <a:endParaRPr lang="id-ID" sz="1600" dirty="0"/>
                    </a:p>
                  </a:txBody>
                  <a:tcPr/>
                </a:tc>
                <a:tc>
                  <a:txBody>
                    <a:bodyPr/>
                    <a:lstStyle/>
                    <a:p>
                      <a:pPr algn="ctr"/>
                      <a:endParaRPr lang="id-ID" sz="1800">
                        <a:latin typeface="Baskerville Old Face" panose="02020602080505020303" pitchFamily="18" charset="0"/>
                      </a:endParaRPr>
                    </a:p>
                  </a:txBody>
                  <a:tcPr/>
                </a:tc>
                <a:tc>
                  <a:txBody>
                    <a:bodyPr/>
                    <a:lstStyle/>
                    <a:p>
                      <a:pPr algn="ctr"/>
                      <a:endParaRPr lang="id-ID" sz="1800">
                        <a:latin typeface="Baskerville Old Face" panose="02020602080505020303" pitchFamily="18" charset="0"/>
                      </a:endParaRPr>
                    </a:p>
                  </a:txBody>
                  <a:tcPr/>
                </a:tc>
                <a:tc>
                  <a:txBody>
                    <a:bodyPr/>
                    <a:lstStyle/>
                    <a:p>
                      <a:pPr algn="ctr"/>
                      <a:endParaRPr lang="id-ID" sz="1800">
                        <a:latin typeface="Baskerville Old Face" panose="02020602080505020303" pitchFamily="18" charset="0"/>
                      </a:endParaRPr>
                    </a:p>
                  </a:txBody>
                  <a:tcPr/>
                </a:tc>
              </a:tr>
              <a:tr h="360553">
                <a:tc>
                  <a:txBody>
                    <a:bodyPr/>
                    <a:lstStyle/>
                    <a:p>
                      <a:r>
                        <a:rPr lang="id-ID" sz="1800" dirty="0" smtClean="0">
                          <a:latin typeface="Baskerville Old Face" panose="02020602080505020303" pitchFamily="18" charset="0"/>
                        </a:rPr>
                        <a:t>8</a:t>
                      </a:r>
                      <a:endParaRPr lang="id-ID" sz="1800" dirty="0">
                        <a:latin typeface="Baskerville Old Face" panose="02020602080505020303" pitchFamily="18" charset="0"/>
                      </a:endParaRPr>
                    </a:p>
                  </a:txBody>
                  <a:tcPr/>
                </a:tc>
                <a:tc>
                  <a:txBody>
                    <a:bodyPr/>
                    <a:lstStyle/>
                    <a:p>
                      <a:r>
                        <a:rPr lang="id-ID" sz="1800" dirty="0" smtClean="0">
                          <a:latin typeface="Baskerville Old Face" panose="02020602080505020303" pitchFamily="18" charset="0"/>
                        </a:rPr>
                        <a:t>Seni Budaya </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r>
              <a:tr h="180277">
                <a:tc>
                  <a:txBody>
                    <a:bodyPr/>
                    <a:lstStyle/>
                    <a:p>
                      <a:r>
                        <a:rPr lang="id-ID" sz="1800" dirty="0" smtClean="0">
                          <a:latin typeface="Baskerville Old Face" panose="02020602080505020303" pitchFamily="18" charset="0"/>
                        </a:rPr>
                        <a:t>9</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r>
                        <a:rPr lang="id-ID" sz="1800" dirty="0" smtClean="0">
                          <a:latin typeface="Baskerville Old Face" panose="02020602080505020303" pitchFamily="18" charset="0"/>
                        </a:rPr>
                        <a:t>Pendidikan Jasmani, Olahraga, dan Kesehatan</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r>
              <a:tr h="180277">
                <a:tc>
                  <a:txBody>
                    <a:bodyPr/>
                    <a:lstStyle/>
                    <a:p>
                      <a:r>
                        <a:rPr lang="id-ID" sz="1800" dirty="0" smtClean="0">
                          <a:latin typeface="Baskerville Old Face" panose="02020602080505020303" pitchFamily="18" charset="0"/>
                        </a:rPr>
                        <a:t>10</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a:txBody>
                    <a:bodyPr/>
                    <a:lstStyle/>
                    <a:p>
                      <a:r>
                        <a:rPr lang="id-ID" sz="1800" dirty="0" smtClean="0">
                          <a:latin typeface="Baskerville Old Face" panose="02020602080505020303" pitchFamily="18" charset="0"/>
                        </a:rPr>
                        <a:t>Keterampilan Pilihan</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id-ID" sz="1800" dirty="0" smtClean="0">
                          <a:latin typeface="Baskerville Old Face" panose="02020602080505020303" pitchFamily="18" charset="0"/>
                        </a:rPr>
                        <a:t>18</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id-ID" sz="1800" dirty="0" smtClean="0">
                          <a:latin typeface="Baskerville Old Face" panose="02020602080505020303" pitchFamily="18" charset="0"/>
                        </a:rPr>
                        <a:t>18</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id-ID" sz="1800" smtClean="0">
                          <a:latin typeface="Baskerville Old Face" panose="02020602080505020303" pitchFamily="18" charset="0"/>
                        </a:rPr>
                        <a:t>18</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r>
              <a:tr h="360553">
                <a:tc gridSpan="2">
                  <a:txBody>
                    <a:bodyPr/>
                    <a:lstStyle/>
                    <a:p>
                      <a:r>
                        <a:rPr lang="id-ID" sz="1800" b="1" dirty="0" smtClean="0">
                          <a:latin typeface="Baskerville Old Face" panose="02020602080505020303" pitchFamily="18" charset="0"/>
                        </a:rPr>
                        <a:t>Kelompok C</a:t>
                      </a:r>
                      <a:endParaRPr lang="id-ID" sz="1800" b="1" dirty="0">
                        <a:latin typeface="Baskerville Old Face" panose="02020602080505020303" pitchFamily="18" charset="0"/>
                      </a:endParaRPr>
                    </a:p>
                  </a:txBody>
                  <a:tcPr/>
                </a:tc>
                <a:tc hMerge="1">
                  <a:txBody>
                    <a:bodyPr/>
                    <a:lstStyle/>
                    <a:p>
                      <a:endParaRPr lang="id-ID" sz="1600" dirty="0"/>
                    </a:p>
                  </a:txBody>
                  <a:tcPr/>
                </a:tc>
                <a:tc>
                  <a:txBody>
                    <a:bodyPr/>
                    <a:lstStyle/>
                    <a:p>
                      <a:pPr algn="ctr"/>
                      <a:endParaRPr lang="id-ID" sz="1800">
                        <a:latin typeface="Baskerville Old Face" panose="02020602080505020303" pitchFamily="18" charset="0"/>
                      </a:endParaRPr>
                    </a:p>
                  </a:txBody>
                  <a:tcPr/>
                </a:tc>
                <a:tc>
                  <a:txBody>
                    <a:bodyPr/>
                    <a:lstStyle/>
                    <a:p>
                      <a:pPr algn="ctr"/>
                      <a:endParaRPr lang="id-ID" sz="1800">
                        <a:latin typeface="Baskerville Old Face" panose="02020602080505020303" pitchFamily="18" charset="0"/>
                      </a:endParaRPr>
                    </a:p>
                  </a:txBody>
                  <a:tcPr/>
                </a:tc>
                <a:tc>
                  <a:txBody>
                    <a:bodyPr/>
                    <a:lstStyle/>
                    <a:p>
                      <a:pPr algn="ctr"/>
                      <a:endParaRPr lang="id-ID" sz="1800">
                        <a:latin typeface="Baskerville Old Face" panose="02020602080505020303" pitchFamily="18" charset="0"/>
                      </a:endParaRPr>
                    </a:p>
                  </a:txBody>
                  <a:tcPr/>
                </a:tc>
              </a:tr>
              <a:tr h="180277">
                <a:tc>
                  <a:txBody>
                    <a:bodyPr/>
                    <a:lstStyle/>
                    <a:p>
                      <a:r>
                        <a:rPr lang="id-ID" sz="1800" dirty="0" smtClean="0">
                          <a:latin typeface="Baskerville Old Face" panose="02020602080505020303" pitchFamily="18" charset="0"/>
                        </a:rPr>
                        <a:t>11</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r>
                        <a:rPr lang="id-ID" sz="1800" dirty="0" smtClean="0">
                          <a:latin typeface="Baskerville Old Face" panose="02020602080505020303" pitchFamily="18" charset="0"/>
                        </a:rPr>
                        <a:t>Program Kebutuhan Khusus</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r>
              <a:tr h="180277">
                <a:tc gridSpan="2">
                  <a:txBody>
                    <a:bodyPr/>
                    <a:lstStyle/>
                    <a:p>
                      <a:r>
                        <a:rPr lang="id-ID" sz="1800" b="1" dirty="0" smtClean="0">
                          <a:latin typeface="Baskerville Old Face" panose="02020602080505020303" pitchFamily="18" charset="0"/>
                        </a:rPr>
                        <a:t>Jumlah Alokasi Waktu Per Minggu</a:t>
                      </a:r>
                      <a:endParaRPr lang="id-ID" sz="1800" b="1"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hMerge="1">
                  <a:txBody>
                    <a:bodyPr/>
                    <a:lstStyle/>
                    <a:p>
                      <a:endParaRPr lang="id-ID" sz="1600" dirty="0"/>
                    </a:p>
                  </a:txBody>
                  <a:tcPr>
                    <a:lnT w="12700" cap="flat" cmpd="sng" algn="ctr">
                      <a:solidFill>
                        <a:schemeClr val="tx1"/>
                      </a:solidFill>
                      <a:prstDash val="solid"/>
                      <a:round/>
                      <a:headEnd type="none" w="med" len="med"/>
                      <a:tailEnd type="none" w="med" len="med"/>
                    </a:lnT>
                  </a:tcPr>
                </a:tc>
                <a:tc>
                  <a:txBody>
                    <a:bodyPr/>
                    <a:lstStyle/>
                    <a:p>
                      <a:pPr algn="ctr"/>
                      <a:r>
                        <a:rPr lang="id-ID" sz="1800" dirty="0" smtClean="0">
                          <a:latin typeface="Baskerville Old Face" panose="02020602080505020303" pitchFamily="18" charset="0"/>
                        </a:rPr>
                        <a:t>38</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id-ID" sz="1800" dirty="0" smtClean="0">
                          <a:latin typeface="Baskerville Old Face" panose="02020602080505020303" pitchFamily="18" charset="0"/>
                        </a:rPr>
                        <a:t>38</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id-ID" sz="1800" dirty="0" smtClean="0">
                          <a:latin typeface="Baskerville Old Face" panose="02020602080505020303" pitchFamily="18" charset="0"/>
                        </a:rPr>
                        <a:t>38</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620879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608" y="0"/>
            <a:ext cx="7467600" cy="288032"/>
          </a:xfrm>
        </p:spPr>
        <p:txBody>
          <a:bodyPr>
            <a:normAutofit fontScale="90000"/>
          </a:bodyPr>
          <a:lstStyle/>
          <a:p>
            <a:pPr algn="ctr"/>
            <a:r>
              <a:rPr lang="id-ID" sz="2800" b="1" dirty="0">
                <a:latin typeface="Baskerville Old Face" panose="02020602080505020303" pitchFamily="18" charset="0"/>
              </a:rPr>
              <a:t>STRUKTUR KURIKULUM SMALB</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4535156"/>
              </p:ext>
            </p:extLst>
          </p:nvPr>
        </p:nvGraphicFramePr>
        <p:xfrm>
          <a:off x="856715" y="447378"/>
          <a:ext cx="10496280" cy="6217920"/>
        </p:xfrm>
        <a:graphic>
          <a:graphicData uri="http://schemas.openxmlformats.org/drawingml/2006/table">
            <a:tbl>
              <a:tblPr firstRow="1" bandRow="1">
                <a:tableStyleId>{616DA210-FB5B-4158-B5E0-FEB733F419BA}</a:tableStyleId>
              </a:tblPr>
              <a:tblGrid>
                <a:gridCol w="612283"/>
                <a:gridCol w="5772954"/>
                <a:gridCol w="1399504"/>
                <a:gridCol w="1312035"/>
                <a:gridCol w="1399504"/>
              </a:tblGrid>
              <a:tr h="360553">
                <a:tc rowSpan="2" gridSpan="2">
                  <a:txBody>
                    <a:bodyPr/>
                    <a:lstStyle/>
                    <a:p>
                      <a:pPr algn="ctr"/>
                      <a:endParaRPr lang="id-ID" sz="1800" dirty="0" smtClean="0">
                        <a:latin typeface="Baskerville Old Face" panose="02020602080505020303" pitchFamily="18" charset="0"/>
                      </a:endParaRPr>
                    </a:p>
                    <a:p>
                      <a:pPr algn="ctr"/>
                      <a:r>
                        <a:rPr lang="id-ID" sz="1800" dirty="0" smtClean="0">
                          <a:latin typeface="Baskerville Old Face" panose="02020602080505020303" pitchFamily="18" charset="0"/>
                        </a:rPr>
                        <a:t>Mata Pelajaran</a:t>
                      </a:r>
                      <a:endParaRPr lang="id-ID" sz="1800" dirty="0">
                        <a:latin typeface="Baskerville Old Face" panose="02020602080505020303" pitchFamily="18" charset="0"/>
                      </a:endParaRPr>
                    </a:p>
                  </a:txBody>
                  <a:tcPr/>
                </a:tc>
                <a:tc rowSpan="2" hMerge="1">
                  <a:txBody>
                    <a:bodyPr/>
                    <a:lstStyle/>
                    <a:p>
                      <a:endParaRPr lang="id-ID" sz="1600" dirty="0"/>
                    </a:p>
                  </a:txBody>
                  <a:tcPr/>
                </a:tc>
                <a:tc gridSpan="3">
                  <a:txBody>
                    <a:bodyPr/>
                    <a:lstStyle/>
                    <a:p>
                      <a:pPr algn="ctr"/>
                      <a:r>
                        <a:rPr lang="id-ID" sz="1800" dirty="0" smtClean="0">
                          <a:latin typeface="Baskerville Old Face" panose="02020602080505020303" pitchFamily="18" charset="0"/>
                        </a:rPr>
                        <a:t>Kelas dan Alokasi Waktu Per Minggu</a:t>
                      </a:r>
                      <a:endParaRPr lang="id-ID" sz="1800" dirty="0">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tcPr>
                </a:tc>
                <a:tc hMerge="1">
                  <a:txBody>
                    <a:bodyPr/>
                    <a:lstStyle/>
                    <a:p>
                      <a:endParaRPr lang="id-ID" sz="1600" dirty="0"/>
                    </a:p>
                  </a:txBody>
                  <a:tcPr/>
                </a:tc>
                <a:tc hMerge="1">
                  <a:txBody>
                    <a:bodyPr/>
                    <a:lstStyle/>
                    <a:p>
                      <a:endParaRPr lang="id-ID" sz="1600" dirty="0"/>
                    </a:p>
                  </a:txBody>
                  <a:tcPr/>
                </a:tc>
              </a:tr>
              <a:tr h="140960">
                <a:tc gridSpan="2" vMerge="1">
                  <a:txBody>
                    <a:bodyPr/>
                    <a:lstStyle/>
                    <a:p>
                      <a:endParaRPr lang="id-ID" sz="1600" dirty="0"/>
                    </a:p>
                  </a:txBody>
                  <a:tcPr/>
                </a:tc>
                <a:tc hMerge="1" vMerge="1">
                  <a:txBody>
                    <a:bodyPr/>
                    <a:lstStyle/>
                    <a:p>
                      <a:endParaRPr lang="id-ID" sz="1600" dirty="0"/>
                    </a:p>
                  </a:txBody>
                  <a:tcPr/>
                </a:tc>
                <a:tc>
                  <a:txBody>
                    <a:bodyPr/>
                    <a:lstStyle/>
                    <a:p>
                      <a:pPr algn="ctr"/>
                      <a:r>
                        <a:rPr lang="id-ID" sz="1800" dirty="0" smtClean="0">
                          <a:latin typeface="Baskerville Old Face" panose="02020602080505020303" pitchFamily="18" charset="0"/>
                        </a:rPr>
                        <a:t>X</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XI</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XII</a:t>
                      </a:r>
                      <a:endParaRPr lang="id-ID" sz="1800" dirty="0">
                        <a:latin typeface="Baskerville Old Face" panose="02020602080505020303" pitchFamily="18" charset="0"/>
                      </a:endParaRPr>
                    </a:p>
                  </a:txBody>
                  <a:tcPr>
                    <a:lnR w="12700" cap="flat" cmpd="sng" algn="ctr">
                      <a:solidFill>
                        <a:schemeClr val="tx1"/>
                      </a:solidFill>
                      <a:prstDash val="solid"/>
                      <a:round/>
                      <a:headEnd type="none" w="med" len="med"/>
                      <a:tailEnd type="none" w="med" len="med"/>
                    </a:lnR>
                  </a:tcPr>
                </a:tc>
              </a:tr>
              <a:tr h="360553">
                <a:tc gridSpan="2">
                  <a:txBody>
                    <a:bodyPr/>
                    <a:lstStyle/>
                    <a:p>
                      <a:r>
                        <a:rPr lang="id-ID" sz="1800" b="1" dirty="0" smtClean="0">
                          <a:latin typeface="Baskerville Old Face" panose="02020602080505020303" pitchFamily="18" charset="0"/>
                        </a:rPr>
                        <a:t>Kelompok A</a:t>
                      </a:r>
                      <a:endParaRPr lang="id-ID" sz="1800" b="1" dirty="0">
                        <a:latin typeface="Baskerville Old Face" panose="02020602080505020303" pitchFamily="18" charset="0"/>
                      </a:endParaRPr>
                    </a:p>
                  </a:txBody>
                  <a:tcPr/>
                </a:tc>
                <a:tc hMerge="1">
                  <a:txBody>
                    <a:bodyPr/>
                    <a:lstStyle/>
                    <a:p>
                      <a:endParaRPr lang="id-ID" sz="1600" dirty="0"/>
                    </a:p>
                  </a:txBody>
                  <a:tcPr/>
                </a:tc>
                <a:tc>
                  <a:txBody>
                    <a:bodyPr/>
                    <a:lstStyle/>
                    <a:p>
                      <a:endParaRPr lang="id-ID" sz="1800">
                        <a:latin typeface="Baskerville Old Face" panose="02020602080505020303" pitchFamily="18" charset="0"/>
                      </a:endParaRPr>
                    </a:p>
                  </a:txBody>
                  <a:tcPr/>
                </a:tc>
                <a:tc>
                  <a:txBody>
                    <a:bodyPr/>
                    <a:lstStyle/>
                    <a:p>
                      <a:endParaRPr lang="id-ID" sz="1800" dirty="0">
                        <a:latin typeface="Baskerville Old Face" panose="02020602080505020303" pitchFamily="18" charset="0"/>
                      </a:endParaRPr>
                    </a:p>
                  </a:txBody>
                  <a:tcPr/>
                </a:tc>
                <a:tc>
                  <a:txBody>
                    <a:bodyPr/>
                    <a:lstStyle/>
                    <a:p>
                      <a:endParaRPr lang="id-ID" sz="1800" dirty="0">
                        <a:latin typeface="Baskerville Old Face" panose="02020602080505020303" pitchFamily="18" charset="0"/>
                      </a:endParaRPr>
                    </a:p>
                  </a:txBody>
                  <a:tcPr/>
                </a:tc>
              </a:tr>
              <a:tr h="360553">
                <a:tc>
                  <a:txBody>
                    <a:bodyPr/>
                    <a:lstStyle/>
                    <a:p>
                      <a:r>
                        <a:rPr lang="id-ID" sz="1800" dirty="0" smtClean="0">
                          <a:latin typeface="Baskerville Old Face" panose="02020602080505020303" pitchFamily="18" charset="0"/>
                        </a:rPr>
                        <a:t>1</a:t>
                      </a:r>
                      <a:endParaRPr lang="id-ID" sz="1800" dirty="0">
                        <a:latin typeface="Baskerville Old Face" panose="02020602080505020303" pitchFamily="18" charset="0"/>
                      </a:endParaRPr>
                    </a:p>
                  </a:txBody>
                  <a:tcPr/>
                </a:tc>
                <a:tc>
                  <a:txBody>
                    <a:bodyPr/>
                    <a:lstStyle/>
                    <a:p>
                      <a:r>
                        <a:rPr lang="id-ID" sz="1800" dirty="0" smtClean="0">
                          <a:latin typeface="Baskerville Old Face" panose="02020602080505020303" pitchFamily="18" charset="0"/>
                        </a:rPr>
                        <a:t>Pedidikan</a:t>
                      </a:r>
                      <a:r>
                        <a:rPr lang="id-ID" sz="1800" baseline="0" dirty="0" smtClean="0">
                          <a:latin typeface="Baskerville Old Face" panose="02020602080505020303" pitchFamily="18" charset="0"/>
                        </a:rPr>
                        <a:t> Agama dan Budi Pekerti</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r>
              <a:tr h="360553">
                <a:tc>
                  <a:txBody>
                    <a:bodyPr/>
                    <a:lstStyle/>
                    <a:p>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r>
                        <a:rPr lang="id-ID" sz="1800" dirty="0" smtClean="0">
                          <a:latin typeface="Baskerville Old Face" panose="02020602080505020303" pitchFamily="18" charset="0"/>
                        </a:rPr>
                        <a:t>Pendidikan Pancasila dan Kewarganegaraan</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r>
              <a:tr h="360553">
                <a:tc>
                  <a:txBody>
                    <a:bodyPr/>
                    <a:lstStyle/>
                    <a:p>
                      <a:r>
                        <a:rPr lang="id-ID" sz="1800" dirty="0" smtClean="0">
                          <a:latin typeface="Baskerville Old Face" panose="02020602080505020303" pitchFamily="18" charset="0"/>
                        </a:rPr>
                        <a:t>3</a:t>
                      </a:r>
                      <a:endParaRPr lang="id-ID" sz="1800" dirty="0">
                        <a:latin typeface="Baskerville Old Face" panose="02020602080505020303" pitchFamily="18" charset="0"/>
                      </a:endParaRPr>
                    </a:p>
                  </a:txBody>
                  <a:tcPr/>
                </a:tc>
                <a:tc>
                  <a:txBody>
                    <a:bodyPr/>
                    <a:lstStyle/>
                    <a:p>
                      <a:r>
                        <a:rPr lang="id-ID" sz="1800" dirty="0" smtClean="0">
                          <a:latin typeface="Baskerville Old Face" panose="02020602080505020303" pitchFamily="18" charset="0"/>
                        </a:rPr>
                        <a:t>Bahasa Indonesia</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r>
              <a:tr h="360553">
                <a:tc>
                  <a:txBody>
                    <a:bodyPr/>
                    <a:lstStyle/>
                    <a:p>
                      <a:r>
                        <a:rPr lang="id-ID" sz="1800" dirty="0" smtClean="0">
                          <a:latin typeface="Baskerville Old Face" panose="02020602080505020303" pitchFamily="18" charset="0"/>
                        </a:rPr>
                        <a:t>4</a:t>
                      </a:r>
                      <a:endParaRPr lang="id-ID" sz="1800" dirty="0">
                        <a:latin typeface="Baskerville Old Face" panose="02020602080505020303" pitchFamily="18" charset="0"/>
                      </a:endParaRPr>
                    </a:p>
                  </a:txBody>
                  <a:tcPr/>
                </a:tc>
                <a:tc>
                  <a:txBody>
                    <a:bodyPr/>
                    <a:lstStyle/>
                    <a:p>
                      <a:r>
                        <a:rPr lang="id-ID" sz="1800" dirty="0" smtClean="0">
                          <a:latin typeface="Baskerville Old Face" panose="02020602080505020303" pitchFamily="18" charset="0"/>
                        </a:rPr>
                        <a:t>Matematika</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r>
              <a:tr h="360553">
                <a:tc>
                  <a:txBody>
                    <a:bodyPr/>
                    <a:lstStyle/>
                    <a:p>
                      <a:r>
                        <a:rPr lang="id-ID" sz="1800" dirty="0" smtClean="0">
                          <a:latin typeface="Baskerville Old Face" panose="02020602080505020303" pitchFamily="18" charset="0"/>
                        </a:rPr>
                        <a:t>5</a:t>
                      </a:r>
                      <a:endParaRPr lang="id-ID" sz="1800" dirty="0">
                        <a:latin typeface="Baskerville Old Face" panose="02020602080505020303" pitchFamily="18" charset="0"/>
                      </a:endParaRPr>
                    </a:p>
                  </a:txBody>
                  <a:tcPr/>
                </a:tc>
                <a:tc>
                  <a:txBody>
                    <a:bodyPr/>
                    <a:lstStyle/>
                    <a:p>
                      <a:r>
                        <a:rPr lang="id-ID" sz="1800" dirty="0" smtClean="0">
                          <a:latin typeface="Baskerville Old Face" panose="02020602080505020303" pitchFamily="18" charset="0"/>
                        </a:rPr>
                        <a:t>IPA</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r>
              <a:tr h="180277">
                <a:tc>
                  <a:txBody>
                    <a:bodyPr/>
                    <a:lstStyle/>
                    <a:p>
                      <a:r>
                        <a:rPr lang="id-ID" sz="1800" dirty="0" smtClean="0">
                          <a:latin typeface="Baskerville Old Face" panose="02020602080505020303" pitchFamily="18" charset="0"/>
                        </a:rPr>
                        <a:t>6</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r>
                        <a:rPr lang="id-ID" sz="1800" dirty="0" smtClean="0">
                          <a:latin typeface="Baskerville Old Face" panose="02020602080505020303" pitchFamily="18" charset="0"/>
                        </a:rPr>
                        <a:t>IPS</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r>
              <a:tr h="180277">
                <a:tc>
                  <a:txBody>
                    <a:bodyPr/>
                    <a:lstStyle/>
                    <a:p>
                      <a:r>
                        <a:rPr lang="id-ID" sz="1800" dirty="0" smtClean="0">
                          <a:latin typeface="Baskerville Old Face" panose="02020602080505020303" pitchFamily="18" charset="0"/>
                        </a:rPr>
                        <a:t>7</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a:txBody>
                    <a:bodyPr/>
                    <a:lstStyle/>
                    <a:p>
                      <a:r>
                        <a:rPr lang="id-ID" sz="1800" dirty="0" smtClean="0">
                          <a:latin typeface="Baskerville Old Face" panose="02020602080505020303" pitchFamily="18" charset="0"/>
                        </a:rPr>
                        <a:t>Bahasa</a:t>
                      </a:r>
                      <a:r>
                        <a:rPr lang="id-ID" sz="1800" baseline="0" dirty="0" smtClean="0">
                          <a:latin typeface="Baskerville Old Face" panose="02020602080505020303" pitchFamily="18" charset="0"/>
                        </a:rPr>
                        <a:t> Inggris</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r>
              <a:tr h="360553">
                <a:tc gridSpan="2">
                  <a:txBody>
                    <a:bodyPr/>
                    <a:lstStyle/>
                    <a:p>
                      <a:r>
                        <a:rPr lang="id-ID" sz="1800" b="1" dirty="0" smtClean="0">
                          <a:latin typeface="Baskerville Old Face" panose="02020602080505020303" pitchFamily="18" charset="0"/>
                        </a:rPr>
                        <a:t>Kelompok B</a:t>
                      </a:r>
                      <a:endParaRPr lang="id-ID" sz="1800" b="1" dirty="0">
                        <a:latin typeface="Baskerville Old Face" panose="02020602080505020303" pitchFamily="18" charset="0"/>
                      </a:endParaRPr>
                    </a:p>
                  </a:txBody>
                  <a:tcPr/>
                </a:tc>
                <a:tc hMerge="1">
                  <a:txBody>
                    <a:bodyPr/>
                    <a:lstStyle/>
                    <a:p>
                      <a:endParaRPr lang="id-ID" sz="1600" dirty="0"/>
                    </a:p>
                  </a:txBody>
                  <a:tcPr/>
                </a:tc>
                <a:tc>
                  <a:txBody>
                    <a:bodyPr/>
                    <a:lstStyle/>
                    <a:p>
                      <a:pPr algn="ctr"/>
                      <a:endParaRPr lang="id-ID" sz="1800">
                        <a:latin typeface="Baskerville Old Face" panose="02020602080505020303" pitchFamily="18" charset="0"/>
                      </a:endParaRPr>
                    </a:p>
                  </a:txBody>
                  <a:tcPr/>
                </a:tc>
                <a:tc>
                  <a:txBody>
                    <a:bodyPr/>
                    <a:lstStyle/>
                    <a:p>
                      <a:pPr algn="ctr"/>
                      <a:endParaRPr lang="id-ID" sz="1800">
                        <a:latin typeface="Baskerville Old Face" panose="02020602080505020303" pitchFamily="18" charset="0"/>
                      </a:endParaRPr>
                    </a:p>
                  </a:txBody>
                  <a:tcPr/>
                </a:tc>
                <a:tc>
                  <a:txBody>
                    <a:bodyPr/>
                    <a:lstStyle/>
                    <a:p>
                      <a:pPr algn="ctr"/>
                      <a:endParaRPr lang="id-ID" sz="1800" dirty="0">
                        <a:latin typeface="Baskerville Old Face" panose="02020602080505020303" pitchFamily="18" charset="0"/>
                      </a:endParaRPr>
                    </a:p>
                  </a:txBody>
                  <a:tcPr/>
                </a:tc>
              </a:tr>
              <a:tr h="360553">
                <a:tc>
                  <a:txBody>
                    <a:bodyPr/>
                    <a:lstStyle/>
                    <a:p>
                      <a:r>
                        <a:rPr lang="id-ID" sz="1800" dirty="0" smtClean="0">
                          <a:latin typeface="Baskerville Old Face" panose="02020602080505020303" pitchFamily="18" charset="0"/>
                        </a:rPr>
                        <a:t>8</a:t>
                      </a:r>
                      <a:endParaRPr lang="id-ID" sz="1800" dirty="0">
                        <a:latin typeface="Baskerville Old Face" panose="02020602080505020303" pitchFamily="18" charset="0"/>
                      </a:endParaRPr>
                    </a:p>
                  </a:txBody>
                  <a:tcPr/>
                </a:tc>
                <a:tc>
                  <a:txBody>
                    <a:bodyPr/>
                    <a:lstStyle/>
                    <a:p>
                      <a:r>
                        <a:rPr lang="id-ID" sz="1800" dirty="0" smtClean="0">
                          <a:latin typeface="Baskerville Old Face" panose="02020602080505020303" pitchFamily="18" charset="0"/>
                        </a:rPr>
                        <a:t>Seni Budaya </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tc>
              </a:tr>
              <a:tr h="180277">
                <a:tc>
                  <a:txBody>
                    <a:bodyPr/>
                    <a:lstStyle/>
                    <a:p>
                      <a:r>
                        <a:rPr lang="id-ID" sz="1800" dirty="0" smtClean="0">
                          <a:latin typeface="Baskerville Old Face" panose="02020602080505020303" pitchFamily="18" charset="0"/>
                        </a:rPr>
                        <a:t>9</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r>
                        <a:rPr lang="id-ID" sz="1800" dirty="0" smtClean="0">
                          <a:latin typeface="Baskerville Old Face" panose="02020602080505020303" pitchFamily="18" charset="0"/>
                        </a:rPr>
                        <a:t>Pendidikan Jasmani, Olahraga, dan Kesehatan</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r>
              <a:tr h="180277">
                <a:tc>
                  <a:txBody>
                    <a:bodyPr/>
                    <a:lstStyle/>
                    <a:p>
                      <a:r>
                        <a:rPr lang="id-ID" sz="1800" dirty="0" smtClean="0">
                          <a:latin typeface="Baskerville Old Face" panose="02020602080505020303" pitchFamily="18" charset="0"/>
                        </a:rPr>
                        <a:t>10</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a:txBody>
                    <a:bodyPr/>
                    <a:lstStyle/>
                    <a:p>
                      <a:r>
                        <a:rPr lang="id-ID" sz="1800" dirty="0" smtClean="0">
                          <a:latin typeface="Baskerville Old Face" panose="02020602080505020303" pitchFamily="18" charset="0"/>
                        </a:rPr>
                        <a:t>Keterampilan Pilihan</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id-ID" sz="1800" dirty="0" smtClean="0">
                          <a:latin typeface="Baskerville Old Face" panose="02020602080505020303" pitchFamily="18" charset="0"/>
                        </a:rPr>
                        <a:t>24</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id-ID" sz="1800" dirty="0" smtClean="0">
                          <a:latin typeface="Baskerville Old Face" panose="02020602080505020303" pitchFamily="18" charset="0"/>
                        </a:rPr>
                        <a:t>26</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id-ID" sz="1800" dirty="0" smtClean="0">
                          <a:latin typeface="Baskerville Old Face" panose="02020602080505020303" pitchFamily="18" charset="0"/>
                        </a:rPr>
                        <a:t>26</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r>
              <a:tr h="360553">
                <a:tc gridSpan="2">
                  <a:txBody>
                    <a:bodyPr/>
                    <a:lstStyle/>
                    <a:p>
                      <a:r>
                        <a:rPr lang="id-ID" sz="1800" b="1" dirty="0" smtClean="0">
                          <a:latin typeface="Baskerville Old Face" panose="02020602080505020303" pitchFamily="18" charset="0"/>
                        </a:rPr>
                        <a:t>Kelompok C</a:t>
                      </a:r>
                      <a:endParaRPr lang="id-ID" sz="1800" b="1" dirty="0">
                        <a:latin typeface="Baskerville Old Face" panose="02020602080505020303" pitchFamily="18" charset="0"/>
                      </a:endParaRPr>
                    </a:p>
                  </a:txBody>
                  <a:tcPr/>
                </a:tc>
                <a:tc hMerge="1">
                  <a:txBody>
                    <a:bodyPr/>
                    <a:lstStyle/>
                    <a:p>
                      <a:endParaRPr lang="id-ID" sz="1600" dirty="0"/>
                    </a:p>
                  </a:txBody>
                  <a:tcPr/>
                </a:tc>
                <a:tc>
                  <a:txBody>
                    <a:bodyPr/>
                    <a:lstStyle/>
                    <a:p>
                      <a:pPr algn="ctr"/>
                      <a:endParaRPr lang="id-ID" sz="1800">
                        <a:latin typeface="Baskerville Old Face" panose="02020602080505020303" pitchFamily="18" charset="0"/>
                      </a:endParaRPr>
                    </a:p>
                  </a:txBody>
                  <a:tcPr/>
                </a:tc>
                <a:tc>
                  <a:txBody>
                    <a:bodyPr/>
                    <a:lstStyle/>
                    <a:p>
                      <a:pPr algn="ctr"/>
                      <a:endParaRPr lang="id-ID" sz="1800" dirty="0">
                        <a:latin typeface="Baskerville Old Face" panose="02020602080505020303" pitchFamily="18" charset="0"/>
                      </a:endParaRPr>
                    </a:p>
                  </a:txBody>
                  <a:tcPr/>
                </a:tc>
                <a:tc>
                  <a:txBody>
                    <a:bodyPr/>
                    <a:lstStyle/>
                    <a:p>
                      <a:pPr algn="ctr"/>
                      <a:endParaRPr lang="id-ID" sz="1800">
                        <a:latin typeface="Baskerville Old Face" panose="02020602080505020303" pitchFamily="18" charset="0"/>
                      </a:endParaRPr>
                    </a:p>
                  </a:txBody>
                  <a:tcPr/>
                </a:tc>
              </a:tr>
              <a:tr h="180277">
                <a:tc>
                  <a:txBody>
                    <a:bodyPr/>
                    <a:lstStyle/>
                    <a:p>
                      <a:r>
                        <a:rPr lang="id-ID" sz="1800" dirty="0" smtClean="0">
                          <a:latin typeface="Baskerville Old Face" panose="02020602080505020303" pitchFamily="18" charset="0"/>
                        </a:rPr>
                        <a:t>11</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r>
                        <a:rPr lang="id-ID" sz="1800" dirty="0" smtClean="0">
                          <a:latin typeface="Baskerville Old Face" panose="02020602080505020303" pitchFamily="18" charset="0"/>
                        </a:rPr>
                        <a:t>Program </a:t>
                      </a:r>
                      <a:r>
                        <a:rPr lang="id-ID" sz="1800" smtClean="0">
                          <a:latin typeface="Baskerville Old Face" panose="02020602080505020303" pitchFamily="18" charset="0"/>
                        </a:rPr>
                        <a:t>Kebutuhan Khusus*) Fakultatif/Equvalen </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id-ID" sz="1800" dirty="0" smtClean="0">
                          <a:latin typeface="Baskerville Old Face" panose="02020602080505020303" pitchFamily="18" charset="0"/>
                        </a:rPr>
                        <a:t>2</a:t>
                      </a:r>
                      <a:endParaRPr lang="id-ID" sz="18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r>
              <a:tr h="180277">
                <a:tc gridSpan="2">
                  <a:txBody>
                    <a:bodyPr/>
                    <a:lstStyle/>
                    <a:p>
                      <a:r>
                        <a:rPr lang="id-ID" sz="1800" b="1" dirty="0" smtClean="0">
                          <a:latin typeface="Baskerville Old Face" panose="02020602080505020303" pitchFamily="18" charset="0"/>
                        </a:rPr>
                        <a:t>Jumlah Alokasi Waktu Per Minggu</a:t>
                      </a:r>
                      <a:endParaRPr lang="id-ID" sz="1800" b="1"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hMerge="1">
                  <a:txBody>
                    <a:bodyPr/>
                    <a:lstStyle/>
                    <a:p>
                      <a:endParaRPr lang="id-ID" sz="1600" dirty="0"/>
                    </a:p>
                  </a:txBody>
                  <a:tcPr>
                    <a:lnT w="12700" cap="flat" cmpd="sng" algn="ctr">
                      <a:solidFill>
                        <a:schemeClr val="tx1"/>
                      </a:solidFill>
                      <a:prstDash val="solid"/>
                      <a:round/>
                      <a:headEnd type="none" w="med" len="med"/>
                      <a:tailEnd type="none" w="med" len="med"/>
                    </a:lnT>
                  </a:tcPr>
                </a:tc>
                <a:tc>
                  <a:txBody>
                    <a:bodyPr/>
                    <a:lstStyle/>
                    <a:p>
                      <a:pPr algn="ctr"/>
                      <a:r>
                        <a:rPr lang="id-ID" sz="1800" dirty="0" smtClean="0">
                          <a:latin typeface="Baskerville Old Face" panose="02020602080505020303" pitchFamily="18" charset="0"/>
                        </a:rPr>
                        <a:t>42</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id-ID" sz="1800" dirty="0" smtClean="0">
                          <a:latin typeface="Baskerville Old Face" panose="02020602080505020303" pitchFamily="18" charset="0"/>
                        </a:rPr>
                        <a:t>44</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id-ID" sz="1800" dirty="0" smtClean="0">
                          <a:latin typeface="Baskerville Old Face" panose="02020602080505020303" pitchFamily="18" charset="0"/>
                        </a:rPr>
                        <a:t>44</a:t>
                      </a:r>
                      <a:endParaRPr lang="id-ID" sz="1800"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901278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452718"/>
            <a:ext cx="9652372" cy="899832"/>
          </a:xfrm>
        </p:spPr>
        <p:txBody>
          <a:bodyPr/>
          <a:lstStyle/>
          <a:p>
            <a:r>
              <a:rPr lang="id-ID" sz="4800" b="1" dirty="0" smtClean="0">
                <a:solidFill>
                  <a:srgbClr val="FFFF00"/>
                </a:solidFill>
                <a:latin typeface="Engravers MT" panose="02090707080505020304" pitchFamily="18" charset="0"/>
              </a:rPr>
              <a:t>APA ITU KTSP?</a:t>
            </a:r>
            <a:endParaRPr lang="id-ID" sz="4800" b="1" dirty="0">
              <a:solidFill>
                <a:srgbClr val="FFFF00"/>
              </a:solidFill>
              <a:latin typeface="Engravers MT" panose="02090707080505020304" pitchFamily="18" charset="0"/>
            </a:endParaRPr>
          </a:p>
        </p:txBody>
      </p:sp>
      <p:sp>
        <p:nvSpPr>
          <p:cNvPr id="3" name="Content Placeholder 2"/>
          <p:cNvSpPr>
            <a:spLocks noGrp="1"/>
          </p:cNvSpPr>
          <p:nvPr>
            <p:ph idx="1"/>
          </p:nvPr>
        </p:nvSpPr>
        <p:spPr>
          <a:xfrm>
            <a:off x="398462" y="1633818"/>
            <a:ext cx="11374438" cy="4195481"/>
          </a:xfrm>
        </p:spPr>
        <p:txBody>
          <a:bodyPr>
            <a:noAutofit/>
          </a:bodyPr>
          <a:lstStyle/>
          <a:p>
            <a:pPr marL="0" indent="0">
              <a:buNone/>
            </a:pPr>
            <a:r>
              <a:rPr lang="id-ID" sz="3000" b="1" dirty="0">
                <a:latin typeface="Baskerville Old Face" panose="02020602080505020303" pitchFamily="18" charset="0"/>
              </a:rPr>
              <a:t>KTSP adalah kurikulum operasional yang disusun oleh dan dilaksanakan di masing-masing satuan pendidikan. Pengembangan KTSP jenjang pendidikan dasar dan menengah mengacu pada Standar Nasional Pendidikan, Kerangka Dasar dan Struktur Kurikulum, dan pedoman implementasi Kurikulum. KTSP dikembangkan oleh satuan pendidikan dengan melibatkan komite sekolah/madrasah, dan kemudian disahkan oleh kepala dinas pendidikan atau kantor kementerian agama provinsi dan kabupaten/kota sesuai dengan kewenangannya. </a:t>
            </a:r>
          </a:p>
        </p:txBody>
      </p:sp>
    </p:spTree>
    <p:extLst>
      <p:ext uri="{BB962C8B-B14F-4D97-AF65-F5344CB8AC3E}">
        <p14:creationId xmlns:p14="http://schemas.microsoft.com/office/powerpoint/2010/main" val="39151531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4" name="Content Placeholder 3"/>
          <p:cNvGraphicFramePr>
            <a:graphicFrameLocks/>
          </p:cNvGraphicFramePr>
          <p:nvPr>
            <p:extLst>
              <p:ext uri="{D42A27DB-BD31-4B8C-83A1-F6EECF244321}">
                <p14:modId xmlns:p14="http://schemas.microsoft.com/office/powerpoint/2010/main" val="641699843"/>
              </p:ext>
            </p:extLst>
          </p:nvPr>
        </p:nvGraphicFramePr>
        <p:xfrm>
          <a:off x="313899" y="166115"/>
          <a:ext cx="11618911" cy="6492240"/>
        </p:xfrm>
        <a:graphic>
          <a:graphicData uri="http://schemas.openxmlformats.org/drawingml/2006/table">
            <a:tbl>
              <a:tblPr firstRow="1" bandRow="1">
                <a:tableStyleId>{5C22544A-7EE6-4342-B048-85BDC9FD1C3A}</a:tableStyleId>
              </a:tblPr>
              <a:tblGrid>
                <a:gridCol w="3194661"/>
                <a:gridCol w="776837"/>
                <a:gridCol w="7647413"/>
              </a:tblGrid>
              <a:tr h="370840">
                <a:tc>
                  <a:txBody>
                    <a:bodyPr/>
                    <a:lstStyle/>
                    <a:p>
                      <a:pPr algn="ctr"/>
                      <a:r>
                        <a:rPr lang="id-ID" sz="2400" dirty="0" smtClean="0">
                          <a:latin typeface="Baskerville Old Face" panose="02020602080505020303" pitchFamily="18" charset="0"/>
                        </a:rPr>
                        <a:t>SISTEMATIKA ISI</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NO</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PENJELASAN</a:t>
                      </a:r>
                      <a:endParaRPr lang="id-ID" sz="2400" dirty="0">
                        <a:latin typeface="Baskerville Old Face" panose="02020602080505020303" pitchFamily="18" charset="0"/>
                      </a:endParaRPr>
                    </a:p>
                  </a:txBody>
                  <a:tcPr/>
                </a:tc>
              </a:tr>
              <a:tr h="1546679">
                <a:tc>
                  <a:txBody>
                    <a:bodyPr/>
                    <a:lstStyle/>
                    <a:p>
                      <a:endParaRPr lang="id-ID" sz="2400" b="1"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solidFill>
                      <a:srgbClr val="C00000"/>
                    </a:solidFill>
                  </a:tcPr>
                </a:tc>
                <a:tc>
                  <a:txBody>
                    <a:bodyPr/>
                    <a:lstStyle/>
                    <a:p>
                      <a:r>
                        <a:rPr lang="id-ID" sz="2400" dirty="0" smtClean="0">
                          <a:latin typeface="Baskerville Old Face" panose="02020602080505020303" pitchFamily="18" charset="0"/>
                        </a:rPr>
                        <a:t>4</a:t>
                      </a:r>
                    </a:p>
                    <a:p>
                      <a:endParaRPr lang="id-ID" sz="2400" dirty="0" smtClean="0">
                        <a:latin typeface="Baskerville Old Face" panose="02020602080505020303" pitchFamily="18" charset="0"/>
                      </a:endParaRPr>
                    </a:p>
                    <a:p>
                      <a:endParaRPr lang="id-ID" sz="2400" dirty="0" smtClean="0">
                        <a:latin typeface="Baskerville Old Face" panose="02020602080505020303" pitchFamily="18" charset="0"/>
                      </a:endParaRPr>
                    </a:p>
                    <a:p>
                      <a:endParaRPr lang="id-ID" sz="2400" dirty="0" smtClean="0">
                        <a:latin typeface="Baskerville Old Face" panose="02020602080505020303" pitchFamily="18" charset="0"/>
                      </a:endParaRPr>
                    </a:p>
                    <a:p>
                      <a:endParaRPr lang="id-ID" sz="24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marL="0" lvl="0" indent="0">
                        <a:buFont typeface="Wingdings" panose="05000000000000000000" pitchFamily="2" charset="2"/>
                        <a:buNone/>
                      </a:pPr>
                      <a:r>
                        <a:rPr lang="id-ID" sz="2400" b="1" kern="1200" baseline="0" dirty="0" smtClean="0">
                          <a:solidFill>
                            <a:schemeClr val="dk1"/>
                          </a:solidFill>
                          <a:effectLst/>
                          <a:latin typeface="Baskerville Old Face" panose="02020602080505020303" pitchFamily="18" charset="0"/>
                          <a:ea typeface="+mn-ea"/>
                          <a:cs typeface="+mn-cs"/>
                        </a:rPr>
                        <a:t>Bimbingan dan Konseling</a:t>
                      </a:r>
                    </a:p>
                    <a:p>
                      <a:pPr marL="0" lvl="0" indent="0">
                        <a:buFont typeface="Wingdings" panose="05000000000000000000" pitchFamily="2" charset="2"/>
                        <a:buNone/>
                      </a:pPr>
                      <a:r>
                        <a:rPr lang="id-ID" sz="2400" kern="1200" baseline="0" dirty="0" smtClean="0">
                          <a:solidFill>
                            <a:schemeClr val="dk1"/>
                          </a:solidFill>
                          <a:effectLst/>
                          <a:latin typeface="Baskerville Old Face" panose="02020602080505020303" pitchFamily="18" charset="0"/>
                          <a:ea typeface="+mn-ea"/>
                          <a:cs typeface="+mn-cs"/>
                        </a:rPr>
                        <a:t>Berisi tentang penjelasan Layanan Bimbingan dan Konseling yang dilaksanakan di SLB sebagai upaya sistematis, objektif, logis, dan berkelanjutan serta terprogram yang dilakukan oleh Konselor atau Guru BK/Guru Kelas/Guru Pendidikan Khusus untuk memfasilitasi perkembangan Peserta Didik Berkebutuhan Khusus untuk mencapai kemandirian dalam kehidupannya.</a:t>
                      </a:r>
                    </a:p>
                    <a:p>
                      <a:pPr marL="0" lvl="0" indent="0">
                        <a:buFont typeface="Wingdings" panose="05000000000000000000" pitchFamily="2" charset="2"/>
                        <a:buNone/>
                      </a:pPr>
                      <a:r>
                        <a:rPr lang="id-ID" sz="2400" kern="1200" baseline="0" dirty="0" smtClean="0">
                          <a:solidFill>
                            <a:schemeClr val="dk1"/>
                          </a:solidFill>
                          <a:effectLst/>
                          <a:latin typeface="Baskerville Old Face" panose="02020602080505020303" pitchFamily="18" charset="0"/>
                          <a:ea typeface="+mn-ea"/>
                          <a:cs typeface="+mn-cs"/>
                        </a:rPr>
                        <a:t>(</a:t>
                      </a:r>
                      <a:r>
                        <a:rPr lang="id-ID" sz="2400" i="1" kern="1200" baseline="0" dirty="0" smtClean="0">
                          <a:solidFill>
                            <a:schemeClr val="dk1"/>
                          </a:solidFill>
                          <a:effectLst/>
                          <a:latin typeface="Baskerville Old Face" panose="02020602080505020303" pitchFamily="18" charset="0"/>
                          <a:ea typeface="+mn-ea"/>
                          <a:cs typeface="+mn-cs"/>
                        </a:rPr>
                        <a:t>Permendikbud Nomor 111 Tahun 2014 tentang Bimbingan dan Konseling pada Pendidikan Dasar dan Menengah)</a:t>
                      </a:r>
                    </a:p>
                  </a:txBody>
                  <a:tcPr>
                    <a:lnB w="12700" cap="flat" cmpd="sng" algn="ctr">
                      <a:solidFill>
                        <a:schemeClr val="tx1"/>
                      </a:solidFill>
                      <a:prstDash val="solid"/>
                      <a:round/>
                      <a:headEnd type="none" w="med" len="med"/>
                      <a:tailEnd type="none" w="med" len="med"/>
                    </a:lnB>
                  </a:tcPr>
                </a:tc>
              </a:tr>
              <a:tr h="1733653">
                <a:tc>
                  <a:txBody>
                    <a:bodyPr/>
                    <a:lstStyle/>
                    <a:p>
                      <a:endParaRPr lang="id-ID" sz="2400" b="1"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id-ID" sz="2400" b="1" dirty="0" smtClean="0">
                          <a:latin typeface="Baskerville Old Face" panose="02020602080505020303" pitchFamily="18" charset="0"/>
                        </a:rPr>
                        <a:t>5</a:t>
                      </a:r>
                      <a:endParaRPr lang="id-ID" sz="2400" b="1"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buFont typeface="Wingdings" panose="05000000000000000000" pitchFamily="2" charset="2"/>
                        <a:buNone/>
                      </a:pPr>
                      <a:r>
                        <a:rPr lang="id-ID" sz="2400" b="1" dirty="0" smtClean="0">
                          <a:latin typeface="Baskerville Old Face" panose="02020602080505020303" pitchFamily="18" charset="0"/>
                        </a:rPr>
                        <a:t>Ekstrakurikuler</a:t>
                      </a:r>
                    </a:p>
                    <a:p>
                      <a:pPr marL="0" lvl="0" indent="0">
                        <a:buFont typeface="Wingdings" panose="05000000000000000000" pitchFamily="2" charset="2"/>
                        <a:buNone/>
                      </a:pPr>
                      <a:r>
                        <a:rPr lang="id-ID" sz="2400" dirty="0" smtClean="0">
                          <a:latin typeface="Baskerville Old Face" panose="02020602080505020303" pitchFamily="18" charset="0"/>
                        </a:rPr>
                        <a:t>Berisi tentang</a:t>
                      </a:r>
                      <a:r>
                        <a:rPr lang="id-ID" sz="2400" baseline="0" dirty="0" smtClean="0">
                          <a:latin typeface="Baskerville Old Face" panose="02020602080505020303" pitchFamily="18" charset="0"/>
                        </a:rPr>
                        <a:t> penjelasan program:</a:t>
                      </a:r>
                      <a:endParaRPr lang="id-ID" sz="2400" dirty="0" smtClean="0">
                        <a:latin typeface="Baskerville Old Face" panose="02020602080505020303" pitchFamily="18" charset="0"/>
                      </a:endParaRPr>
                    </a:p>
                    <a:p>
                      <a:pPr marL="457200" lvl="0" indent="-457200">
                        <a:buFont typeface="Wingdings" panose="05000000000000000000" pitchFamily="2" charset="2"/>
                        <a:buAutoNum type="alphaLcPeriod"/>
                      </a:pPr>
                      <a:r>
                        <a:rPr lang="id-ID" sz="2400" dirty="0" smtClean="0">
                          <a:latin typeface="Baskerville Old Face" panose="02020602080505020303" pitchFamily="18" charset="0"/>
                        </a:rPr>
                        <a:t>Ekstrakurikuler Kepramukaan di SLB </a:t>
                      </a:r>
                      <a:r>
                        <a:rPr lang="id-ID" sz="2400" i="1" dirty="0" smtClean="0">
                          <a:latin typeface="Baskerville Old Face" panose="02020602080505020303" pitchFamily="18" charset="0"/>
                        </a:rPr>
                        <a:t>(Permendikbud</a:t>
                      </a:r>
                      <a:r>
                        <a:rPr lang="id-ID" sz="2400" i="1" baseline="0" dirty="0" smtClean="0">
                          <a:latin typeface="Baskerville Old Face" panose="02020602080505020303" pitchFamily="18" charset="0"/>
                        </a:rPr>
                        <a:t> Nomor 63 Tahun 2014)</a:t>
                      </a:r>
                      <a:endParaRPr lang="id-ID" sz="2400" i="1" dirty="0" smtClean="0">
                        <a:latin typeface="Baskerville Old Face" panose="02020602080505020303" pitchFamily="18" charset="0"/>
                      </a:endParaRPr>
                    </a:p>
                    <a:p>
                      <a:pPr marL="457200" lvl="0" indent="-457200">
                        <a:buFont typeface="Wingdings" panose="05000000000000000000" pitchFamily="2" charset="2"/>
                        <a:buAutoNum type="alphaLcPeriod"/>
                      </a:pPr>
                      <a:r>
                        <a:rPr lang="id-ID" sz="2400" dirty="0" smtClean="0">
                          <a:latin typeface="Baskerville Old Face" panose="02020602080505020303" pitchFamily="18" charset="0"/>
                        </a:rPr>
                        <a:t>Ekstrakurikuler</a:t>
                      </a:r>
                      <a:r>
                        <a:rPr lang="id-ID" sz="2400" baseline="0" dirty="0" smtClean="0">
                          <a:latin typeface="Baskerville Old Face" panose="02020602080505020303" pitchFamily="18" charset="0"/>
                        </a:rPr>
                        <a:t> Pilihan di SLB </a:t>
                      </a:r>
                      <a:r>
                        <a:rPr lang="id-ID" sz="2400" i="1" baseline="0" dirty="0" smtClean="0">
                          <a:latin typeface="Baskerville Old Face" panose="02020602080505020303" pitchFamily="18" charset="0"/>
                        </a:rPr>
                        <a:t>(Permendikbud  Nomor 62 Tahun 2014)</a:t>
                      </a:r>
                      <a:endParaRPr lang="id-ID" sz="2400" i="1" dirty="0" smtClean="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820999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4" name="Content Placeholder 3"/>
          <p:cNvGraphicFramePr>
            <a:graphicFrameLocks/>
          </p:cNvGraphicFramePr>
          <p:nvPr>
            <p:extLst>
              <p:ext uri="{D42A27DB-BD31-4B8C-83A1-F6EECF244321}">
                <p14:modId xmlns:p14="http://schemas.microsoft.com/office/powerpoint/2010/main" val="2555488589"/>
              </p:ext>
            </p:extLst>
          </p:nvPr>
        </p:nvGraphicFramePr>
        <p:xfrm>
          <a:off x="346842" y="452718"/>
          <a:ext cx="11585968" cy="5760720"/>
        </p:xfrm>
        <a:graphic>
          <a:graphicData uri="http://schemas.openxmlformats.org/drawingml/2006/table">
            <a:tbl>
              <a:tblPr firstRow="1" bandRow="1">
                <a:tableStyleId>{5C22544A-7EE6-4342-B048-85BDC9FD1C3A}</a:tableStyleId>
              </a:tblPr>
              <a:tblGrid>
                <a:gridCol w="2790496"/>
                <a:gridCol w="961696"/>
                <a:gridCol w="7833776"/>
              </a:tblGrid>
              <a:tr h="370840">
                <a:tc>
                  <a:txBody>
                    <a:bodyPr/>
                    <a:lstStyle/>
                    <a:p>
                      <a:pPr algn="ctr"/>
                      <a:r>
                        <a:rPr lang="id-ID" sz="2400" dirty="0" smtClean="0">
                          <a:latin typeface="Baskerville Old Face" panose="02020602080505020303" pitchFamily="18" charset="0"/>
                        </a:rPr>
                        <a:t>SISTEMATIKA ISI</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NO</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PENJELASAN</a:t>
                      </a:r>
                      <a:endParaRPr lang="id-ID" sz="2400" dirty="0">
                        <a:latin typeface="Baskerville Old Face" panose="02020602080505020303" pitchFamily="18" charset="0"/>
                      </a:endParaRPr>
                    </a:p>
                  </a:txBody>
                  <a:tcPr/>
                </a:tc>
              </a:tr>
              <a:tr h="1956112">
                <a:tc>
                  <a:txBody>
                    <a:bodyPr/>
                    <a:lstStyle/>
                    <a:p>
                      <a:endParaRPr lang="id-ID" sz="2400" b="1"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solidFill>
                      <a:srgbClr val="C00000"/>
                    </a:solidFill>
                  </a:tcPr>
                </a:tc>
                <a:tc>
                  <a:txBody>
                    <a:bodyPr/>
                    <a:lstStyle/>
                    <a:p>
                      <a:r>
                        <a:rPr lang="id-ID" sz="2400" dirty="0" smtClean="0">
                          <a:latin typeface="Baskerville Old Face" panose="02020602080505020303" pitchFamily="18" charset="0"/>
                        </a:rPr>
                        <a:t>6</a:t>
                      </a:r>
                    </a:p>
                    <a:p>
                      <a:endParaRPr lang="id-ID" sz="2400" dirty="0" smtClean="0">
                        <a:latin typeface="Baskerville Old Face" panose="02020602080505020303" pitchFamily="18" charset="0"/>
                      </a:endParaRPr>
                    </a:p>
                    <a:p>
                      <a:endParaRPr lang="id-ID" sz="2400" dirty="0" smtClean="0">
                        <a:latin typeface="Baskerville Old Face" panose="02020602080505020303" pitchFamily="18" charset="0"/>
                      </a:endParaRPr>
                    </a:p>
                    <a:p>
                      <a:endParaRPr lang="id-ID" sz="2400" dirty="0" smtClean="0">
                        <a:latin typeface="Baskerville Old Face" panose="02020602080505020303" pitchFamily="18" charset="0"/>
                      </a:endParaRPr>
                    </a:p>
                    <a:p>
                      <a:endParaRPr lang="id-ID" sz="24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marL="0" lvl="0" indent="0">
                        <a:buFont typeface="Wingdings" panose="05000000000000000000" pitchFamily="2" charset="2"/>
                        <a:buNone/>
                      </a:pPr>
                      <a:r>
                        <a:rPr lang="id-ID" sz="2400" kern="1200" baseline="0" dirty="0" smtClean="0">
                          <a:solidFill>
                            <a:schemeClr val="dk1"/>
                          </a:solidFill>
                          <a:effectLst/>
                          <a:latin typeface="Baskerville Old Face" panose="02020602080505020303" pitchFamily="18" charset="0"/>
                          <a:ea typeface="+mn-ea"/>
                          <a:cs typeface="+mn-cs"/>
                        </a:rPr>
                        <a:t>Gerakan Literasi Sekolah</a:t>
                      </a:r>
                    </a:p>
                    <a:p>
                      <a:r>
                        <a:rPr lang="en-US" sz="2400" kern="1200" dirty="0" err="1" smtClean="0">
                          <a:solidFill>
                            <a:schemeClr val="dk1"/>
                          </a:solidFill>
                          <a:effectLst/>
                          <a:latin typeface="Baskerville Old Face" panose="02020602080505020303" pitchFamily="18" charset="0"/>
                          <a:ea typeface="+mn-ea"/>
                          <a:cs typeface="+mn-cs"/>
                        </a:rPr>
                        <a:t>Berisi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tentang</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upaya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sekolah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dalam</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meningkatkan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keterampilan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berpikir</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peserta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didik</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dengan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menggunakan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sumber-sumber</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pengetahuan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dalam</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bentuk</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cetak</a:t>
                      </a:r>
                      <a:r>
                        <a:rPr lang="en-US" sz="2400" kern="1200" dirty="0" smtClean="0">
                          <a:solidFill>
                            <a:schemeClr val="dk1"/>
                          </a:solidFill>
                          <a:effectLst/>
                          <a:latin typeface="Baskerville Old Face" panose="02020602080505020303" pitchFamily="18" charset="0"/>
                          <a:ea typeface="+mn-ea"/>
                          <a:cs typeface="+mn-cs"/>
                        </a:rPr>
                        <a:t>, visual, digital,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auditori</a:t>
                      </a:r>
                      <a:r>
                        <a:rPr lang="id-ID" sz="2400" kern="1200" dirty="0" smtClean="0">
                          <a:solidFill>
                            <a:schemeClr val="dk1"/>
                          </a:solidFill>
                          <a:effectLst/>
                          <a:latin typeface="Baskerville Old Face" panose="02020602080505020303" pitchFamily="18" charset="0"/>
                          <a:ea typeface="+mn-ea"/>
                          <a:cs typeface="+mn-cs"/>
                        </a:rPr>
                        <a:t>.</a:t>
                      </a:r>
                    </a:p>
                    <a:p>
                      <a:r>
                        <a:rPr lang="id-ID" sz="2400" i="1" kern="1200" dirty="0" smtClean="0">
                          <a:solidFill>
                            <a:schemeClr val="dk1"/>
                          </a:solidFill>
                          <a:effectLst/>
                          <a:latin typeface="Baskerville Old Face" panose="02020602080505020303" pitchFamily="18" charset="0"/>
                          <a:ea typeface="+mn-ea"/>
                          <a:cs typeface="+mn-cs"/>
                        </a:rPr>
                        <a:t>(Pedoman Literasi Sekolah di SLB)</a:t>
                      </a:r>
                      <a:endParaRPr lang="id-ID" sz="2400" i="1" kern="1200" dirty="0">
                        <a:solidFill>
                          <a:schemeClr val="dk1"/>
                        </a:solidFill>
                        <a:effectLst/>
                        <a:latin typeface="Baskerville Old Face" panose="02020602080505020303" pitchFamily="18" charset="0"/>
                        <a:ea typeface="+mn-ea"/>
                        <a:cs typeface="+mn-cs"/>
                      </a:endParaRPr>
                    </a:p>
                  </a:txBody>
                  <a:tcPr>
                    <a:lnB w="12700" cap="flat" cmpd="sng" algn="ctr">
                      <a:solidFill>
                        <a:schemeClr val="tx1"/>
                      </a:solidFill>
                      <a:prstDash val="solid"/>
                      <a:round/>
                      <a:headEnd type="none" w="med" len="med"/>
                      <a:tailEnd type="none" w="med" len="med"/>
                    </a:lnB>
                  </a:tcPr>
                </a:tc>
              </a:tr>
              <a:tr h="1733653">
                <a:tc>
                  <a:txBody>
                    <a:bodyPr/>
                    <a:lstStyle/>
                    <a:p>
                      <a:endParaRPr lang="id-ID" sz="2400" b="1"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id-ID" sz="2400" b="1" dirty="0" smtClean="0">
                          <a:latin typeface="Baskerville Old Face" panose="02020602080505020303" pitchFamily="18" charset="0"/>
                        </a:rPr>
                        <a:t>7</a:t>
                      </a:r>
                      <a:endParaRPr lang="id-ID" sz="2400" b="1"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buFont typeface="Wingdings" panose="05000000000000000000" pitchFamily="2" charset="2"/>
                        <a:buNone/>
                      </a:pPr>
                      <a:r>
                        <a:rPr lang="id-ID" sz="2400" dirty="0" smtClean="0">
                          <a:latin typeface="Baskerville Old Face" panose="02020602080505020303" pitchFamily="18" charset="0"/>
                        </a:rPr>
                        <a:t>Penguatan</a:t>
                      </a:r>
                      <a:r>
                        <a:rPr lang="id-ID" sz="2400" baseline="0" dirty="0" smtClean="0">
                          <a:latin typeface="Baskerville Old Face" panose="02020602080505020303" pitchFamily="18" charset="0"/>
                        </a:rPr>
                        <a:t> Pendidikan Karakter</a:t>
                      </a:r>
                      <a:endParaRPr lang="id-ID" sz="2400" dirty="0" smtClean="0">
                        <a:latin typeface="Baskerville Old Face" panose="02020602080505020303" pitchFamily="18" charset="0"/>
                      </a:endParaRPr>
                    </a:p>
                    <a:p>
                      <a:pPr marL="0" indent="0">
                        <a:buFont typeface="Wingdings" panose="05000000000000000000" pitchFamily="2" charset="2"/>
                        <a:buNone/>
                      </a:pPr>
                      <a:r>
                        <a:rPr lang="en-US" sz="2400" kern="1200" dirty="0" err="1" smtClean="0">
                          <a:solidFill>
                            <a:schemeClr val="dk1"/>
                          </a:solidFill>
                          <a:effectLst/>
                          <a:latin typeface="Baskerville Old Face" panose="02020602080505020303" pitchFamily="18" charset="0"/>
                          <a:ea typeface="+mn-ea"/>
                          <a:cs typeface="+mn-cs"/>
                        </a:rPr>
                        <a:t>Berisi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tentang</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upaya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sekolah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dalam</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menerapkan</a:t>
                      </a:r>
                      <a:r>
                        <a:rPr lang="en-US" sz="2400" kern="1200" dirty="0" smtClean="0">
                          <a:solidFill>
                            <a:schemeClr val="dk1"/>
                          </a:solidFill>
                          <a:effectLst/>
                          <a:latin typeface="Baskerville Old Face" panose="02020602080505020303" pitchFamily="18" charset="0"/>
                          <a:ea typeface="+mn-ea"/>
                          <a:cs typeface="+mn-cs"/>
                        </a:rPr>
                        <a:t> model </a:t>
                      </a:r>
                      <a:r>
                        <a:rPr lang="en-US" sz="2400" kern="1200" dirty="0" err="1" smtClean="0">
                          <a:solidFill>
                            <a:schemeClr val="dk1"/>
                          </a:solidFill>
                          <a:effectLst/>
                          <a:latin typeface="Baskerville Old Face" panose="02020602080505020303" pitchFamily="18" charset="0"/>
                          <a:ea typeface="+mn-ea"/>
                          <a:cs typeface="+mn-cs"/>
                        </a:rPr>
                        <a:t>penguatan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pendidikan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karakter</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sehingga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mampu</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mendorong</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keseimbangan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antara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olah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hati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etik</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olah</a:t>
                      </a:r>
                      <a:r>
                        <a:rPr lang="en-US" sz="2400" kern="1200" dirty="0" smtClean="0">
                          <a:solidFill>
                            <a:schemeClr val="dk1"/>
                          </a:solidFill>
                          <a:effectLst/>
                          <a:latin typeface="Baskerville Old Face" panose="02020602080505020303" pitchFamily="18" charset="0"/>
                          <a:ea typeface="+mn-ea"/>
                          <a:cs typeface="+mn-cs"/>
                        </a:rPr>
                        <a:t> rasa (</a:t>
                      </a:r>
                      <a:r>
                        <a:rPr lang="en-US" sz="2400" kern="1200" dirty="0" err="1" smtClean="0">
                          <a:solidFill>
                            <a:schemeClr val="dk1"/>
                          </a:solidFill>
                          <a:effectLst/>
                          <a:latin typeface="Baskerville Old Face" panose="02020602080505020303" pitchFamily="18" charset="0"/>
                          <a:ea typeface="+mn-ea"/>
                          <a:cs typeface="+mn-cs"/>
                        </a:rPr>
                        <a:t>estetik</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olah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hati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literasi</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olah</a:t>
                      </a:r>
                      <a:r>
                        <a:rPr lang="en-US" sz="2400" kern="1200" dirty="0" smtClean="0">
                          <a:solidFill>
                            <a:schemeClr val="dk1"/>
                          </a:solidFill>
                          <a:effectLst/>
                          <a:latin typeface="Baskerville Old Face" panose="02020602080505020303" pitchFamily="18" charset="0"/>
                          <a:ea typeface="+mn-ea"/>
                          <a:cs typeface="+mn-cs"/>
                        </a:rPr>
                        <a:t> raga (</a:t>
                      </a:r>
                      <a:r>
                        <a:rPr lang="en-US" sz="2400" kern="1200" dirty="0" err="1" smtClean="0">
                          <a:solidFill>
                            <a:schemeClr val="dk1"/>
                          </a:solidFill>
                          <a:effectLst/>
                          <a:latin typeface="Baskerville Old Face" panose="02020602080505020303" pitchFamily="18" charset="0"/>
                          <a:ea typeface="+mn-ea"/>
                          <a:cs typeface="+mn-cs"/>
                        </a:rPr>
                        <a:t>kinestik</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dalam</a:t>
                      </a:r>
                      <a:r>
                        <a:rPr lang="en-US" sz="2400" kern="1200" dirty="0" smtClean="0">
                          <a:solidFill>
                            <a:schemeClr val="dk1"/>
                          </a:solidFill>
                          <a:effectLst/>
                          <a:latin typeface="Baskerville Old Face" panose="02020602080505020303" pitchFamily="18" charset="0"/>
                          <a:ea typeface="+mn-ea"/>
                          <a:cs typeface="+mn-cs"/>
                        </a:rPr>
                        <a:t> proses </a:t>
                      </a:r>
                      <a:r>
                        <a:rPr lang="en-US" sz="2400" kern="1200" dirty="0" err="1" smtClean="0">
                          <a:solidFill>
                            <a:schemeClr val="dk1"/>
                          </a:solidFill>
                          <a:effectLst/>
                          <a:latin typeface="Baskerville Old Face" panose="02020602080505020303" pitchFamily="18" charset="0"/>
                          <a:ea typeface="+mn-ea"/>
                          <a:cs typeface="+mn-cs"/>
                        </a:rPr>
                        <a:t>pembelajaran</a:t>
                      </a:r>
                      <a:r>
                        <a:rPr lang="en-US" sz="2400" kern="1200" dirty="0" smtClean="0">
                          <a:solidFill>
                            <a:schemeClr val="dk1"/>
                          </a:solidFill>
                          <a:effectLst/>
                          <a:latin typeface="Baskerville Old Face" panose="02020602080505020303" pitchFamily="18" charset="0"/>
                          <a:ea typeface="+mn-ea"/>
                          <a:cs typeface="+mn-cs"/>
                        </a:rPr>
                        <a:t>.</a:t>
                      </a:r>
                      <a:endParaRPr lang="id-ID" sz="2400" kern="1200" dirty="0" smtClean="0">
                        <a:solidFill>
                          <a:schemeClr val="dk1"/>
                        </a:solidFill>
                        <a:effectLst/>
                        <a:latin typeface="Baskerville Old Face" panose="02020602080505020303" pitchFamily="18" charset="0"/>
                        <a:ea typeface="+mn-ea"/>
                        <a:cs typeface="+mn-cs"/>
                      </a:endParaRPr>
                    </a:p>
                    <a:p>
                      <a:pPr marL="0" indent="0">
                        <a:buFont typeface="Wingdings" panose="05000000000000000000" pitchFamily="2" charset="2"/>
                        <a:buNone/>
                      </a:pPr>
                      <a:r>
                        <a:rPr lang="id-ID" sz="2400" i="1" kern="1200" dirty="0" smtClean="0">
                          <a:solidFill>
                            <a:schemeClr val="dk1"/>
                          </a:solidFill>
                          <a:effectLst/>
                          <a:latin typeface="Baskerville Old Face" panose="02020602080505020303" pitchFamily="18" charset="0"/>
                          <a:ea typeface="+mn-ea"/>
                          <a:cs typeface="+mn-cs"/>
                        </a:rPr>
                        <a:t>(Permendikbud Nomor 23 Tahun 2015 dan Pedoman Penguatan Pendidikan Karakter)</a:t>
                      </a:r>
                      <a:endParaRPr lang="id-ID" sz="2400" i="1" dirty="0">
                        <a:latin typeface="Baskerville Old Face" panose="020206020805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154070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4" name="Content Placeholder 3"/>
          <p:cNvGraphicFramePr>
            <a:graphicFrameLocks/>
          </p:cNvGraphicFramePr>
          <p:nvPr>
            <p:extLst>
              <p:ext uri="{D42A27DB-BD31-4B8C-83A1-F6EECF244321}">
                <p14:modId xmlns:p14="http://schemas.microsoft.com/office/powerpoint/2010/main" val="3008639511"/>
              </p:ext>
            </p:extLst>
          </p:nvPr>
        </p:nvGraphicFramePr>
        <p:xfrm>
          <a:off x="189186" y="91440"/>
          <a:ext cx="11649032" cy="6583680"/>
        </p:xfrm>
        <a:graphic>
          <a:graphicData uri="http://schemas.openxmlformats.org/drawingml/2006/table">
            <a:tbl>
              <a:tblPr firstRow="1" bandRow="1">
                <a:tableStyleId>{5C22544A-7EE6-4342-B048-85BDC9FD1C3A}</a:tableStyleId>
              </a:tblPr>
              <a:tblGrid>
                <a:gridCol w="2822028"/>
                <a:gridCol w="914400"/>
                <a:gridCol w="7912604"/>
              </a:tblGrid>
              <a:tr h="370840">
                <a:tc>
                  <a:txBody>
                    <a:bodyPr/>
                    <a:lstStyle/>
                    <a:p>
                      <a:pPr algn="ctr"/>
                      <a:r>
                        <a:rPr lang="id-ID" sz="2400" dirty="0" smtClean="0">
                          <a:latin typeface="Baskerville Old Face" panose="02020602080505020303" pitchFamily="18" charset="0"/>
                        </a:rPr>
                        <a:t>SISTEMATIKA ISI</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NO</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PENJELASAN</a:t>
                      </a:r>
                      <a:endParaRPr lang="id-ID" sz="2400" dirty="0">
                        <a:latin typeface="Baskerville Old Face" panose="02020602080505020303" pitchFamily="18" charset="0"/>
                      </a:endParaRPr>
                    </a:p>
                  </a:txBody>
                  <a:tcPr/>
                </a:tc>
              </a:tr>
              <a:tr h="1956112">
                <a:tc>
                  <a:txBody>
                    <a:bodyPr/>
                    <a:lstStyle/>
                    <a:p>
                      <a:endParaRPr lang="id-ID" sz="2400" b="1"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solidFill>
                      <a:srgbClr val="C00000"/>
                    </a:solidFill>
                  </a:tcPr>
                </a:tc>
                <a:tc>
                  <a:txBody>
                    <a:bodyPr/>
                    <a:lstStyle/>
                    <a:p>
                      <a:r>
                        <a:rPr lang="id-ID" sz="2400" dirty="0" smtClean="0">
                          <a:latin typeface="Baskerville Old Face" panose="02020602080505020303" pitchFamily="18" charset="0"/>
                        </a:rPr>
                        <a:t>8</a:t>
                      </a:r>
                    </a:p>
                    <a:p>
                      <a:endParaRPr lang="id-ID" sz="2400" dirty="0" smtClean="0">
                        <a:latin typeface="Baskerville Old Face" panose="02020602080505020303" pitchFamily="18" charset="0"/>
                      </a:endParaRPr>
                    </a:p>
                    <a:p>
                      <a:endParaRPr lang="id-ID" sz="2400" dirty="0" smtClean="0">
                        <a:latin typeface="Baskerville Old Face" panose="02020602080505020303" pitchFamily="18" charset="0"/>
                      </a:endParaRPr>
                    </a:p>
                    <a:p>
                      <a:endParaRPr lang="id-ID" sz="2400" dirty="0" smtClean="0">
                        <a:latin typeface="Baskerville Old Face" panose="02020602080505020303" pitchFamily="18" charset="0"/>
                      </a:endParaRPr>
                    </a:p>
                    <a:p>
                      <a:endParaRPr lang="id-ID" sz="24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marL="0" indent="0">
                        <a:buNone/>
                      </a:pPr>
                      <a:r>
                        <a:rPr lang="id-ID" sz="2200" dirty="0" smtClean="0">
                          <a:latin typeface="Baskerville Old Face" panose="02020602080505020303" pitchFamily="18" charset="0"/>
                        </a:rPr>
                        <a:t>Kompetensi/Skill Abad 21 </a:t>
                      </a:r>
                      <a:r>
                        <a:rPr lang="id-ID" sz="2200" i="1" dirty="0" smtClean="0">
                          <a:latin typeface="Baskerville Old Face" panose="02020602080505020303" pitchFamily="18" charset="0"/>
                        </a:rPr>
                        <a:t>Critical Thinking,  Creative, Comunicative, Colaboration </a:t>
                      </a:r>
                      <a:r>
                        <a:rPr lang="id-ID" sz="2200" dirty="0" smtClean="0">
                          <a:latin typeface="Baskerville Old Face" panose="02020602080505020303" pitchFamily="18" charset="0"/>
                        </a:rPr>
                        <a:t>(4Cs)/Kemampuan Kritis, Kreatif, Kolaborasi, dan Komunikasi</a:t>
                      </a:r>
                      <a:r>
                        <a:rPr lang="id-ID" sz="2200" baseline="0" dirty="0" smtClean="0">
                          <a:latin typeface="Baskerville Old Face" panose="02020602080505020303" pitchFamily="18" charset="0"/>
                        </a:rPr>
                        <a:t> (4K)</a:t>
                      </a:r>
                      <a:endParaRPr lang="id-ID" sz="2200" dirty="0" smtClean="0">
                        <a:latin typeface="Baskerville Old Face" panose="02020602080505020303" pitchFamily="18" charset="0"/>
                      </a:endParaRPr>
                    </a:p>
                    <a:p>
                      <a:pPr marL="0" indent="0">
                        <a:buNone/>
                      </a:pPr>
                      <a:r>
                        <a:rPr lang="id-ID" sz="2200" b="0" i="0" kern="1200" dirty="0" smtClean="0">
                          <a:solidFill>
                            <a:schemeClr val="dk1"/>
                          </a:solidFill>
                          <a:effectLst/>
                          <a:latin typeface="Baskerville Old Face" panose="02020602080505020303" pitchFamily="18" charset="0"/>
                          <a:ea typeface="+mn-ea"/>
                          <a:cs typeface="+mn-cs"/>
                        </a:rPr>
                        <a:t>Perkembangan dunia abad 21 ditandai dengan pemanfaatan teknologi informasi dan komunikasi dalam segala segi kehidupan, termasuk dalam proses pembelajaran. Dunia kerja menuntut perubahan kompetensi. Kemampuan berpikir kritis, memecahkan masalah, dan berkolaborasi menjadi kompetensi penting dalam memasuki kehidupan abad 21. Sekolah dituntut mampu menyiapkan peserta didik didik berkebutuhan khusus memasuki abad 21.</a:t>
                      </a:r>
                    </a:p>
                    <a:p>
                      <a:pPr marL="0" indent="0">
                        <a:buNone/>
                      </a:pPr>
                      <a:r>
                        <a:rPr lang="id-ID" sz="2200" b="0" i="0" kern="1200" dirty="0" smtClean="0">
                          <a:solidFill>
                            <a:schemeClr val="dk1"/>
                          </a:solidFill>
                          <a:effectLst/>
                          <a:latin typeface="Baskerville Old Face" panose="02020602080505020303" pitchFamily="18" charset="0"/>
                          <a:ea typeface="+mn-ea"/>
                          <a:cs typeface="+mn-cs"/>
                        </a:rPr>
                        <a:t>Pembelajaran pada abad 21 disesuaikan dengan kemajuan dan tuntutan zaman. Untuk itulah maka Kurikulum  2013 Pendidikan Khusus yang dikembangkan dituntut untuk merubah pendekatan pembelajaran yang berpusat pada guru</a:t>
                      </a:r>
                      <a:r>
                        <a:rPr lang="id-ID" sz="2200" b="0" i="0" kern="1200" baseline="0" dirty="0" smtClean="0">
                          <a:solidFill>
                            <a:schemeClr val="dk1"/>
                          </a:solidFill>
                          <a:effectLst/>
                          <a:latin typeface="Baskerville Old Face" panose="02020602080505020303" pitchFamily="18" charset="0"/>
                          <a:ea typeface="+mn-ea"/>
                          <a:cs typeface="+mn-cs"/>
                        </a:rPr>
                        <a:t> </a:t>
                      </a:r>
                      <a:r>
                        <a:rPr lang="id-ID" sz="2200" b="0" i="0" kern="1200" dirty="0" smtClean="0">
                          <a:solidFill>
                            <a:schemeClr val="dk1"/>
                          </a:solidFill>
                          <a:effectLst/>
                          <a:latin typeface="Baskerville Old Face" panose="02020602080505020303" pitchFamily="18" charset="0"/>
                          <a:ea typeface="+mn-ea"/>
                          <a:cs typeface="+mn-cs"/>
                        </a:rPr>
                        <a:t>(</a:t>
                      </a:r>
                      <a:r>
                        <a:rPr lang="id-ID" sz="2200" b="0" i="1" kern="1200" dirty="0" smtClean="0">
                          <a:solidFill>
                            <a:schemeClr val="dk1"/>
                          </a:solidFill>
                          <a:effectLst/>
                          <a:latin typeface="Baskerville Old Face" panose="02020602080505020303" pitchFamily="18" charset="0"/>
                          <a:ea typeface="+mn-ea"/>
                          <a:cs typeface="+mn-cs"/>
                        </a:rPr>
                        <a:t>teacher centered learning</a:t>
                      </a:r>
                      <a:r>
                        <a:rPr lang="id-ID" sz="2200" b="0" i="0" kern="1200" dirty="0" smtClean="0">
                          <a:solidFill>
                            <a:schemeClr val="dk1"/>
                          </a:solidFill>
                          <a:effectLst/>
                          <a:latin typeface="Baskerville Old Face" panose="02020602080505020303" pitchFamily="18" charset="0"/>
                          <a:ea typeface="+mn-ea"/>
                          <a:cs typeface="+mn-cs"/>
                        </a:rPr>
                        <a:t>) menjadi pendekatan pembelajaran yang berpusat pada peserta didik (</a:t>
                      </a:r>
                      <a:r>
                        <a:rPr lang="id-ID" sz="2200" b="0" i="1" kern="1200" dirty="0" smtClean="0">
                          <a:solidFill>
                            <a:schemeClr val="dk1"/>
                          </a:solidFill>
                          <a:effectLst/>
                          <a:latin typeface="Baskerville Old Face" panose="02020602080505020303" pitchFamily="18" charset="0"/>
                          <a:ea typeface="+mn-ea"/>
                          <a:cs typeface="+mn-cs"/>
                        </a:rPr>
                        <a:t>student-centered learning</a:t>
                      </a:r>
                      <a:r>
                        <a:rPr lang="id-ID" sz="2200" b="0" i="0" kern="1200" dirty="0" smtClean="0">
                          <a:solidFill>
                            <a:schemeClr val="dk1"/>
                          </a:solidFill>
                          <a:effectLst/>
                          <a:latin typeface="Baskerville Old Face" panose="02020602080505020303" pitchFamily="18" charset="0"/>
                          <a:ea typeface="+mn-ea"/>
                          <a:cs typeface="+mn-cs"/>
                        </a:rPr>
                        <a:t>). Hal ini sesuai dengan tuntutan dunia masa depan peserta</a:t>
                      </a:r>
                      <a:r>
                        <a:rPr lang="id-ID" sz="2200" b="0" i="0" kern="1200" baseline="0" dirty="0" smtClean="0">
                          <a:solidFill>
                            <a:schemeClr val="dk1"/>
                          </a:solidFill>
                          <a:effectLst/>
                          <a:latin typeface="Baskerville Old Face" panose="02020602080505020303" pitchFamily="18" charset="0"/>
                          <a:ea typeface="+mn-ea"/>
                          <a:cs typeface="+mn-cs"/>
                        </a:rPr>
                        <a:t> didik</a:t>
                      </a:r>
                      <a:r>
                        <a:rPr lang="id-ID" sz="2200" b="0" i="0" kern="1200" dirty="0" smtClean="0">
                          <a:solidFill>
                            <a:schemeClr val="dk1"/>
                          </a:solidFill>
                          <a:effectLst/>
                          <a:latin typeface="Baskerville Old Face" panose="02020602080505020303" pitchFamily="18" charset="0"/>
                          <a:ea typeface="+mn-ea"/>
                          <a:cs typeface="+mn-cs"/>
                        </a:rPr>
                        <a:t> yang harus memiliki kecakapan berpikir dan belajar (</a:t>
                      </a:r>
                      <a:r>
                        <a:rPr lang="id-ID" sz="2200" b="0" i="1" kern="1200" dirty="0" smtClean="0">
                          <a:solidFill>
                            <a:schemeClr val="dk1"/>
                          </a:solidFill>
                          <a:effectLst/>
                          <a:latin typeface="Baskerville Old Face" panose="02020602080505020303" pitchFamily="18" charset="0"/>
                          <a:ea typeface="+mn-ea"/>
                          <a:cs typeface="+mn-cs"/>
                        </a:rPr>
                        <a:t>thinking and learning skills</a:t>
                      </a:r>
                      <a:r>
                        <a:rPr lang="id-ID" sz="2200" b="0" i="0" kern="1200" dirty="0" smtClean="0">
                          <a:solidFill>
                            <a:schemeClr val="dk1"/>
                          </a:solidFill>
                          <a:effectLst/>
                          <a:latin typeface="Baskerville Old Face" panose="02020602080505020303" pitchFamily="18" charset="0"/>
                          <a:ea typeface="+mn-ea"/>
                          <a:cs typeface="+mn-cs"/>
                        </a:rPr>
                        <a:t>).</a:t>
                      </a:r>
                      <a:endParaRPr lang="id-ID" sz="2200" dirty="0" smtClean="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243342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4" name="Content Placeholder 3"/>
          <p:cNvGraphicFramePr>
            <a:graphicFrameLocks/>
          </p:cNvGraphicFramePr>
          <p:nvPr>
            <p:extLst>
              <p:ext uri="{D42A27DB-BD31-4B8C-83A1-F6EECF244321}">
                <p14:modId xmlns:p14="http://schemas.microsoft.com/office/powerpoint/2010/main" val="2616835372"/>
              </p:ext>
            </p:extLst>
          </p:nvPr>
        </p:nvGraphicFramePr>
        <p:xfrm>
          <a:off x="189186" y="91440"/>
          <a:ext cx="11776843" cy="6583680"/>
        </p:xfrm>
        <a:graphic>
          <a:graphicData uri="http://schemas.openxmlformats.org/drawingml/2006/table">
            <a:tbl>
              <a:tblPr firstRow="1" bandRow="1">
                <a:tableStyleId>{5C22544A-7EE6-4342-B048-85BDC9FD1C3A}</a:tableStyleId>
              </a:tblPr>
              <a:tblGrid>
                <a:gridCol w="2852991"/>
                <a:gridCol w="757313"/>
                <a:gridCol w="8166539"/>
              </a:tblGrid>
              <a:tr h="370840">
                <a:tc>
                  <a:txBody>
                    <a:bodyPr/>
                    <a:lstStyle/>
                    <a:p>
                      <a:pPr algn="ctr"/>
                      <a:r>
                        <a:rPr lang="id-ID" sz="2400" dirty="0" smtClean="0">
                          <a:latin typeface="Baskerville Old Face" panose="02020602080505020303" pitchFamily="18" charset="0"/>
                        </a:rPr>
                        <a:t>SISTEMATIKA ISI</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NO</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PENJELASAN</a:t>
                      </a:r>
                      <a:endParaRPr lang="id-ID" sz="2400" dirty="0">
                        <a:latin typeface="Baskerville Old Face" panose="02020602080505020303" pitchFamily="18" charset="0"/>
                      </a:endParaRPr>
                    </a:p>
                  </a:txBody>
                  <a:tcPr/>
                </a:tc>
              </a:tr>
              <a:tr h="1956112">
                <a:tc>
                  <a:txBody>
                    <a:bodyPr/>
                    <a:lstStyle/>
                    <a:p>
                      <a:endParaRPr lang="id-ID" sz="2400" b="1"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solidFill>
                      <a:srgbClr val="C00000"/>
                    </a:solidFill>
                  </a:tcPr>
                </a:tc>
                <a:tc>
                  <a:txBody>
                    <a:bodyPr/>
                    <a:lstStyle/>
                    <a:p>
                      <a:endParaRPr lang="id-ID" sz="2400" dirty="0" smtClean="0">
                        <a:latin typeface="Baskerville Old Face" panose="02020602080505020303" pitchFamily="18" charset="0"/>
                      </a:endParaRPr>
                    </a:p>
                    <a:p>
                      <a:endParaRPr lang="id-ID" sz="2400" dirty="0" smtClean="0">
                        <a:latin typeface="Baskerville Old Face" panose="02020602080505020303" pitchFamily="18" charset="0"/>
                      </a:endParaRPr>
                    </a:p>
                    <a:p>
                      <a:endParaRPr lang="id-ID" sz="2400" dirty="0" smtClean="0">
                        <a:latin typeface="Baskerville Old Face" panose="02020602080505020303" pitchFamily="18" charset="0"/>
                      </a:endParaRPr>
                    </a:p>
                    <a:p>
                      <a:endParaRPr lang="id-ID" sz="2400" dirty="0" smtClean="0">
                        <a:latin typeface="Baskerville Old Face" panose="02020602080505020303" pitchFamily="18" charset="0"/>
                      </a:endParaRPr>
                    </a:p>
                    <a:p>
                      <a:endParaRPr lang="id-ID" sz="24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pPr marL="0" indent="0">
                        <a:buNone/>
                      </a:pPr>
                      <a:r>
                        <a:rPr lang="id-ID" sz="2200" b="0" i="0" kern="1200" dirty="0" smtClean="0">
                          <a:solidFill>
                            <a:schemeClr val="dk1"/>
                          </a:solidFill>
                          <a:effectLst/>
                          <a:latin typeface="Baskerville Old Face" panose="02020602080505020303" pitchFamily="18" charset="0"/>
                          <a:ea typeface="+mn-ea"/>
                          <a:cs typeface="+mn-cs"/>
                        </a:rPr>
                        <a:t>Kecakapan-kecakapan tersebut diantaranya adalah kecakapan memecahkan masalah (</a:t>
                      </a:r>
                      <a:r>
                        <a:rPr lang="id-ID" sz="2200" b="0" i="1" kern="1200" dirty="0" smtClean="0">
                          <a:solidFill>
                            <a:schemeClr val="dk1"/>
                          </a:solidFill>
                          <a:effectLst/>
                          <a:latin typeface="Baskerville Old Face" panose="02020602080505020303" pitchFamily="18" charset="0"/>
                          <a:ea typeface="+mn-ea"/>
                          <a:cs typeface="+mn-cs"/>
                        </a:rPr>
                        <a:t>problem solving</a:t>
                      </a:r>
                      <a:r>
                        <a:rPr lang="id-ID" sz="2200" b="0" i="0" kern="1200" dirty="0" smtClean="0">
                          <a:solidFill>
                            <a:schemeClr val="dk1"/>
                          </a:solidFill>
                          <a:effectLst/>
                          <a:latin typeface="Baskerville Old Face" panose="02020602080505020303" pitchFamily="18" charset="0"/>
                          <a:ea typeface="+mn-ea"/>
                          <a:cs typeface="+mn-cs"/>
                        </a:rPr>
                        <a:t>), berpikir kritis (</a:t>
                      </a:r>
                      <a:r>
                        <a:rPr lang="id-ID" sz="2200" b="0" i="1" kern="1200" dirty="0" smtClean="0">
                          <a:solidFill>
                            <a:schemeClr val="dk1"/>
                          </a:solidFill>
                          <a:effectLst/>
                          <a:latin typeface="Baskerville Old Face" panose="02020602080505020303" pitchFamily="18" charset="0"/>
                          <a:ea typeface="+mn-ea"/>
                          <a:cs typeface="+mn-cs"/>
                        </a:rPr>
                        <a:t>critical thinking</a:t>
                      </a:r>
                      <a:r>
                        <a:rPr lang="id-ID" sz="2200" b="0" i="0" kern="1200" dirty="0" smtClean="0">
                          <a:solidFill>
                            <a:schemeClr val="dk1"/>
                          </a:solidFill>
                          <a:effectLst/>
                          <a:latin typeface="Baskerville Old Face" panose="02020602080505020303" pitchFamily="18" charset="0"/>
                          <a:ea typeface="+mn-ea"/>
                          <a:cs typeface="+mn-cs"/>
                        </a:rPr>
                        <a:t>), kolaborasi, dan kecakapan berkomunikasi. Semua kecakapan ini bisa dimiliki oleh peserta didik apabila guru mampu mengembangkan rencana pembelajaran yang berisi kegiatan-kegiatan yang menantang peserta didik untuk berpikir kritis dalam memecahkan masalah. Kegiatan yang mendorong peserta didik untuk bekerja sama dan berkomunikasi harus tampak dalam setiap rencana pembelajaran yang dibuatnya.</a:t>
                      </a:r>
                    </a:p>
                    <a:p>
                      <a:pPr marL="0" indent="0">
                        <a:buNone/>
                      </a:pPr>
                      <a:r>
                        <a:rPr lang="id-ID" sz="2200" b="0" i="0" kern="1200" dirty="0" smtClean="0">
                          <a:solidFill>
                            <a:schemeClr val="dk1"/>
                          </a:solidFill>
                          <a:effectLst/>
                          <a:latin typeface="Baskerville Old Face" panose="02020602080505020303" pitchFamily="18" charset="0"/>
                          <a:ea typeface="+mn-ea"/>
                          <a:cs typeface="+mn-cs"/>
                        </a:rPr>
                        <a:t>Pembelajaran yang berpusat pada peserta didik memiliki beberapa karakter yang sering di sebut sebagai 4C.</a:t>
                      </a:r>
                    </a:p>
                    <a:p>
                      <a:pPr marL="457200" indent="-457200">
                        <a:buAutoNum type="alphaLcPeriod"/>
                      </a:pPr>
                      <a:r>
                        <a:rPr lang="id-ID" sz="2200" b="1" i="1" kern="1200" dirty="0" smtClean="0">
                          <a:solidFill>
                            <a:schemeClr val="dk1"/>
                          </a:solidFill>
                          <a:effectLst/>
                          <a:latin typeface="Baskerville Old Face" panose="02020602080505020303" pitchFamily="18" charset="0"/>
                          <a:ea typeface="+mn-ea"/>
                          <a:cs typeface="+mn-cs"/>
                        </a:rPr>
                        <a:t>Communication</a:t>
                      </a:r>
                    </a:p>
                    <a:p>
                      <a:pPr marL="0" indent="0">
                        <a:buNone/>
                      </a:pPr>
                      <a:r>
                        <a:rPr lang="id-ID" sz="2200" b="0" i="0" kern="1200" dirty="0" smtClean="0">
                          <a:solidFill>
                            <a:schemeClr val="dk1"/>
                          </a:solidFill>
                          <a:effectLst/>
                          <a:latin typeface="Baskerville Old Face" panose="02020602080505020303" pitchFamily="18" charset="0"/>
                          <a:ea typeface="+mn-ea"/>
                          <a:cs typeface="+mn-cs"/>
                        </a:rPr>
                        <a:t>Pada karakter ini, peserta didik dituntut untuk memahami, mengelola, dan menciptakan komunikasi yang efektif dalam berbagai bentuk dan isi secara lisan, tulisan, dan multimedia. Peserta didik diberikan kesempatan menggunakan kemampuannya untuk mengutarakan ide-idenya, baik itu pada saat berdiskusi dengan teman-temannya maupun ketika menyelesaikan masalah dari  pendidiknya.</a:t>
                      </a:r>
                      <a:endParaRPr lang="id-ID" sz="2200" dirty="0" smtClean="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218865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4" name="Content Placeholder 3"/>
          <p:cNvGraphicFramePr>
            <a:graphicFrameLocks/>
          </p:cNvGraphicFramePr>
          <p:nvPr>
            <p:extLst>
              <p:ext uri="{D42A27DB-BD31-4B8C-83A1-F6EECF244321}">
                <p14:modId xmlns:p14="http://schemas.microsoft.com/office/powerpoint/2010/main" val="1219284244"/>
              </p:ext>
            </p:extLst>
          </p:nvPr>
        </p:nvGraphicFramePr>
        <p:xfrm>
          <a:off x="189186" y="91440"/>
          <a:ext cx="11776843" cy="4206240"/>
        </p:xfrm>
        <a:graphic>
          <a:graphicData uri="http://schemas.openxmlformats.org/drawingml/2006/table">
            <a:tbl>
              <a:tblPr firstRow="1" bandRow="1">
                <a:tableStyleId>{5C22544A-7EE6-4342-B048-85BDC9FD1C3A}</a:tableStyleId>
              </a:tblPr>
              <a:tblGrid>
                <a:gridCol w="2852991"/>
                <a:gridCol w="757313"/>
                <a:gridCol w="8166539"/>
              </a:tblGrid>
              <a:tr h="370840">
                <a:tc>
                  <a:txBody>
                    <a:bodyPr/>
                    <a:lstStyle/>
                    <a:p>
                      <a:pPr algn="ctr"/>
                      <a:r>
                        <a:rPr lang="id-ID" sz="2400" dirty="0" smtClean="0">
                          <a:latin typeface="Baskerville Old Face" panose="02020602080505020303" pitchFamily="18" charset="0"/>
                        </a:rPr>
                        <a:t>SISTEMATIKA ISI</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NO</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PENJELASAN</a:t>
                      </a:r>
                      <a:endParaRPr lang="id-ID" sz="2400" dirty="0">
                        <a:latin typeface="Baskerville Old Face" panose="02020602080505020303" pitchFamily="18" charset="0"/>
                      </a:endParaRPr>
                    </a:p>
                  </a:txBody>
                  <a:tcPr/>
                </a:tc>
              </a:tr>
              <a:tr h="1956112">
                <a:tc>
                  <a:txBody>
                    <a:bodyPr/>
                    <a:lstStyle/>
                    <a:p>
                      <a:endParaRPr lang="id-ID" sz="2400" b="1"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solidFill>
                      <a:srgbClr val="C00000"/>
                    </a:solidFill>
                  </a:tcPr>
                </a:tc>
                <a:tc>
                  <a:txBody>
                    <a:bodyPr/>
                    <a:lstStyle/>
                    <a:p>
                      <a:endParaRPr lang="id-ID" sz="2400" dirty="0" smtClean="0">
                        <a:latin typeface="Baskerville Old Face" panose="02020602080505020303" pitchFamily="18" charset="0"/>
                      </a:endParaRPr>
                    </a:p>
                    <a:p>
                      <a:endParaRPr lang="id-ID" sz="2400" dirty="0" smtClean="0">
                        <a:latin typeface="Baskerville Old Face" panose="02020602080505020303" pitchFamily="18" charset="0"/>
                      </a:endParaRPr>
                    </a:p>
                    <a:p>
                      <a:endParaRPr lang="id-ID" sz="2400" dirty="0" smtClean="0">
                        <a:latin typeface="Baskerville Old Face" panose="02020602080505020303" pitchFamily="18" charset="0"/>
                      </a:endParaRPr>
                    </a:p>
                    <a:p>
                      <a:endParaRPr lang="id-ID" sz="2400" dirty="0" smtClean="0">
                        <a:latin typeface="Baskerville Old Face" panose="02020602080505020303" pitchFamily="18" charset="0"/>
                      </a:endParaRPr>
                    </a:p>
                    <a:p>
                      <a:endParaRPr lang="id-ID" sz="24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r>
                        <a:rPr lang="id-ID" sz="2200" b="0" i="0" kern="1200" dirty="0" smtClean="0">
                          <a:solidFill>
                            <a:schemeClr val="dk1"/>
                          </a:solidFill>
                          <a:effectLst/>
                          <a:latin typeface="Baskerville Old Face" panose="02020602080505020303" pitchFamily="18" charset="0"/>
                          <a:ea typeface="+mn-ea"/>
                          <a:cs typeface="+mn-cs"/>
                        </a:rPr>
                        <a:t>b. </a:t>
                      </a:r>
                      <a:r>
                        <a:rPr lang="id-ID" sz="2400" b="1" i="1" kern="1200" dirty="0" smtClean="0">
                          <a:solidFill>
                            <a:schemeClr val="dk1"/>
                          </a:solidFill>
                          <a:effectLst/>
                          <a:latin typeface="Baskerville Old Face" panose="02020602080505020303" pitchFamily="18" charset="0"/>
                          <a:ea typeface="+mn-ea"/>
                          <a:cs typeface="+mn-cs"/>
                        </a:rPr>
                        <a:t>Collaboration</a:t>
                      </a:r>
                    </a:p>
                    <a:p>
                      <a:r>
                        <a:rPr lang="id-ID" sz="2400" b="0" i="0" kern="1200" dirty="0" smtClean="0">
                          <a:solidFill>
                            <a:schemeClr val="dk1"/>
                          </a:solidFill>
                          <a:effectLst/>
                          <a:latin typeface="Baskerville Old Face" panose="02020602080505020303" pitchFamily="18" charset="0"/>
                          <a:ea typeface="+mn-ea"/>
                          <a:cs typeface="+mn-cs"/>
                        </a:rPr>
                        <a:t>Pada karakter ini, peserta didik menunjukkan kemampuannya dalam kerjasama berkelompok dan kepemimpinan, beradaptasi dalam berbagai peran dan tanggungjawab, bekerja secara produktif dengan yang lain, menempatkan empati pada tempatnya, menghormati perspektif berbeda. Peserta didik juga menjalankan tanggungjawab pribadi dan fleksibitas secara pribadi, pada tempat kerja, dan hubungan masyarakat, menetapkan dan mencapai standar dan tujuan yang tinggi untuk diri sendiri dan orang lain, memaklumi kerancuan.</a:t>
                      </a:r>
                      <a:endParaRPr lang="id-ID" sz="2200" dirty="0" smtClean="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083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4" name="Content Placeholder 3"/>
          <p:cNvGraphicFramePr>
            <a:graphicFrameLocks/>
          </p:cNvGraphicFramePr>
          <p:nvPr>
            <p:extLst>
              <p:ext uri="{D42A27DB-BD31-4B8C-83A1-F6EECF244321}">
                <p14:modId xmlns:p14="http://schemas.microsoft.com/office/powerpoint/2010/main" val="2558031148"/>
              </p:ext>
            </p:extLst>
          </p:nvPr>
        </p:nvGraphicFramePr>
        <p:xfrm>
          <a:off x="189186" y="91440"/>
          <a:ext cx="11776843" cy="6035040"/>
        </p:xfrm>
        <a:graphic>
          <a:graphicData uri="http://schemas.openxmlformats.org/drawingml/2006/table">
            <a:tbl>
              <a:tblPr firstRow="1" bandRow="1">
                <a:tableStyleId>{5C22544A-7EE6-4342-B048-85BDC9FD1C3A}</a:tableStyleId>
              </a:tblPr>
              <a:tblGrid>
                <a:gridCol w="2852991"/>
                <a:gridCol w="757313"/>
                <a:gridCol w="8166539"/>
              </a:tblGrid>
              <a:tr h="370840">
                <a:tc>
                  <a:txBody>
                    <a:bodyPr/>
                    <a:lstStyle/>
                    <a:p>
                      <a:pPr algn="ctr"/>
                      <a:r>
                        <a:rPr lang="id-ID" sz="2400" dirty="0" smtClean="0">
                          <a:latin typeface="Baskerville Old Face" panose="02020602080505020303" pitchFamily="18" charset="0"/>
                        </a:rPr>
                        <a:t>SISTEMATIKA ISI</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NO</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PENJELASAN</a:t>
                      </a:r>
                      <a:endParaRPr lang="id-ID" sz="2400" dirty="0">
                        <a:latin typeface="Baskerville Old Face" panose="02020602080505020303" pitchFamily="18" charset="0"/>
                      </a:endParaRPr>
                    </a:p>
                  </a:txBody>
                  <a:tcPr/>
                </a:tc>
              </a:tr>
              <a:tr h="1956112">
                <a:tc>
                  <a:txBody>
                    <a:bodyPr/>
                    <a:lstStyle/>
                    <a:p>
                      <a:endParaRPr lang="id-ID" sz="2400" b="1"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solidFill>
                      <a:srgbClr val="C00000"/>
                    </a:solidFill>
                  </a:tcPr>
                </a:tc>
                <a:tc>
                  <a:txBody>
                    <a:bodyPr/>
                    <a:lstStyle/>
                    <a:p>
                      <a:endParaRPr lang="id-ID" sz="2400" dirty="0" smtClean="0">
                        <a:latin typeface="Baskerville Old Face" panose="02020602080505020303" pitchFamily="18" charset="0"/>
                      </a:endParaRPr>
                    </a:p>
                    <a:p>
                      <a:endParaRPr lang="id-ID" sz="2400" dirty="0" smtClean="0">
                        <a:latin typeface="Baskerville Old Face" panose="02020602080505020303" pitchFamily="18" charset="0"/>
                      </a:endParaRPr>
                    </a:p>
                    <a:p>
                      <a:endParaRPr lang="id-ID" sz="2400" dirty="0" smtClean="0">
                        <a:latin typeface="Baskerville Old Face" panose="02020602080505020303" pitchFamily="18" charset="0"/>
                      </a:endParaRPr>
                    </a:p>
                    <a:p>
                      <a:endParaRPr lang="id-ID" sz="2400" dirty="0" smtClean="0">
                        <a:latin typeface="Baskerville Old Face" panose="02020602080505020303" pitchFamily="18" charset="0"/>
                      </a:endParaRPr>
                    </a:p>
                    <a:p>
                      <a:endParaRPr lang="id-ID" sz="240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r>
                        <a:rPr lang="id-ID" sz="2200" b="0" i="0" kern="1200" dirty="0" smtClean="0">
                          <a:solidFill>
                            <a:schemeClr val="dk1"/>
                          </a:solidFill>
                          <a:effectLst/>
                          <a:latin typeface="Baskerville Old Face" panose="02020602080505020303" pitchFamily="18" charset="0"/>
                          <a:ea typeface="+mn-ea"/>
                          <a:cs typeface="+mn-cs"/>
                        </a:rPr>
                        <a:t>c</a:t>
                      </a:r>
                      <a:r>
                        <a:rPr lang="id-ID" sz="2400" b="0" i="0" kern="1200" dirty="0" smtClean="0">
                          <a:solidFill>
                            <a:schemeClr val="dk1"/>
                          </a:solidFill>
                          <a:effectLst/>
                          <a:latin typeface="Baskerville Old Face" panose="02020602080505020303" pitchFamily="18" charset="0"/>
                          <a:ea typeface="+mn-ea"/>
                          <a:cs typeface="+mn-cs"/>
                        </a:rPr>
                        <a:t>.</a:t>
                      </a:r>
                      <a:r>
                        <a:rPr lang="id-ID" sz="2400" b="0" i="0" kern="1200" baseline="0" dirty="0" smtClean="0">
                          <a:solidFill>
                            <a:schemeClr val="dk1"/>
                          </a:solidFill>
                          <a:effectLst/>
                          <a:latin typeface="Baskerville Old Face" panose="02020602080505020303" pitchFamily="18" charset="0"/>
                          <a:ea typeface="+mn-ea"/>
                          <a:cs typeface="+mn-cs"/>
                        </a:rPr>
                        <a:t> </a:t>
                      </a:r>
                      <a:r>
                        <a:rPr lang="id-ID" sz="2400" b="1" i="1" kern="1200" dirty="0" smtClean="0">
                          <a:solidFill>
                            <a:schemeClr val="dk1"/>
                          </a:solidFill>
                          <a:effectLst/>
                          <a:latin typeface="Baskerville Old Face" panose="02020602080505020303" pitchFamily="18" charset="0"/>
                          <a:ea typeface="+mn-ea"/>
                          <a:cs typeface="+mn-cs"/>
                        </a:rPr>
                        <a:t>Critical Thinking and Problem Solving</a:t>
                      </a:r>
                    </a:p>
                    <a:p>
                      <a:r>
                        <a:rPr lang="id-ID" sz="2400" b="0" i="0" kern="1200" dirty="0" smtClean="0">
                          <a:solidFill>
                            <a:schemeClr val="dk1"/>
                          </a:solidFill>
                          <a:effectLst/>
                          <a:latin typeface="Baskerville Old Face" panose="02020602080505020303" pitchFamily="18" charset="0"/>
                          <a:ea typeface="+mn-ea"/>
                          <a:cs typeface="+mn-cs"/>
                        </a:rPr>
                        <a:t>Pada karakter ini, peserta didik berusaha untuk memberikan penalaran yang masuk akal dalam memahami dan membuat pilihan yang rumit, memahami interkoneksi antara sistem. Peserta didik juga menggunakan kemampuan yang dimilikinya untuk berusaha menyelesaikan permasalahan yang dihadapinya dengan mandiri, peserta didik juga memiliki kemampuan untuk menyusun dan mengungkapkan, menganalisa, dan menyelesaikan masalah.</a:t>
                      </a:r>
                    </a:p>
                    <a:p>
                      <a:endParaRPr lang="id-ID" sz="2400" b="0" i="0" kern="1200" dirty="0" smtClean="0">
                        <a:solidFill>
                          <a:schemeClr val="dk1"/>
                        </a:solidFill>
                        <a:effectLst/>
                        <a:latin typeface="Baskerville Old Face" panose="02020602080505020303" pitchFamily="18" charset="0"/>
                        <a:ea typeface="+mn-ea"/>
                        <a:cs typeface="+mn-cs"/>
                      </a:endParaRPr>
                    </a:p>
                    <a:p>
                      <a:r>
                        <a:rPr lang="id-ID" sz="2400" b="0" i="0" kern="1200" dirty="0" smtClean="0">
                          <a:solidFill>
                            <a:schemeClr val="dk1"/>
                          </a:solidFill>
                          <a:effectLst/>
                          <a:latin typeface="Baskerville Old Face" panose="02020602080505020303" pitchFamily="18" charset="0"/>
                          <a:ea typeface="+mn-ea"/>
                          <a:cs typeface="+mn-cs"/>
                        </a:rPr>
                        <a:t>d</a:t>
                      </a:r>
                      <a:r>
                        <a:rPr lang="id-ID" sz="2400" b="1" i="1" kern="1200" dirty="0" smtClean="0">
                          <a:solidFill>
                            <a:schemeClr val="dk1"/>
                          </a:solidFill>
                          <a:effectLst/>
                          <a:latin typeface="Baskerville Old Face" panose="02020602080505020303" pitchFamily="18" charset="0"/>
                          <a:ea typeface="+mn-ea"/>
                          <a:cs typeface="+mn-cs"/>
                        </a:rPr>
                        <a:t>. Creativity and Innovation</a:t>
                      </a:r>
                    </a:p>
                    <a:p>
                      <a:r>
                        <a:rPr lang="id-ID" sz="2400" b="0" i="0" kern="1200" dirty="0" smtClean="0">
                          <a:solidFill>
                            <a:schemeClr val="dk1"/>
                          </a:solidFill>
                          <a:effectLst/>
                          <a:latin typeface="Baskerville Old Face" panose="02020602080505020303" pitchFamily="18" charset="0"/>
                          <a:ea typeface="+mn-ea"/>
                          <a:cs typeface="+mn-cs"/>
                        </a:rPr>
                        <a:t>Pada karakter ini, peserta didik memiliki kemampuan untuk mengembangkan, melaksanakan, dan menyampaikan gagasan-gagasan baru kepada yang lain, bersikap terbuka dan responsif terhadap perspektif baru dan berbeda.</a:t>
                      </a:r>
                      <a:endParaRPr lang="id-ID" sz="2200" dirty="0" smtClean="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382932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4" name="Content Placeholder 3"/>
          <p:cNvGraphicFramePr>
            <a:graphicFrameLocks/>
          </p:cNvGraphicFramePr>
          <p:nvPr>
            <p:extLst>
              <p:ext uri="{D42A27DB-BD31-4B8C-83A1-F6EECF244321}">
                <p14:modId xmlns:p14="http://schemas.microsoft.com/office/powerpoint/2010/main" val="264388218"/>
              </p:ext>
            </p:extLst>
          </p:nvPr>
        </p:nvGraphicFramePr>
        <p:xfrm>
          <a:off x="441435" y="452718"/>
          <a:ext cx="11491376" cy="4572000"/>
        </p:xfrm>
        <a:graphic>
          <a:graphicData uri="http://schemas.openxmlformats.org/drawingml/2006/table">
            <a:tbl>
              <a:tblPr firstRow="1" bandRow="1">
                <a:tableStyleId>{5C22544A-7EE6-4342-B048-85BDC9FD1C3A}</a:tableStyleId>
              </a:tblPr>
              <a:tblGrid>
                <a:gridCol w="3159595"/>
                <a:gridCol w="851215"/>
                <a:gridCol w="7480566"/>
              </a:tblGrid>
              <a:tr h="370840">
                <a:tc>
                  <a:txBody>
                    <a:bodyPr/>
                    <a:lstStyle/>
                    <a:p>
                      <a:pPr algn="ctr"/>
                      <a:r>
                        <a:rPr lang="id-ID" sz="2400" dirty="0" smtClean="0">
                          <a:latin typeface="Baskerville Old Face" panose="02020602080505020303" pitchFamily="18" charset="0"/>
                        </a:rPr>
                        <a:t>SISTEMATIKA ISI</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NO</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PENJELASAN</a:t>
                      </a:r>
                      <a:endParaRPr lang="id-ID" sz="2400" dirty="0">
                        <a:latin typeface="Baskerville Old Face" panose="02020602080505020303" pitchFamily="18" charset="0"/>
                      </a:endParaRPr>
                    </a:p>
                  </a:txBody>
                  <a:tcPr/>
                </a:tc>
              </a:tr>
              <a:tr h="1733653">
                <a:tc>
                  <a:txBody>
                    <a:bodyPr/>
                    <a:lstStyle/>
                    <a:p>
                      <a:endParaRPr lang="id-ID" sz="2400" b="1"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solidFill>
                      <a:srgbClr val="C00000"/>
                    </a:solidFill>
                  </a:tcPr>
                </a:tc>
                <a:tc>
                  <a:txBody>
                    <a:bodyPr/>
                    <a:lstStyle/>
                    <a:p>
                      <a:r>
                        <a:rPr lang="id-ID" sz="2400" b="1" dirty="0" smtClean="0">
                          <a:latin typeface="Baskerville Old Face" panose="02020602080505020303" pitchFamily="18" charset="0"/>
                        </a:rPr>
                        <a:t>9</a:t>
                      </a:r>
                      <a:endParaRPr lang="id-ID" sz="2400" b="1"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c>
                  <a:txBody>
                    <a:bodyPr/>
                    <a:lstStyle/>
                    <a:p>
                      <a:r>
                        <a:rPr lang="id-ID" sz="2400" i="1" dirty="0" smtClean="0">
                          <a:latin typeface="Baskerville Old Face" panose="02020602080505020303" pitchFamily="18" charset="0"/>
                        </a:rPr>
                        <a:t>Higher Order Thinking  </a:t>
                      </a:r>
                      <a:r>
                        <a:rPr lang="id-ID" sz="2400" dirty="0" smtClean="0">
                          <a:latin typeface="Baskerville Old Face" panose="02020602080505020303" pitchFamily="18" charset="0"/>
                        </a:rPr>
                        <a:t>(</a:t>
                      </a:r>
                      <a:r>
                        <a:rPr lang="id-ID" sz="2400" i="1" dirty="0" smtClean="0">
                          <a:latin typeface="Baskerville Old Face" panose="02020602080505020303" pitchFamily="18" charset="0"/>
                        </a:rPr>
                        <a:t>HOT)</a:t>
                      </a:r>
                    </a:p>
                    <a:p>
                      <a:r>
                        <a:rPr lang="id-ID" sz="2400" b="0" i="0" kern="1200" dirty="0" smtClean="0">
                          <a:solidFill>
                            <a:schemeClr val="dk1"/>
                          </a:solidFill>
                          <a:effectLst/>
                          <a:latin typeface="Baskerville Old Face" panose="02020602080505020303" pitchFamily="18" charset="0"/>
                          <a:ea typeface="+mn-ea"/>
                          <a:cs typeface="+mn-cs"/>
                        </a:rPr>
                        <a:t>Didefinisikan didalamnya termasuk berpikir kritis, logis, reflektif, metakognisi dan kreatif (King, 2011). Semua keterampilan tersebut aktif ketika seseorang berhadapan dengan </a:t>
                      </a:r>
                    </a:p>
                    <a:p>
                      <a:r>
                        <a:rPr lang="id-ID" sz="2400" b="0" i="0" kern="1200" dirty="0" smtClean="0">
                          <a:solidFill>
                            <a:schemeClr val="dk1"/>
                          </a:solidFill>
                          <a:effectLst/>
                          <a:latin typeface="Baskerville Old Face" panose="02020602080505020303" pitchFamily="18" charset="0"/>
                          <a:ea typeface="+mn-ea"/>
                          <a:cs typeface="+mn-cs"/>
                        </a:rPr>
                        <a:t>masalah yang tidak biasa, ketidakpastian, pertanyaan dan pilihan. </a:t>
                      </a:r>
                    </a:p>
                    <a:p>
                      <a:r>
                        <a:rPr lang="id-ID" sz="2400" b="0" i="0" kern="1200" dirty="0" smtClean="0">
                          <a:solidFill>
                            <a:schemeClr val="dk1"/>
                          </a:solidFill>
                          <a:effectLst/>
                          <a:latin typeface="Baskerville Old Face" panose="02020602080505020303" pitchFamily="18" charset="0"/>
                          <a:ea typeface="+mn-ea"/>
                          <a:cs typeface="+mn-cs"/>
                        </a:rPr>
                        <a:t>Penerapan yang sukses dari</a:t>
                      </a:r>
                      <a:r>
                        <a:rPr lang="id-ID" sz="2400" b="0" i="0" kern="1200" baseline="0" dirty="0" smtClean="0">
                          <a:solidFill>
                            <a:schemeClr val="dk1"/>
                          </a:solidFill>
                          <a:effectLst/>
                          <a:latin typeface="Baskerville Old Face" panose="02020602080505020303" pitchFamily="18" charset="0"/>
                          <a:ea typeface="+mn-ea"/>
                          <a:cs typeface="+mn-cs"/>
                        </a:rPr>
                        <a:t> </a:t>
                      </a:r>
                      <a:r>
                        <a:rPr lang="id-ID" sz="2400" b="0" i="0" kern="1200" dirty="0" smtClean="0">
                          <a:solidFill>
                            <a:schemeClr val="dk1"/>
                          </a:solidFill>
                          <a:effectLst/>
                          <a:latin typeface="Baskerville Old Face" panose="02020602080505020303" pitchFamily="18" charset="0"/>
                          <a:ea typeface="+mn-ea"/>
                          <a:cs typeface="+mn-cs"/>
                        </a:rPr>
                        <a:t>keterampilan ini terdapat dalam penjelasan, keputusan, penampilan,dan produk yang valid sesuai dengan konteks dari pengetahuan dan pengalaman yang ada serta lanjutan perkembangan keterampilan ini atau keterampilan intelektual lainnya.</a:t>
                      </a:r>
                      <a:endParaRPr lang="id-ID" sz="2400" dirty="0" smtClean="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959317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88002938"/>
              </p:ext>
            </p:extLst>
          </p:nvPr>
        </p:nvGraphicFramePr>
        <p:xfrm>
          <a:off x="382137" y="208692"/>
          <a:ext cx="11286698" cy="6508736"/>
        </p:xfrm>
        <a:graphic>
          <a:graphicData uri="http://schemas.openxmlformats.org/drawingml/2006/table">
            <a:tbl>
              <a:tblPr firstRow="1" firstCol="1" bandRow="1">
                <a:tableStyleId>{5C22544A-7EE6-4342-B048-85BDC9FD1C3A}</a:tableStyleId>
              </a:tblPr>
              <a:tblGrid>
                <a:gridCol w="3880175"/>
                <a:gridCol w="763408"/>
                <a:gridCol w="6643115"/>
              </a:tblGrid>
              <a:tr h="473696">
                <a:tc>
                  <a:txBody>
                    <a:bodyPr/>
                    <a:lstStyle/>
                    <a:p>
                      <a:pPr marL="0" lvl="0" indent="0" algn="just">
                        <a:lnSpc>
                          <a:spcPct val="110000"/>
                        </a:lnSpc>
                        <a:spcBef>
                          <a:spcPts val="300"/>
                        </a:spcBef>
                        <a:spcAft>
                          <a:spcPts val="300"/>
                        </a:spcAft>
                        <a:buFont typeface="+mj-lt"/>
                        <a:buNone/>
                      </a:pPr>
                      <a:r>
                        <a:rPr lang="id-ID" sz="2400" dirty="0" smtClean="0">
                          <a:effectLst/>
                          <a:latin typeface="Baskerville Old Face" panose="02020602080505020303" pitchFamily="18" charset="0"/>
                          <a:ea typeface="Times New Roman" panose="02020603050405020304" pitchFamily="18" charset="0"/>
                          <a:cs typeface="Times New Roman" panose="02020603050405020304" pitchFamily="18" charset="0"/>
                        </a:rPr>
                        <a:t>SISTEMATIKA ISI</a:t>
                      </a:r>
                      <a:endParaRPr lang="id-ID" sz="2400" dirty="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lvl="0" indent="0" algn="just">
                        <a:lnSpc>
                          <a:spcPct val="110000"/>
                        </a:lnSpc>
                        <a:spcBef>
                          <a:spcPts val="300"/>
                        </a:spcBef>
                        <a:spcAft>
                          <a:spcPts val="300"/>
                        </a:spcAft>
                        <a:buFont typeface="+mj-lt"/>
                        <a:buNone/>
                      </a:pPr>
                      <a:r>
                        <a:rPr lang="id-ID" sz="2400" dirty="0" smtClean="0">
                          <a:effectLst/>
                          <a:latin typeface="Baskerville Old Face" panose="02020602080505020303" pitchFamily="18" charset="0"/>
                          <a:ea typeface="Times New Roman" panose="02020603050405020304" pitchFamily="18" charset="0"/>
                          <a:cs typeface="Times New Roman" panose="02020603050405020304" pitchFamily="18" charset="0"/>
                        </a:rPr>
                        <a:t>NO</a:t>
                      </a:r>
                      <a:endParaRPr lang="id-ID" sz="2400" dirty="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nSpc>
                          <a:spcPct val="110000"/>
                        </a:lnSpc>
                        <a:spcBef>
                          <a:spcPts val="300"/>
                        </a:spcBef>
                        <a:spcAft>
                          <a:spcPts val="300"/>
                        </a:spcAft>
                      </a:pPr>
                      <a:r>
                        <a:rPr lang="id-ID" sz="2400" dirty="0" smtClean="0">
                          <a:effectLst/>
                          <a:latin typeface="Baskerville Old Face" panose="02020602080505020303" pitchFamily="18" charset="0"/>
                          <a:ea typeface="Times New Roman" panose="02020603050405020304" pitchFamily="18" charset="0"/>
                          <a:cs typeface="Times New Roman" panose="02020603050405020304" pitchFamily="18" charset="0"/>
                        </a:rPr>
                        <a:t>PENJELASAN</a:t>
                      </a:r>
                      <a:endParaRPr lang="id-ID" sz="2400" dirty="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r>
              <a:tr h="887104">
                <a:tc>
                  <a:txBody>
                    <a:bodyPr/>
                    <a:lstStyle/>
                    <a:p>
                      <a:pPr marL="0" lvl="0" indent="0" algn="just">
                        <a:lnSpc>
                          <a:spcPct val="110000"/>
                        </a:lnSpc>
                        <a:spcBef>
                          <a:spcPts val="300"/>
                        </a:spcBef>
                        <a:spcAft>
                          <a:spcPts val="300"/>
                        </a:spcAft>
                        <a:buFont typeface="+mj-lt"/>
                        <a:buNone/>
                      </a:pPr>
                      <a:r>
                        <a:rPr lang="id-ID" sz="2400" dirty="0" smtClean="0">
                          <a:effectLst/>
                          <a:latin typeface="Baskerville Old Face" panose="02020602080505020303" pitchFamily="18" charset="0"/>
                        </a:rPr>
                        <a:t>B. </a:t>
                      </a:r>
                      <a:r>
                        <a:rPr lang="en-US" sz="2400" dirty="0" err="1" smtClean="0">
                          <a:effectLst/>
                          <a:latin typeface="Baskerville Old Face" panose="02020602080505020303" pitchFamily="18" charset="0"/>
                        </a:rPr>
                        <a:t>Pengaturan</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Beban</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Belajar</a:t>
                      </a:r>
                      <a:endParaRPr lang="id-ID" sz="2400" dirty="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just">
                        <a:lnSpc>
                          <a:spcPct val="110000"/>
                        </a:lnSpc>
                        <a:spcBef>
                          <a:spcPts val="300"/>
                        </a:spcBef>
                        <a:spcAft>
                          <a:spcPts val="300"/>
                        </a:spcAft>
                        <a:buFont typeface="+mj-lt"/>
                        <a:buNone/>
                      </a:pPr>
                      <a:endParaRPr lang="id-ID" sz="2400" dirty="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0000"/>
                        </a:lnSpc>
                        <a:spcBef>
                          <a:spcPts val="300"/>
                        </a:spcBef>
                        <a:spcAft>
                          <a:spcPts val="300"/>
                        </a:spcAft>
                      </a:pPr>
                      <a:r>
                        <a:rPr lang="en-US" sz="2400" dirty="0" err="1" smtClean="0">
                          <a:effectLst/>
                          <a:latin typeface="Baskerville Old Face" panose="02020602080505020303" pitchFamily="18" charset="0"/>
                        </a:rPr>
                        <a:t>Memuat</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tentang</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ketentuan</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beban</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belajar</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sistem</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paket</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dan</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beban</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belajar</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tambahan</a:t>
                      </a:r>
                      <a:r>
                        <a:rPr lang="en-US" sz="2400" dirty="0" smtClean="0">
                          <a:effectLst/>
                          <a:latin typeface="Baskerville Old Face" panose="02020602080505020303" pitchFamily="18" charset="0"/>
                        </a:rPr>
                        <a:t> yang </a:t>
                      </a:r>
                      <a:r>
                        <a:rPr lang="en-US" sz="2400" dirty="0" err="1" smtClean="0">
                          <a:effectLst/>
                          <a:latin typeface="Baskerville Old Face" panose="02020602080505020303" pitchFamily="18" charset="0"/>
                        </a:rPr>
                        <a:t>dirumuskan</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dalam</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satuan</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waktu</a:t>
                      </a:r>
                      <a:r>
                        <a:rPr lang="id-ID" sz="2400" dirty="0" smtClean="0">
                          <a:effectLst/>
                          <a:latin typeface="Baskerville Old Face" panose="02020602080505020303" pitchFamily="18" charset="0"/>
                        </a:rPr>
                        <a:t> </a:t>
                      </a:r>
                      <a:r>
                        <a:rPr lang="id-ID" sz="2400" i="1" dirty="0" smtClean="0">
                          <a:effectLst/>
                          <a:latin typeface="Baskerville Old Face" panose="02020602080505020303" pitchFamily="18" charset="0"/>
                        </a:rPr>
                        <a:t>(Permendikbud No. 61 Tahun 2014 dan Perdirjen No. 10/D/KR/2017)</a:t>
                      </a:r>
                      <a:endParaRPr lang="id-ID" sz="2400" i="1" dirty="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1168">
                <a:tc>
                  <a:txBody>
                    <a:bodyPr/>
                    <a:lstStyle/>
                    <a:p>
                      <a:pPr marL="0" lvl="0" indent="0" algn="just">
                        <a:lnSpc>
                          <a:spcPct val="110000"/>
                        </a:lnSpc>
                        <a:spcBef>
                          <a:spcPts val="300"/>
                        </a:spcBef>
                        <a:spcAft>
                          <a:spcPts val="300"/>
                        </a:spcAft>
                        <a:buFont typeface="+mj-lt"/>
                        <a:buNone/>
                      </a:pPr>
                      <a:r>
                        <a:rPr lang="id-ID" sz="2400" dirty="0" smtClean="0">
                          <a:effectLst/>
                          <a:latin typeface="Baskerville Old Face" panose="02020602080505020303" pitchFamily="18" charset="0"/>
                          <a:ea typeface="Times New Roman" panose="02020603050405020304" pitchFamily="18" charset="0"/>
                          <a:cs typeface="Times New Roman" panose="02020603050405020304" pitchFamily="18" charset="0"/>
                        </a:rPr>
                        <a:t>C. Kriteria Ketuntsan</a:t>
                      </a:r>
                    </a:p>
                    <a:p>
                      <a:pPr marL="0" lvl="0" indent="0" algn="just">
                        <a:lnSpc>
                          <a:spcPct val="110000"/>
                        </a:lnSpc>
                        <a:spcBef>
                          <a:spcPts val="300"/>
                        </a:spcBef>
                        <a:spcAft>
                          <a:spcPts val="300"/>
                        </a:spcAft>
                        <a:buFont typeface="+mj-lt"/>
                        <a:buNone/>
                      </a:pPr>
                      <a:r>
                        <a:rPr lang="id-ID" sz="2400" dirty="0" smtClean="0">
                          <a:effectLst/>
                          <a:latin typeface="Baskerville Old Face" panose="02020602080505020303" pitchFamily="18" charset="0"/>
                          <a:ea typeface="Times New Roman" panose="02020603050405020304" pitchFamily="18" charset="0"/>
                          <a:cs typeface="Times New Roman" panose="02020603050405020304" pitchFamily="18" charset="0"/>
                        </a:rPr>
                        <a:t>    Minimal</a:t>
                      </a:r>
                      <a:endParaRPr lang="id-ID" sz="2400" dirty="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just">
                        <a:lnSpc>
                          <a:spcPct val="110000"/>
                        </a:lnSpc>
                        <a:spcBef>
                          <a:spcPts val="300"/>
                        </a:spcBef>
                        <a:spcAft>
                          <a:spcPts val="300"/>
                        </a:spcAft>
                        <a:buFont typeface="+mj-lt"/>
                        <a:buNone/>
                      </a:pPr>
                      <a:endParaRPr lang="id-ID" sz="2400" dirty="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10000"/>
                        </a:lnSpc>
                        <a:spcBef>
                          <a:spcPts val="300"/>
                        </a:spcBef>
                        <a:spcAft>
                          <a:spcPts val="300"/>
                        </a:spcAft>
                        <a:buClrTx/>
                        <a:buSzTx/>
                        <a:buFontTx/>
                        <a:buNone/>
                        <a:tabLst/>
                        <a:defRPr/>
                      </a:pPr>
                      <a:r>
                        <a:rPr lang="en-US" sz="2400" dirty="0" err="1" smtClean="0">
                          <a:effectLst/>
                          <a:latin typeface="Baskerville Old Face" panose="02020602080505020303" pitchFamily="18" charset="0"/>
                        </a:rPr>
                        <a:t>Memuat</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tentang</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kriteria</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ketuntasan</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belajar</a:t>
                      </a:r>
                      <a:r>
                        <a:rPr lang="en-US" sz="2400" dirty="0" smtClean="0">
                          <a:effectLst/>
                          <a:latin typeface="Baskerville Old Face" panose="02020602080505020303" pitchFamily="18" charset="0"/>
                        </a:rPr>
                        <a:t> yang </a:t>
                      </a:r>
                      <a:r>
                        <a:rPr lang="en-US" sz="2400" dirty="0" err="1" smtClean="0">
                          <a:effectLst/>
                          <a:latin typeface="Baskerville Old Face" panose="02020602080505020303" pitchFamily="18" charset="0"/>
                        </a:rPr>
                        <a:t>ditentukan</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oleh</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satuan</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pendidikan</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dengan</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mempertimbangkan</a:t>
                      </a:r>
                      <a:r>
                        <a:rPr lang="en-US" sz="2400" dirty="0" smtClean="0">
                          <a:effectLst/>
                          <a:latin typeface="Baskerville Old Face" panose="02020602080505020303" pitchFamily="18" charset="0"/>
                        </a:rPr>
                        <a:t> 1) </a:t>
                      </a:r>
                      <a:r>
                        <a:rPr lang="en-US" sz="2400" dirty="0" err="1" smtClean="0">
                          <a:effectLst/>
                          <a:latin typeface="Baskerville Old Face" panose="02020602080505020303" pitchFamily="18" charset="0"/>
                        </a:rPr>
                        <a:t>karakteristik</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peserta</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didik</a:t>
                      </a:r>
                      <a:r>
                        <a:rPr lang="en-US" sz="2400" dirty="0" smtClean="0">
                          <a:effectLst/>
                          <a:latin typeface="Baskerville Old Face" panose="02020602080505020303" pitchFamily="18" charset="0"/>
                        </a:rPr>
                        <a:t>, 2) </a:t>
                      </a:r>
                      <a:r>
                        <a:rPr lang="en-US" sz="2400" dirty="0" err="1" smtClean="0">
                          <a:effectLst/>
                          <a:latin typeface="Baskerville Old Face" panose="02020602080505020303" pitchFamily="18" charset="0"/>
                        </a:rPr>
                        <a:t>karakteristik</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mata</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pelajaran</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dan</a:t>
                      </a:r>
                      <a:r>
                        <a:rPr lang="en-US" sz="2400" dirty="0" smtClean="0">
                          <a:effectLst/>
                          <a:latin typeface="Baskerville Old Face" panose="02020602080505020303" pitchFamily="18" charset="0"/>
                        </a:rPr>
                        <a:t> 3) </a:t>
                      </a:r>
                      <a:r>
                        <a:rPr lang="en-US" sz="2400" dirty="0" err="1" smtClean="0">
                          <a:effectLst/>
                          <a:latin typeface="Baskerville Old Face" panose="02020602080505020303" pitchFamily="18" charset="0"/>
                        </a:rPr>
                        <a:t>kondisi</a:t>
                      </a:r>
                      <a:r>
                        <a:rPr lang="en-US" sz="2400" dirty="0" smtClean="0">
                          <a:effectLst/>
                          <a:latin typeface="Baskerville Old Face" panose="02020602080505020303" pitchFamily="18" charset="0"/>
                        </a:rPr>
                        <a:t>/</a:t>
                      </a:r>
                      <a:r>
                        <a:rPr lang="en-US" sz="2400" dirty="0" err="1" smtClean="0">
                          <a:effectLst/>
                          <a:latin typeface="Baskerville Old Face" panose="02020602080505020303" pitchFamily="18" charset="0"/>
                        </a:rPr>
                        <a:t>daya</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dukung</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satuan</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pendidikan</a:t>
                      </a:r>
                      <a:r>
                        <a:rPr lang="en-US" sz="2400" dirty="0" smtClean="0">
                          <a:effectLst/>
                          <a:latin typeface="Baskerville Old Face" panose="02020602080505020303" pitchFamily="18" charset="0"/>
                        </a:rPr>
                        <a:t>. </a:t>
                      </a:r>
                      <a:r>
                        <a:rPr lang="id-ID" sz="2400" i="1" dirty="0" smtClean="0">
                          <a:effectLst/>
                          <a:latin typeface="Baskerville Old Face" panose="02020602080505020303" pitchFamily="18" charset="0"/>
                        </a:rPr>
                        <a:t>(Permendikbud No. 53 Tahun 2015 dan Permendikbud No. 23 Tahun 2016)</a:t>
                      </a:r>
                      <a:endParaRPr lang="id-ID" sz="2400" i="1" dirty="0" smtClean="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1168">
                <a:tc>
                  <a:txBody>
                    <a:bodyPr/>
                    <a:lstStyle/>
                    <a:p>
                      <a:pPr marL="0" lvl="0" indent="0" algn="just">
                        <a:lnSpc>
                          <a:spcPct val="110000"/>
                        </a:lnSpc>
                        <a:spcBef>
                          <a:spcPts val="300"/>
                        </a:spcBef>
                        <a:spcAft>
                          <a:spcPts val="300"/>
                        </a:spcAft>
                        <a:buFont typeface="+mj-lt"/>
                        <a:buNone/>
                      </a:pPr>
                      <a:r>
                        <a:rPr lang="id-ID" sz="2400" dirty="0" smtClean="0">
                          <a:effectLst/>
                          <a:latin typeface="Baskerville Old Face" panose="02020602080505020303" pitchFamily="18" charset="0"/>
                          <a:ea typeface="Times New Roman" panose="02020603050405020304" pitchFamily="18" charset="0"/>
                          <a:cs typeface="Times New Roman" panose="02020603050405020304" pitchFamily="18" charset="0"/>
                        </a:rPr>
                        <a:t>D. Penilaian Hasil Belajar</a:t>
                      </a:r>
                    </a:p>
                    <a:p>
                      <a:pPr marL="0" lvl="0" indent="0" algn="just">
                        <a:lnSpc>
                          <a:spcPct val="110000"/>
                        </a:lnSpc>
                        <a:spcBef>
                          <a:spcPts val="300"/>
                        </a:spcBef>
                        <a:spcAft>
                          <a:spcPts val="300"/>
                        </a:spcAft>
                        <a:buFont typeface="+mj-lt"/>
                        <a:buNone/>
                      </a:pPr>
                      <a:r>
                        <a:rPr lang="id-ID" sz="2400" dirty="0" smtClean="0">
                          <a:effectLst/>
                          <a:latin typeface="Baskerville Old Face" panose="02020602080505020303" pitchFamily="18" charset="0"/>
                          <a:ea typeface="Times New Roman" panose="02020603050405020304" pitchFamily="18" charset="0"/>
                          <a:cs typeface="Times New Roman" panose="02020603050405020304" pitchFamily="18" charset="0"/>
                        </a:rPr>
                        <a:t>     Oleh</a:t>
                      </a:r>
                      <a:r>
                        <a:rPr lang="id-ID" sz="2400" baseline="0" dirty="0" smtClean="0">
                          <a:effectLst/>
                          <a:latin typeface="Baskerville Old Face" panose="02020602080505020303" pitchFamily="18" charset="0"/>
                          <a:ea typeface="Times New Roman" panose="02020603050405020304" pitchFamily="18" charset="0"/>
                          <a:cs typeface="Times New Roman" panose="02020603050405020304" pitchFamily="18" charset="0"/>
                        </a:rPr>
                        <a:t> Pendidik dan Satuan</a:t>
                      </a:r>
                    </a:p>
                    <a:p>
                      <a:pPr marL="0" lvl="0" indent="0" algn="just">
                        <a:lnSpc>
                          <a:spcPct val="110000"/>
                        </a:lnSpc>
                        <a:spcBef>
                          <a:spcPts val="300"/>
                        </a:spcBef>
                        <a:spcAft>
                          <a:spcPts val="300"/>
                        </a:spcAft>
                        <a:buFont typeface="+mj-lt"/>
                        <a:buNone/>
                      </a:pPr>
                      <a:r>
                        <a:rPr lang="id-ID" sz="2400" baseline="0" dirty="0" smtClean="0">
                          <a:effectLst/>
                          <a:latin typeface="Baskerville Old Face" panose="02020602080505020303" pitchFamily="18" charset="0"/>
                          <a:ea typeface="Times New Roman" panose="02020603050405020304" pitchFamily="18" charset="0"/>
                          <a:cs typeface="Times New Roman" panose="02020603050405020304" pitchFamily="18" charset="0"/>
                        </a:rPr>
                        <a:t>     Pendidikan</a:t>
                      </a:r>
                      <a:endParaRPr lang="id-ID" sz="2400" dirty="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lvl="0" indent="0" algn="just">
                        <a:lnSpc>
                          <a:spcPct val="110000"/>
                        </a:lnSpc>
                        <a:spcBef>
                          <a:spcPts val="300"/>
                        </a:spcBef>
                        <a:spcAft>
                          <a:spcPts val="300"/>
                        </a:spcAft>
                        <a:buFont typeface="+mj-lt"/>
                        <a:buNone/>
                      </a:pPr>
                      <a:endParaRPr lang="id-ID" sz="2400" dirty="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10000"/>
                        </a:lnSpc>
                        <a:spcBef>
                          <a:spcPts val="300"/>
                        </a:spcBef>
                        <a:spcAft>
                          <a:spcPts val="300"/>
                        </a:spcAft>
                      </a:pPr>
                      <a:r>
                        <a:rPr lang="en-US" sz="2400" dirty="0" err="1" smtClean="0">
                          <a:effectLst/>
                          <a:latin typeface="Baskerville Old Face" panose="02020602080505020303" pitchFamily="18" charset="0"/>
                        </a:rPr>
                        <a:t>Memuat</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tentang</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tujuan</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bentuk</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prinsip</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mekanisme</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dan</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prosedur</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penilaian</a:t>
                      </a:r>
                      <a:r>
                        <a:rPr lang="en-US" sz="2400" dirty="0" smtClean="0">
                          <a:effectLst/>
                          <a:latin typeface="Baskerville Old Face" panose="02020602080505020303" pitchFamily="18" charset="0"/>
                        </a:rPr>
                        <a:t> yang </a:t>
                      </a:r>
                      <a:r>
                        <a:rPr lang="en-US" sz="2400" dirty="0" err="1" smtClean="0">
                          <a:effectLst/>
                          <a:latin typeface="Baskerville Old Face" panose="02020602080505020303" pitchFamily="18" charset="0"/>
                        </a:rPr>
                        <a:t>dilakukan</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oleh</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pendidik</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dan</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satuan</a:t>
                      </a:r>
                      <a:r>
                        <a:rPr lang="en-US" sz="2400" dirty="0" smtClean="0">
                          <a:effectLst/>
                          <a:latin typeface="Baskerville Old Face" panose="02020602080505020303" pitchFamily="18" charset="0"/>
                        </a:rPr>
                        <a:t> </a:t>
                      </a:r>
                      <a:r>
                        <a:rPr lang="en-US" sz="2400" dirty="0" err="1" smtClean="0">
                          <a:effectLst/>
                          <a:latin typeface="Baskerville Old Face" panose="02020602080505020303" pitchFamily="18" charset="0"/>
                        </a:rPr>
                        <a:t>pendidika</a:t>
                      </a:r>
                      <a:r>
                        <a:rPr lang="id-ID" sz="2400" dirty="0" smtClean="0">
                          <a:effectLst/>
                          <a:latin typeface="Baskerville Old Face" panose="02020602080505020303" pitchFamily="18" charset="0"/>
                        </a:rPr>
                        <a:t>n </a:t>
                      </a:r>
                      <a:r>
                        <a:rPr lang="id-ID" sz="2400" i="1" dirty="0" smtClean="0">
                          <a:effectLst/>
                          <a:latin typeface="Baskerville Old Face" panose="02020602080505020303" pitchFamily="18" charset="0"/>
                        </a:rPr>
                        <a:t>(Permendikbud No. 53 Tahun 2015 dan No.23 Tahun 2016 dan Pedoman Penilaian di SLB)</a:t>
                      </a:r>
                      <a:endParaRPr lang="id-ID" sz="2400" i="1" dirty="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4642130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4" name="Content Placeholder 3"/>
          <p:cNvGraphicFramePr>
            <a:graphicFrameLocks/>
          </p:cNvGraphicFramePr>
          <p:nvPr>
            <p:extLst>
              <p:ext uri="{D42A27DB-BD31-4B8C-83A1-F6EECF244321}">
                <p14:modId xmlns:p14="http://schemas.microsoft.com/office/powerpoint/2010/main" val="3687995692"/>
              </p:ext>
            </p:extLst>
          </p:nvPr>
        </p:nvGraphicFramePr>
        <p:xfrm>
          <a:off x="614149" y="508943"/>
          <a:ext cx="10931857" cy="5856464"/>
        </p:xfrm>
        <a:graphic>
          <a:graphicData uri="http://schemas.openxmlformats.org/drawingml/2006/table">
            <a:tbl>
              <a:tblPr firstRow="1" firstCol="1" bandRow="1">
                <a:tableStyleId>{5C22544A-7EE6-4342-B048-85BDC9FD1C3A}</a:tableStyleId>
              </a:tblPr>
              <a:tblGrid>
                <a:gridCol w="3758187"/>
                <a:gridCol w="739407"/>
                <a:gridCol w="6434263"/>
              </a:tblGrid>
              <a:tr h="473696">
                <a:tc>
                  <a:txBody>
                    <a:bodyPr/>
                    <a:lstStyle/>
                    <a:p>
                      <a:pPr marL="0" lvl="0" indent="0" algn="ctr">
                        <a:lnSpc>
                          <a:spcPct val="110000"/>
                        </a:lnSpc>
                        <a:spcBef>
                          <a:spcPts val="300"/>
                        </a:spcBef>
                        <a:spcAft>
                          <a:spcPts val="300"/>
                        </a:spcAft>
                        <a:buFont typeface="+mj-lt"/>
                        <a:buNone/>
                      </a:pPr>
                      <a:r>
                        <a:rPr lang="id-ID" sz="2400" dirty="0" smtClean="0">
                          <a:effectLst/>
                          <a:latin typeface="Baskerville Old Face" panose="02020602080505020303" pitchFamily="18" charset="0"/>
                          <a:ea typeface="Times New Roman" panose="02020603050405020304" pitchFamily="18" charset="0"/>
                          <a:cs typeface="Times New Roman" panose="02020603050405020304" pitchFamily="18" charset="0"/>
                        </a:rPr>
                        <a:t>SISTEMATIKA ISI</a:t>
                      </a:r>
                      <a:endParaRPr lang="id-ID" sz="2400" dirty="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lvl="0" indent="0" algn="ctr">
                        <a:lnSpc>
                          <a:spcPct val="110000"/>
                        </a:lnSpc>
                        <a:spcBef>
                          <a:spcPts val="300"/>
                        </a:spcBef>
                        <a:spcAft>
                          <a:spcPts val="300"/>
                        </a:spcAft>
                        <a:buFont typeface="+mj-lt"/>
                        <a:buNone/>
                      </a:pPr>
                      <a:r>
                        <a:rPr lang="id-ID" sz="2400" dirty="0" smtClean="0">
                          <a:effectLst/>
                          <a:latin typeface="Baskerville Old Face" panose="02020602080505020303" pitchFamily="18" charset="0"/>
                          <a:ea typeface="Times New Roman" panose="02020603050405020304" pitchFamily="18" charset="0"/>
                          <a:cs typeface="Times New Roman" panose="02020603050405020304" pitchFamily="18" charset="0"/>
                        </a:rPr>
                        <a:t>NO</a:t>
                      </a:r>
                      <a:endParaRPr lang="id-ID" sz="2400" dirty="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lnSpc>
                          <a:spcPct val="110000"/>
                        </a:lnSpc>
                        <a:spcBef>
                          <a:spcPts val="300"/>
                        </a:spcBef>
                        <a:spcAft>
                          <a:spcPts val="300"/>
                        </a:spcAft>
                      </a:pPr>
                      <a:r>
                        <a:rPr lang="id-ID" sz="2400" dirty="0" smtClean="0">
                          <a:effectLst/>
                          <a:latin typeface="Baskerville Old Face" panose="02020602080505020303" pitchFamily="18" charset="0"/>
                          <a:ea typeface="Times New Roman" panose="02020603050405020304" pitchFamily="18" charset="0"/>
                          <a:cs typeface="Times New Roman" panose="02020603050405020304" pitchFamily="18" charset="0"/>
                        </a:rPr>
                        <a:t>PENJELASAN</a:t>
                      </a:r>
                      <a:endParaRPr lang="id-ID" sz="2400" dirty="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r>
              <a:tr h="357957">
                <a:tc>
                  <a:txBody>
                    <a:bodyPr/>
                    <a:lstStyle/>
                    <a:p>
                      <a:pPr marL="0" lvl="0" indent="0" algn="just">
                        <a:lnSpc>
                          <a:spcPct val="110000"/>
                        </a:lnSpc>
                        <a:spcBef>
                          <a:spcPts val="300"/>
                        </a:spcBef>
                        <a:spcAft>
                          <a:spcPts val="300"/>
                        </a:spcAft>
                        <a:buFont typeface="+mj-lt"/>
                        <a:buNone/>
                      </a:pPr>
                      <a:r>
                        <a:rPr lang="id-ID" sz="2400" b="1" kern="1200" dirty="0" smtClean="0">
                          <a:solidFill>
                            <a:schemeClr val="lt1"/>
                          </a:solidFill>
                          <a:effectLst/>
                          <a:latin typeface="Baskerville Old Face" panose="02020602080505020303" pitchFamily="18" charset="0"/>
                          <a:ea typeface="+mn-ea"/>
                          <a:cs typeface="+mn-cs"/>
                        </a:rPr>
                        <a:t>E.</a:t>
                      </a:r>
                      <a:r>
                        <a:rPr lang="id-ID" sz="2400" b="1" kern="1200" baseline="0" dirty="0" smtClean="0">
                          <a:solidFill>
                            <a:schemeClr val="lt1"/>
                          </a:solidFill>
                          <a:effectLst/>
                          <a:latin typeface="Baskerville Old Face" panose="02020602080505020303" pitchFamily="18" charset="0"/>
                          <a:ea typeface="+mn-ea"/>
                          <a:cs typeface="+mn-cs"/>
                        </a:rPr>
                        <a:t> </a:t>
                      </a:r>
                      <a:r>
                        <a:rPr lang="en-US" sz="2400" b="1" kern="1200" dirty="0" err="1" smtClean="0">
                          <a:solidFill>
                            <a:schemeClr val="lt1"/>
                          </a:solidFill>
                          <a:effectLst/>
                          <a:latin typeface="Baskerville Old Face" panose="02020602080505020303" pitchFamily="18" charset="0"/>
                          <a:ea typeface="+mn-ea"/>
                          <a:cs typeface="+mn-cs"/>
                        </a:rPr>
                        <a:t>Kenaikan</a:t>
                      </a:r>
                      <a:r>
                        <a:rPr lang="en-US" sz="2400" b="1" kern="1200" dirty="0" smtClean="0">
                          <a:solidFill>
                            <a:schemeClr val="lt1"/>
                          </a:solidFill>
                          <a:effectLst/>
                          <a:latin typeface="Baskerville Old Face" panose="02020602080505020303" pitchFamily="18" charset="0"/>
                          <a:ea typeface="+mn-ea"/>
                          <a:cs typeface="+mn-cs"/>
                        </a:rPr>
                        <a:t> </a:t>
                      </a:r>
                      <a:r>
                        <a:rPr lang="en-US" sz="2400" b="1" kern="1200" dirty="0" err="1" smtClean="0">
                          <a:solidFill>
                            <a:schemeClr val="lt1"/>
                          </a:solidFill>
                          <a:effectLst/>
                          <a:latin typeface="Baskerville Old Face" panose="02020602080505020303" pitchFamily="18" charset="0"/>
                          <a:ea typeface="+mn-ea"/>
                          <a:cs typeface="+mn-cs"/>
                        </a:rPr>
                        <a:t>Kelas</a:t>
                      </a:r>
                      <a:r>
                        <a:rPr lang="en-US" sz="2400" b="1" kern="1200" dirty="0" smtClean="0">
                          <a:solidFill>
                            <a:schemeClr val="lt1"/>
                          </a:solidFill>
                          <a:effectLst/>
                          <a:latin typeface="Baskerville Old Face" panose="02020602080505020303" pitchFamily="18" charset="0"/>
                          <a:ea typeface="+mn-ea"/>
                          <a:cs typeface="+mn-cs"/>
                        </a:rPr>
                        <a:t> </a:t>
                      </a:r>
                      <a:r>
                        <a:rPr lang="en-US" sz="2400" b="1" kern="1200" dirty="0" err="1" smtClean="0">
                          <a:solidFill>
                            <a:schemeClr val="lt1"/>
                          </a:solidFill>
                          <a:effectLst/>
                          <a:latin typeface="Baskerville Old Face" panose="02020602080505020303" pitchFamily="18" charset="0"/>
                          <a:ea typeface="+mn-ea"/>
                          <a:cs typeface="+mn-cs"/>
                        </a:rPr>
                        <a:t>dan</a:t>
                      </a:r>
                      <a:endParaRPr lang="id-ID" sz="2400" b="1" kern="1200" dirty="0" smtClean="0">
                        <a:solidFill>
                          <a:schemeClr val="lt1"/>
                        </a:solidFill>
                        <a:effectLst/>
                        <a:latin typeface="Baskerville Old Face" panose="02020602080505020303" pitchFamily="18" charset="0"/>
                        <a:ea typeface="+mn-ea"/>
                        <a:cs typeface="+mn-cs"/>
                      </a:endParaRPr>
                    </a:p>
                    <a:p>
                      <a:pPr marL="0" lvl="0" indent="0" algn="just">
                        <a:lnSpc>
                          <a:spcPct val="110000"/>
                        </a:lnSpc>
                        <a:spcBef>
                          <a:spcPts val="300"/>
                        </a:spcBef>
                        <a:spcAft>
                          <a:spcPts val="300"/>
                        </a:spcAft>
                        <a:buFont typeface="+mj-lt"/>
                        <a:buNone/>
                      </a:pPr>
                      <a:r>
                        <a:rPr lang="id-ID" sz="2400" b="1" kern="1200" dirty="0" smtClean="0">
                          <a:solidFill>
                            <a:schemeClr val="lt1"/>
                          </a:solidFill>
                          <a:effectLst/>
                          <a:latin typeface="Baskerville Old Face" panose="02020602080505020303" pitchFamily="18" charset="0"/>
                          <a:ea typeface="+mn-ea"/>
                          <a:cs typeface="+mn-cs"/>
                        </a:rPr>
                        <a:t>   </a:t>
                      </a:r>
                      <a:r>
                        <a:rPr lang="en-US" sz="2400" b="1" kern="1200" dirty="0" smtClean="0">
                          <a:solidFill>
                            <a:schemeClr val="lt1"/>
                          </a:solidFill>
                          <a:effectLst/>
                          <a:latin typeface="Baskerville Old Face" panose="02020602080505020303" pitchFamily="18" charset="0"/>
                          <a:ea typeface="+mn-ea"/>
                          <a:cs typeface="+mn-cs"/>
                        </a:rPr>
                        <a:t> </a:t>
                      </a:r>
                      <a:r>
                        <a:rPr lang="id-ID" sz="2400" b="1" kern="1200" dirty="0" smtClean="0">
                          <a:solidFill>
                            <a:schemeClr val="lt1"/>
                          </a:solidFill>
                          <a:effectLst/>
                          <a:latin typeface="Baskerville Old Face" panose="02020602080505020303" pitchFamily="18" charset="0"/>
                          <a:ea typeface="+mn-ea"/>
                          <a:cs typeface="+mn-cs"/>
                        </a:rPr>
                        <a:t> </a:t>
                      </a:r>
                      <a:r>
                        <a:rPr lang="en-US" sz="2400" b="1" kern="1200" dirty="0" err="1" smtClean="0">
                          <a:solidFill>
                            <a:schemeClr val="lt1"/>
                          </a:solidFill>
                          <a:effectLst/>
                          <a:latin typeface="Baskerville Old Face" panose="02020602080505020303" pitchFamily="18" charset="0"/>
                          <a:ea typeface="+mn-ea"/>
                          <a:cs typeface="+mn-cs"/>
                        </a:rPr>
                        <a:t>Kelulusan</a:t>
                      </a:r>
                      <a:endParaRPr lang="id-ID" sz="2400" dirty="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just">
                        <a:lnSpc>
                          <a:spcPct val="110000"/>
                        </a:lnSpc>
                        <a:spcBef>
                          <a:spcPts val="300"/>
                        </a:spcBef>
                        <a:spcAft>
                          <a:spcPts val="300"/>
                        </a:spcAft>
                        <a:buFont typeface="+mj-lt"/>
                        <a:buNone/>
                      </a:pPr>
                      <a:endParaRPr lang="id-ID" sz="2400" dirty="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0000"/>
                        </a:lnSpc>
                        <a:spcBef>
                          <a:spcPts val="300"/>
                        </a:spcBef>
                        <a:spcAft>
                          <a:spcPts val="300"/>
                        </a:spcAft>
                      </a:pPr>
                      <a:r>
                        <a:rPr lang="en-US" sz="2400" kern="1200" dirty="0" err="1" smtClean="0">
                          <a:solidFill>
                            <a:schemeClr val="dk1"/>
                          </a:solidFill>
                          <a:effectLst/>
                          <a:latin typeface="Baskerville Old Face" panose="02020602080505020303" pitchFamily="18" charset="0"/>
                          <a:ea typeface="+mn-ea"/>
                          <a:cs typeface="+mn-cs"/>
                        </a:rPr>
                        <a:t>Memuat</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tentang</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aturan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kenaikan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kelas</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kelulusan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berdasarkan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peraturan</a:t>
                      </a:r>
                      <a:r>
                        <a:rPr lang="en-US" sz="2400" kern="1200" dirty="0" smtClean="0">
                          <a:solidFill>
                            <a:schemeClr val="dk1"/>
                          </a:solidFill>
                          <a:effectLst/>
                          <a:latin typeface="Baskerville Old Face" panose="02020602080505020303" pitchFamily="18" charset="0"/>
                          <a:ea typeface="+mn-ea"/>
                          <a:cs typeface="+mn-cs"/>
                        </a:rPr>
                        <a:t> yang </a:t>
                      </a:r>
                      <a:r>
                        <a:rPr lang="en-US" sz="2400" kern="1200" dirty="0" err="1" smtClean="0">
                          <a:solidFill>
                            <a:schemeClr val="dk1"/>
                          </a:solidFill>
                          <a:effectLst/>
                          <a:latin typeface="Baskerville Old Face" panose="02020602080505020303" pitchFamily="18" charset="0"/>
                          <a:ea typeface="+mn-ea"/>
                          <a:cs typeface="+mn-cs"/>
                        </a:rPr>
                        <a:t>berlaku</a:t>
                      </a:r>
                      <a:endParaRPr lang="id-ID" sz="2400" kern="1200" dirty="0" smtClean="0">
                        <a:solidFill>
                          <a:schemeClr val="dk1"/>
                        </a:solidFill>
                        <a:effectLst/>
                        <a:latin typeface="Baskerville Old Face" panose="02020602080505020303" pitchFamily="18" charset="0"/>
                        <a:ea typeface="+mn-ea"/>
                        <a:cs typeface="+mn-cs"/>
                      </a:endParaRPr>
                    </a:p>
                    <a:p>
                      <a:pPr marL="0" marR="0" indent="0" algn="l" defTabSz="457200" rtl="0" eaLnBrk="1" fontAlgn="auto" latinLnBrk="0" hangingPunct="1">
                        <a:lnSpc>
                          <a:spcPct val="110000"/>
                        </a:lnSpc>
                        <a:spcBef>
                          <a:spcPts val="300"/>
                        </a:spcBef>
                        <a:spcAft>
                          <a:spcPts val="300"/>
                        </a:spcAft>
                        <a:buClrTx/>
                        <a:buSzTx/>
                        <a:buFontTx/>
                        <a:buNone/>
                        <a:tabLst/>
                        <a:defRPr/>
                      </a:pPr>
                      <a:r>
                        <a:rPr lang="id-ID" sz="2400" dirty="0" smtClean="0">
                          <a:effectLst/>
                          <a:latin typeface="Baskerville Old Face" panose="02020602080505020303" pitchFamily="18" charset="0"/>
                        </a:rPr>
                        <a:t>(</a:t>
                      </a:r>
                      <a:r>
                        <a:rPr lang="id-ID" sz="2400" i="1" dirty="0" smtClean="0">
                          <a:effectLst/>
                          <a:latin typeface="Baskerville Old Face" panose="02020602080505020303" pitchFamily="18" charset="0"/>
                        </a:rPr>
                        <a:t>Permendikbud No. 53 Tahun 2015 ,</a:t>
                      </a:r>
                      <a:r>
                        <a:rPr lang="id-ID" sz="2400" i="1" baseline="0" dirty="0" smtClean="0">
                          <a:effectLst/>
                          <a:latin typeface="Baskerville Old Face" panose="02020602080505020303" pitchFamily="18" charset="0"/>
                        </a:rPr>
                        <a:t> Permendikbud </a:t>
                      </a:r>
                      <a:r>
                        <a:rPr lang="id-ID" sz="2400" i="1" dirty="0" smtClean="0">
                          <a:effectLst/>
                          <a:latin typeface="Baskerville Old Face" panose="02020602080505020303" pitchFamily="18" charset="0"/>
                        </a:rPr>
                        <a:t> No.23 Tahun 2016,</a:t>
                      </a:r>
                      <a:r>
                        <a:rPr lang="id-ID" sz="2400" i="1" baseline="0" dirty="0" smtClean="0">
                          <a:effectLst/>
                          <a:latin typeface="Baskerville Old Face" panose="02020602080505020303" pitchFamily="18" charset="0"/>
                        </a:rPr>
                        <a:t> dan Pedoman Penilaian Hasil Belajar)</a:t>
                      </a:r>
                      <a:endParaRPr lang="id-ID" sz="2400" i="1" dirty="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957">
                <a:tc>
                  <a:txBody>
                    <a:bodyPr/>
                    <a:lstStyle/>
                    <a:p>
                      <a:pPr marL="0" lvl="0" indent="0" algn="just">
                        <a:lnSpc>
                          <a:spcPct val="110000"/>
                        </a:lnSpc>
                        <a:spcBef>
                          <a:spcPts val="300"/>
                        </a:spcBef>
                        <a:spcAft>
                          <a:spcPts val="300"/>
                        </a:spcAft>
                        <a:buFont typeface="+mj-lt"/>
                        <a:buNone/>
                      </a:pPr>
                      <a:r>
                        <a:rPr lang="id-ID" sz="2400" dirty="0" smtClean="0">
                          <a:effectLst/>
                          <a:latin typeface="Baskerville Old Face" panose="02020602080505020303" pitchFamily="18" charset="0"/>
                          <a:ea typeface="Times New Roman" panose="02020603050405020304" pitchFamily="18" charset="0"/>
                          <a:cs typeface="Times New Roman" panose="02020603050405020304" pitchFamily="18" charset="0"/>
                        </a:rPr>
                        <a:t>F. Kalender Pendidikan</a:t>
                      </a:r>
                      <a:endParaRPr lang="id-ID" sz="2400" dirty="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lvl="0" indent="0" algn="just">
                        <a:lnSpc>
                          <a:spcPct val="110000"/>
                        </a:lnSpc>
                        <a:spcBef>
                          <a:spcPts val="300"/>
                        </a:spcBef>
                        <a:spcAft>
                          <a:spcPts val="300"/>
                        </a:spcAft>
                        <a:buFont typeface="+mj-lt"/>
                        <a:buNone/>
                      </a:pPr>
                      <a:endParaRPr lang="id-ID" sz="2400" dirty="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10000"/>
                        </a:lnSpc>
                        <a:spcBef>
                          <a:spcPts val="300"/>
                        </a:spcBef>
                        <a:spcAft>
                          <a:spcPts val="300"/>
                        </a:spcAft>
                      </a:pPr>
                      <a:r>
                        <a:rPr lang="en-US" sz="2400" kern="1200" dirty="0" err="1" smtClean="0">
                          <a:solidFill>
                            <a:schemeClr val="dk1"/>
                          </a:solidFill>
                          <a:effectLst/>
                          <a:latin typeface="Baskerville Old Face" panose="02020602080505020303" pitchFamily="18" charset="0"/>
                          <a:ea typeface="+mn-ea"/>
                          <a:cs typeface="+mn-cs"/>
                        </a:rPr>
                        <a:t>Kalender</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pendidikan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satuan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pendidikan</a:t>
                      </a:r>
                      <a:r>
                        <a:rPr lang="en-US" sz="2400" kern="1200" dirty="0" smtClean="0">
                          <a:solidFill>
                            <a:schemeClr val="dk1"/>
                          </a:solidFill>
                          <a:effectLst/>
                          <a:latin typeface="Baskerville Old Face" panose="02020602080505020303" pitchFamily="18" charset="0"/>
                          <a:ea typeface="+mn-ea"/>
                          <a:cs typeface="+mn-cs"/>
                        </a:rPr>
                        <a:t> yang </a:t>
                      </a:r>
                      <a:r>
                        <a:rPr lang="en-US" sz="2400" kern="1200" dirty="0" err="1" smtClean="0">
                          <a:solidFill>
                            <a:schemeClr val="dk1"/>
                          </a:solidFill>
                          <a:effectLst/>
                          <a:latin typeface="Baskerville Old Face" panose="02020602080505020303" pitchFamily="18" charset="0"/>
                          <a:ea typeface="+mn-ea"/>
                          <a:cs typeface="+mn-cs"/>
                        </a:rPr>
                        <a:t>sekurang-sekurangnya</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memuat</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tentang</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permulaan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tahun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ajaran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pengaturan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waktu</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belajar</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efektif</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pengaturan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waktu</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libur</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kegiatan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khusus</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sekolah</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libur</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khusus</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sekolah</a:t>
                      </a:r>
                      <a:endParaRPr lang="id-ID" sz="2400" kern="1200" dirty="0" smtClean="0">
                        <a:solidFill>
                          <a:schemeClr val="dk1"/>
                        </a:solidFill>
                        <a:effectLst/>
                        <a:latin typeface="Baskerville Old Face" panose="02020602080505020303" pitchFamily="18" charset="0"/>
                        <a:ea typeface="+mn-ea"/>
                        <a:cs typeface="+mn-cs"/>
                      </a:endParaRPr>
                    </a:p>
                    <a:p>
                      <a:pPr>
                        <a:lnSpc>
                          <a:spcPct val="110000"/>
                        </a:lnSpc>
                        <a:spcBef>
                          <a:spcPts val="300"/>
                        </a:spcBef>
                        <a:spcAft>
                          <a:spcPts val="300"/>
                        </a:spcAft>
                      </a:pPr>
                      <a:r>
                        <a:rPr lang="id-ID" sz="2400" kern="1200" dirty="0" smtClean="0">
                          <a:solidFill>
                            <a:schemeClr val="dk1"/>
                          </a:solidFill>
                          <a:effectLst/>
                          <a:latin typeface="Baskerville Old Face" panose="02020602080505020303" pitchFamily="18" charset="0"/>
                          <a:ea typeface="+mn-ea"/>
                          <a:cs typeface="+mn-cs"/>
                        </a:rPr>
                        <a:t>(</a:t>
                      </a:r>
                      <a:r>
                        <a:rPr lang="id-ID" sz="2400" i="1" kern="1200" dirty="0" smtClean="0">
                          <a:solidFill>
                            <a:schemeClr val="dk1"/>
                          </a:solidFill>
                          <a:effectLst/>
                          <a:latin typeface="Baskerville Old Face" panose="02020602080505020303" pitchFamily="18" charset="0"/>
                          <a:ea typeface="+mn-ea"/>
                          <a:cs typeface="+mn-cs"/>
                        </a:rPr>
                        <a:t>Permendikbud No. 61 Tahun 2014, Keputusan</a:t>
                      </a:r>
                      <a:r>
                        <a:rPr lang="id-ID" sz="2400" i="1" kern="1200" baseline="0" dirty="0" smtClean="0">
                          <a:solidFill>
                            <a:schemeClr val="dk1"/>
                          </a:solidFill>
                          <a:effectLst/>
                          <a:latin typeface="Baskerville Old Face" panose="02020602080505020303" pitchFamily="18" charset="0"/>
                          <a:ea typeface="+mn-ea"/>
                          <a:cs typeface="+mn-cs"/>
                        </a:rPr>
                        <a:t> Kepala Dinas Pendidikan Provinsi tentang </a:t>
                      </a:r>
                      <a:r>
                        <a:rPr lang="id-ID" sz="2400" i="1" kern="1200" dirty="0" smtClean="0">
                          <a:solidFill>
                            <a:schemeClr val="dk1"/>
                          </a:solidFill>
                          <a:effectLst/>
                          <a:latin typeface="Baskerville Old Face" panose="02020602080505020303" pitchFamily="18" charset="0"/>
                          <a:ea typeface="+mn-ea"/>
                          <a:cs typeface="+mn-cs"/>
                        </a:rPr>
                        <a:t>Kalender</a:t>
                      </a:r>
                      <a:r>
                        <a:rPr lang="id-ID" sz="2400" i="1" kern="1200" baseline="0" dirty="0" smtClean="0">
                          <a:solidFill>
                            <a:schemeClr val="dk1"/>
                          </a:solidFill>
                          <a:effectLst/>
                          <a:latin typeface="Baskerville Old Face" panose="02020602080505020303" pitchFamily="18" charset="0"/>
                          <a:ea typeface="+mn-ea"/>
                          <a:cs typeface="+mn-cs"/>
                        </a:rPr>
                        <a:t> Pendidikan untuk Setiap Tahun Ajaran)</a:t>
                      </a:r>
                      <a:endParaRPr lang="id-ID" sz="2400" i="1" dirty="0">
                        <a:effectLst/>
                        <a:latin typeface="Baskerville Old Face" panose="02020602080505020303"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3958312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Baskerville Old Face" panose="02020602080505020303" pitchFamily="18" charset="0"/>
              </a:rPr>
              <a:t>KALENDER PENDIDIKAN</a:t>
            </a:r>
            <a:endParaRPr lang="id-ID" dirty="0">
              <a:latin typeface="Baskerville Old Face" panose="02020602080505020303" pitchFamily="18" charset="0"/>
            </a:endParaRPr>
          </a:p>
        </p:txBody>
      </p:sp>
      <p:sp>
        <p:nvSpPr>
          <p:cNvPr id="3" name="Content Placeholder 2"/>
          <p:cNvSpPr>
            <a:spLocks noGrp="1"/>
          </p:cNvSpPr>
          <p:nvPr>
            <p:ph idx="1"/>
          </p:nvPr>
        </p:nvSpPr>
        <p:spPr>
          <a:xfrm>
            <a:off x="646111" y="1443318"/>
            <a:ext cx="11050589" cy="4805082"/>
          </a:xfrm>
        </p:spPr>
        <p:txBody>
          <a:bodyPr>
            <a:normAutofit/>
          </a:bodyPr>
          <a:lstStyle/>
          <a:p>
            <a:pPr marL="514350" indent="-514350">
              <a:buAutoNum type="arabicPeriod"/>
            </a:pPr>
            <a:r>
              <a:rPr lang="id-ID" sz="2800" dirty="0" smtClean="0"/>
              <a:t>Minggu </a:t>
            </a:r>
            <a:r>
              <a:rPr lang="id-ID" sz="2800" dirty="0"/>
              <a:t>efektif belajar reguler setiap tahun (Kelas I-V, VIIVIII, </a:t>
            </a:r>
            <a:r>
              <a:rPr lang="id-ID" sz="2800" dirty="0" smtClean="0"/>
              <a:t>X-XI) Minimal 36 Minggu</a:t>
            </a:r>
          </a:p>
          <a:p>
            <a:pPr marL="514350" indent="-514350">
              <a:buAutoNum type="arabicPeriod"/>
            </a:pPr>
            <a:r>
              <a:rPr lang="id-ID" sz="2800" dirty="0"/>
              <a:t>Minggu efektif semester ganjil tahun terakhir setiap satuan pendidikan (Kelas VI, IX, dan XII) </a:t>
            </a:r>
            <a:r>
              <a:rPr lang="id-ID" sz="2800" dirty="0" smtClean="0"/>
              <a:t> Minimal l18minggu</a:t>
            </a:r>
          </a:p>
          <a:p>
            <a:pPr marL="514350" indent="-514350">
              <a:buAutoNum type="arabicPeriod"/>
            </a:pPr>
            <a:r>
              <a:rPr lang="id-ID" sz="2800" dirty="0"/>
              <a:t>Minggu efektif semester genap tahun terakhir setiap satuan pendidikan (Kelas VI, IX, dan XII</a:t>
            </a:r>
            <a:r>
              <a:rPr lang="id-ID" sz="2800" dirty="0" smtClean="0"/>
              <a:t>) Minimal 14 minggu</a:t>
            </a:r>
          </a:p>
          <a:p>
            <a:pPr marL="514350" indent="-514350">
              <a:buAutoNum type="arabicPeriod"/>
            </a:pPr>
            <a:r>
              <a:rPr lang="id-ID" sz="2800" dirty="0"/>
              <a:t>Jeda tengah </a:t>
            </a:r>
            <a:r>
              <a:rPr lang="id-ID" sz="2800" dirty="0" smtClean="0"/>
              <a:t>semester. Maksimal 2 minggu</a:t>
            </a:r>
          </a:p>
          <a:p>
            <a:pPr marL="514350" indent="-514350">
              <a:buAutoNum type="arabicPeriod"/>
            </a:pPr>
            <a:r>
              <a:rPr lang="id-ID" sz="2800" dirty="0"/>
              <a:t>Jeda </a:t>
            </a:r>
            <a:r>
              <a:rPr lang="id-ID" sz="2800" dirty="0" smtClean="0"/>
              <a:t>antarsemester. Maksimal 2 minggu</a:t>
            </a:r>
          </a:p>
          <a:p>
            <a:pPr marL="514350" indent="-514350">
              <a:buAutoNum type="arabicPeriod"/>
            </a:pPr>
            <a:r>
              <a:rPr lang="id-ID" sz="2800" dirty="0"/>
              <a:t>Libur akhir tahun ajaran </a:t>
            </a:r>
            <a:r>
              <a:rPr lang="id-ID" sz="2800" dirty="0" smtClean="0"/>
              <a:t>Maksimal 3 minggu</a:t>
            </a:r>
          </a:p>
          <a:p>
            <a:pPr marL="514350" indent="-514350">
              <a:buAutoNum type="arabicPeriod"/>
            </a:pPr>
            <a:endParaRPr lang="id-ID" sz="2800" dirty="0"/>
          </a:p>
          <a:p>
            <a:pPr marL="514350" indent="-514350">
              <a:buAutoNum type="arabicPeriod"/>
            </a:pPr>
            <a:endParaRPr lang="id-ID" sz="2800" dirty="0"/>
          </a:p>
        </p:txBody>
      </p:sp>
    </p:spTree>
    <p:extLst>
      <p:ext uri="{BB962C8B-B14F-4D97-AF65-F5344CB8AC3E}">
        <p14:creationId xmlns:p14="http://schemas.microsoft.com/office/powerpoint/2010/main" val="3782383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4035379" y="625982"/>
            <a:ext cx="7980070" cy="1200329"/>
          </a:xfrm>
          <a:prstGeom prst="rect">
            <a:avLst/>
          </a:prstGeom>
        </p:spPr>
        <p:txBody>
          <a:bodyPr wrap="none">
            <a:spAutoFit/>
          </a:bodyPr>
          <a:lstStyle/>
          <a:p>
            <a:pPr>
              <a:defRPr/>
            </a:pPr>
            <a:r>
              <a:rPr lang="id-ID" sz="7200" b="1" kern="0" dirty="0">
                <a:solidFill>
                  <a:srgbClr val="00FF00"/>
                </a:solidFill>
                <a:effectLst>
                  <a:outerShdw blurRad="38100" dist="38100" dir="2700000" algn="tl">
                    <a:srgbClr val="000000">
                      <a:alpha val="43137"/>
                    </a:srgbClr>
                  </a:outerShdw>
                </a:effectLst>
                <a:latin typeface="Berlin Sans FB Demi" pitchFamily="34" charset="0"/>
              </a:rPr>
              <a:t>DESKRIPSI MATERI</a:t>
            </a:r>
            <a:endParaRPr lang="id-ID" sz="7200" dirty="0">
              <a:solidFill>
                <a:srgbClr val="00FF00"/>
              </a:solidFill>
            </a:endParaRPr>
          </a:p>
        </p:txBody>
      </p:sp>
      <p:sp>
        <p:nvSpPr>
          <p:cNvPr id="10" name="Oval 9"/>
          <p:cNvSpPr>
            <a:spLocks noChangeArrowheads="1"/>
          </p:cNvSpPr>
          <p:nvPr/>
        </p:nvSpPr>
        <p:spPr bwMode="auto">
          <a:xfrm>
            <a:off x="2438400" y="1729105"/>
            <a:ext cx="990600" cy="1000701"/>
          </a:xfrm>
          <a:prstGeom prst="ellipse">
            <a:avLst/>
          </a:prstGeom>
          <a:blipFill>
            <a:blip r:embed="rId3"/>
            <a:tile tx="0" ty="0" sx="100000" sy="100000" flip="none" algn="tl"/>
          </a:bli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id-ID" dirty="0"/>
          </a:p>
        </p:txBody>
      </p:sp>
      <p:sp>
        <p:nvSpPr>
          <p:cNvPr id="2" name="Rectangle 1"/>
          <p:cNvSpPr/>
          <p:nvPr/>
        </p:nvSpPr>
        <p:spPr>
          <a:xfrm>
            <a:off x="4035379" y="2729806"/>
            <a:ext cx="8045003" cy="3539430"/>
          </a:xfrm>
          <a:prstGeom prst="rect">
            <a:avLst/>
          </a:prstGeom>
        </p:spPr>
        <p:txBody>
          <a:bodyPr wrap="square">
            <a:spAutoFit/>
          </a:bodyPr>
          <a:lstStyle/>
          <a:p>
            <a:r>
              <a:rPr lang="en-US" sz="3200" b="1" dirty="0"/>
              <a:t>KTSP </a:t>
            </a:r>
            <a:r>
              <a:rPr lang="id-ID" sz="3200" b="1" dirty="0" smtClean="0"/>
              <a:t>SDLB, SMPLB, dan SMALB </a:t>
            </a:r>
            <a:r>
              <a:rPr lang="en-US" sz="3200" b="1" dirty="0" err="1" smtClean="0"/>
              <a:t>dikembangkan</a:t>
            </a:r>
            <a:r>
              <a:rPr lang="en-US" sz="3200" b="1" dirty="0"/>
              <a:t>, </a:t>
            </a:r>
            <a:r>
              <a:rPr lang="en-US" sz="3200" b="1" dirty="0" err="1"/>
              <a:t>ditetapkan</a:t>
            </a:r>
            <a:r>
              <a:rPr lang="en-US" sz="3200" b="1" dirty="0"/>
              <a:t>, </a:t>
            </a:r>
            <a:r>
              <a:rPr lang="en-US" sz="3200" b="1" dirty="0" err="1"/>
              <a:t>dan</a:t>
            </a:r>
            <a:r>
              <a:rPr lang="en-US" sz="3200" b="1" dirty="0"/>
              <a:t> </a:t>
            </a:r>
            <a:r>
              <a:rPr lang="en-US" sz="3200" b="1" dirty="0" err="1"/>
              <a:t>dilaksanakan</a:t>
            </a:r>
            <a:r>
              <a:rPr lang="en-US" sz="3200" b="1" dirty="0"/>
              <a:t> </a:t>
            </a:r>
            <a:r>
              <a:rPr lang="en-US" sz="3200" b="1" dirty="0" err="1"/>
              <a:t>oleh</a:t>
            </a:r>
            <a:r>
              <a:rPr lang="en-US" sz="3200" b="1" dirty="0"/>
              <a:t> </a:t>
            </a:r>
            <a:r>
              <a:rPr lang="en-US" sz="3200" b="1" dirty="0" err="1" smtClean="0"/>
              <a:t>setiap</a:t>
            </a:r>
            <a:r>
              <a:rPr lang="id-ID" sz="3200" b="1" dirty="0" smtClean="0"/>
              <a:t> </a:t>
            </a:r>
            <a:r>
              <a:rPr lang="en-US" sz="3200" b="1" dirty="0" err="1" smtClean="0"/>
              <a:t>satuan</a:t>
            </a:r>
            <a:r>
              <a:rPr lang="en-US" sz="3200" b="1" dirty="0" smtClean="0"/>
              <a:t> </a:t>
            </a:r>
            <a:r>
              <a:rPr lang="id-ID" sz="3200" b="1" dirty="0" smtClean="0"/>
              <a:t>pendidikan/SLB</a:t>
            </a:r>
          </a:p>
          <a:p>
            <a:r>
              <a:rPr lang="id-ID" sz="3200" b="1" dirty="0" smtClean="0"/>
              <a:t>P</a:t>
            </a:r>
            <a:r>
              <a:rPr lang="en-US" sz="3200" b="1" dirty="0" smtClean="0"/>
              <a:t>e</a:t>
            </a:r>
            <a:r>
              <a:rPr lang="id-ID" sz="3200" b="1" dirty="0"/>
              <a:t>nge</a:t>
            </a:r>
            <a:r>
              <a:rPr lang="en-US" sz="3200" b="1" dirty="0" err="1"/>
              <a:t>mbangan</a:t>
            </a:r>
            <a:r>
              <a:rPr lang="en-US" sz="3200" b="1" dirty="0"/>
              <a:t> </a:t>
            </a:r>
            <a:r>
              <a:rPr lang="id-ID" sz="3200" b="1" dirty="0"/>
              <a:t>KTSP </a:t>
            </a:r>
            <a:r>
              <a:rPr lang="en-US" sz="3200" b="1" dirty="0" err="1"/>
              <a:t>mengacu</a:t>
            </a:r>
            <a:r>
              <a:rPr lang="id-ID" sz="3200" b="1" dirty="0"/>
              <a:t> </a:t>
            </a:r>
            <a:r>
              <a:rPr lang="en-US" sz="3200" b="1" dirty="0"/>
              <a:t> </a:t>
            </a:r>
            <a:r>
              <a:rPr lang="en-US" sz="3200" b="1" dirty="0" err="1"/>
              <a:t>pada</a:t>
            </a:r>
            <a:r>
              <a:rPr lang="en-US" sz="3200" b="1" dirty="0"/>
              <a:t> </a:t>
            </a:r>
            <a:r>
              <a:rPr lang="id-ID" sz="3200" b="1" dirty="0"/>
              <a:t>Standar Nasional </a:t>
            </a:r>
            <a:r>
              <a:rPr lang="id-ID" sz="3200" b="1" dirty="0" smtClean="0"/>
              <a:t>Pendidikan </a:t>
            </a:r>
            <a:r>
              <a:rPr lang="id-ID" sz="3200" b="1" dirty="0"/>
              <a:t>(SNP) dan  </a:t>
            </a:r>
            <a:r>
              <a:rPr lang="en-US" sz="3200" b="1" dirty="0" err="1"/>
              <a:t>Kurikulum</a:t>
            </a:r>
            <a:r>
              <a:rPr lang="id-ID" sz="3200" b="1" dirty="0"/>
              <a:t> </a:t>
            </a:r>
            <a:r>
              <a:rPr lang="id-ID" sz="3200" b="1" dirty="0" smtClean="0"/>
              <a:t>2013 Pendidikan Khusus.</a:t>
            </a:r>
            <a:endParaRPr lang="id-ID" sz="3200" b="1" dirty="0"/>
          </a:p>
        </p:txBody>
      </p:sp>
    </p:spTree>
    <p:extLst>
      <p:ext uri="{BB962C8B-B14F-4D97-AF65-F5344CB8AC3E}">
        <p14:creationId xmlns:p14="http://schemas.microsoft.com/office/powerpoint/2010/main" val="2631509980"/>
      </p:ext>
    </p:extLst>
  </p:cSld>
  <p:clrMapOvr>
    <a:masterClrMapping/>
  </p:clrMapOvr>
  <p:transition spd="slow"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accel="50000" decel="50000" fill="hold" grpId="0" nodeType="withEffect">
                                  <p:stCondLst>
                                    <p:cond delay="0"/>
                                  </p:stCondLst>
                                  <p:childTnLst>
                                    <p:animMotion origin="layout" path="M 0.03802 0.01968 C 0.08212 0.07801 0.09497 0.15857 0.06806 0.19792 C 0.03854 0.23565 -0.0217 0.21898 -0.06667 0.16065 C -0.11094 0.10139 -0.12257 0.02407 -0.09427 -0.01481 C -0.06528 -0.05417 -0.00764 -0.03912 0.03802 0.01968 Z " pathEditMode="relative" rAng="-18921749" ptsTypes="fffff">
                                      <p:cBhvr>
                                        <p:cTn id="6" dur="3000" fill="hold"/>
                                        <p:tgtEl>
                                          <p:spTgt spid="10"/>
                                        </p:tgtEl>
                                        <p:attrNameLst>
                                          <p:attrName>ppt_x</p:attrName>
                                          <p:attrName>ppt_y</p:attrName>
                                        </p:attrNameLst>
                                      </p:cBhvr>
                                      <p:rCtr x="-5100" y="7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8061" y="967068"/>
            <a:ext cx="11050589" cy="4805082"/>
          </a:xfrm>
        </p:spPr>
        <p:txBody>
          <a:bodyPr>
            <a:normAutofit/>
          </a:bodyPr>
          <a:lstStyle/>
          <a:p>
            <a:pPr marL="0" indent="0">
              <a:buNone/>
            </a:pPr>
            <a:r>
              <a:rPr lang="id-ID" sz="2800" dirty="0" smtClean="0"/>
              <a:t>7. Hari </a:t>
            </a:r>
            <a:r>
              <a:rPr lang="id-ID" sz="2800" dirty="0"/>
              <a:t>libur keagamaan </a:t>
            </a:r>
            <a:r>
              <a:rPr lang="id-ID" sz="2800" dirty="0" smtClean="0"/>
              <a:t>maksimal 4 minggu</a:t>
            </a:r>
          </a:p>
          <a:p>
            <a:pPr marL="0" indent="0">
              <a:buNone/>
            </a:pPr>
            <a:r>
              <a:rPr lang="id-ID" sz="2800" dirty="0" smtClean="0"/>
              <a:t>8. Hari </a:t>
            </a:r>
            <a:r>
              <a:rPr lang="id-ID" sz="2800" dirty="0"/>
              <a:t>libur umum/ nasional </a:t>
            </a:r>
            <a:r>
              <a:rPr lang="id-ID" sz="2800" dirty="0" smtClean="0"/>
              <a:t> 2 minggu</a:t>
            </a:r>
          </a:p>
          <a:p>
            <a:pPr marL="0" indent="0">
              <a:buNone/>
            </a:pPr>
            <a:r>
              <a:rPr lang="id-ID" sz="2800" b="1" dirty="0" smtClean="0"/>
              <a:t>9. Hari Libur Khusus maksimal 1 minggu</a:t>
            </a:r>
          </a:p>
          <a:p>
            <a:pPr marL="0" indent="0">
              <a:buNone/>
            </a:pPr>
            <a:r>
              <a:rPr lang="id-ID" sz="2800" b="1" dirty="0" smtClean="0"/>
              <a:t>10.Kegiatan Khusus Satuan Pendidikan 3 minggu</a:t>
            </a:r>
            <a:endParaRPr lang="id-ID" sz="2800" b="1" dirty="0"/>
          </a:p>
          <a:p>
            <a:pPr marL="0" indent="0">
              <a:buNone/>
            </a:pPr>
            <a:endParaRPr lang="id-ID" sz="2800" b="1" dirty="0"/>
          </a:p>
          <a:p>
            <a:pPr marL="0" indent="0">
              <a:buNone/>
            </a:pPr>
            <a:endParaRPr lang="id-ID" sz="2800" b="1" dirty="0"/>
          </a:p>
          <a:p>
            <a:pPr marL="0" indent="0">
              <a:buNone/>
            </a:pPr>
            <a:r>
              <a:rPr lang="id-ID" sz="2800" b="1" dirty="0" smtClean="0"/>
              <a:t>Menyusun Kalender Satuan Pendidikan/Sekolah</a:t>
            </a:r>
          </a:p>
        </p:txBody>
      </p:sp>
      <p:sp>
        <p:nvSpPr>
          <p:cNvPr id="2" name="Down Arrow 1"/>
          <p:cNvSpPr/>
          <p:nvPr/>
        </p:nvSpPr>
        <p:spPr>
          <a:xfrm>
            <a:off x="1473958" y="3166281"/>
            <a:ext cx="6619164" cy="102358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365340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02593"/>
            <a:ext cx="10626940" cy="1048536"/>
          </a:xfrm>
        </p:spPr>
        <p:txBody>
          <a:bodyPr/>
          <a:lstStyle/>
          <a:p>
            <a:pPr algn="ctr"/>
            <a:r>
              <a:rPr lang="en-US" sz="2800" b="1" dirty="0" smtClean="0">
                <a:latin typeface="Baskerville Old Face" panose="02020602080505020303" pitchFamily="18" charset="0"/>
              </a:rPr>
              <a:t>BAB </a:t>
            </a:r>
            <a:r>
              <a:rPr lang="id-ID" sz="2800" b="1" dirty="0" smtClean="0">
                <a:latin typeface="Baskerville Old Face" panose="02020602080505020303" pitchFamily="18" charset="0"/>
              </a:rPr>
              <a:t>IV PENUTUP</a:t>
            </a:r>
            <a:endParaRPr lang="id-ID" sz="3200" dirty="0">
              <a:latin typeface="Baskerville Old Face" panose="02020602080505020303" pitchFamily="18"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3168598229"/>
              </p:ext>
            </p:extLst>
          </p:nvPr>
        </p:nvGraphicFramePr>
        <p:xfrm>
          <a:off x="464024" y="1235123"/>
          <a:ext cx="11286699" cy="2313295"/>
        </p:xfrm>
        <a:graphic>
          <a:graphicData uri="http://schemas.openxmlformats.org/drawingml/2006/table">
            <a:tbl>
              <a:tblPr firstRow="1" bandRow="1">
                <a:tableStyleId>{5C22544A-7EE6-4342-B048-85BDC9FD1C3A}</a:tableStyleId>
              </a:tblPr>
              <a:tblGrid>
                <a:gridCol w="3103318"/>
                <a:gridCol w="836054"/>
                <a:gridCol w="7347327"/>
              </a:tblGrid>
              <a:tr h="370840">
                <a:tc>
                  <a:txBody>
                    <a:bodyPr/>
                    <a:lstStyle/>
                    <a:p>
                      <a:pPr algn="ctr"/>
                      <a:r>
                        <a:rPr lang="id-ID" sz="2400" dirty="0" smtClean="0">
                          <a:latin typeface="Baskerville Old Face" panose="02020602080505020303" pitchFamily="18" charset="0"/>
                        </a:rPr>
                        <a:t>SISTEMATIKA ISI</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NO</a:t>
                      </a:r>
                      <a:endParaRPr lang="id-ID" sz="2400" dirty="0">
                        <a:latin typeface="Baskerville Old Face" panose="02020602080505020303" pitchFamily="18" charset="0"/>
                      </a:endParaRPr>
                    </a:p>
                  </a:txBody>
                  <a:tcPr/>
                </a:tc>
                <a:tc>
                  <a:txBody>
                    <a:bodyPr/>
                    <a:lstStyle/>
                    <a:p>
                      <a:pPr algn="ctr"/>
                      <a:r>
                        <a:rPr lang="id-ID" sz="2400" dirty="0" smtClean="0">
                          <a:latin typeface="Baskerville Old Face" panose="02020602080505020303" pitchFamily="18" charset="0"/>
                        </a:rPr>
                        <a:t>PENJELASAN</a:t>
                      </a:r>
                      <a:endParaRPr lang="id-ID" sz="2400" dirty="0">
                        <a:latin typeface="Baskerville Old Face" panose="02020602080505020303" pitchFamily="18" charset="0"/>
                      </a:endParaRPr>
                    </a:p>
                  </a:txBody>
                  <a:tcPr/>
                </a:tc>
              </a:tr>
              <a:tr h="1856095">
                <a:tc>
                  <a:txBody>
                    <a:bodyPr/>
                    <a:lstStyle/>
                    <a:p>
                      <a:r>
                        <a:rPr lang="id-ID" sz="2400" b="1" dirty="0" smtClean="0">
                          <a:solidFill>
                            <a:schemeClr val="tx1"/>
                          </a:solidFill>
                          <a:latin typeface="Baskerville Old Face" panose="02020602080505020303" pitchFamily="18" charset="0"/>
                        </a:rPr>
                        <a:t>BAB</a:t>
                      </a:r>
                      <a:r>
                        <a:rPr lang="id-ID" sz="2400" b="1" baseline="0" dirty="0" smtClean="0">
                          <a:solidFill>
                            <a:schemeClr val="tx1"/>
                          </a:solidFill>
                          <a:latin typeface="Baskerville Old Face" panose="02020602080505020303" pitchFamily="18" charset="0"/>
                        </a:rPr>
                        <a:t> IV PENUTUP</a:t>
                      </a:r>
                      <a:endParaRPr lang="id-ID" sz="2400" b="1" dirty="0">
                        <a:solidFill>
                          <a:schemeClr val="tx1"/>
                        </a:solidFill>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solidFill>
                      <a:srgbClr val="C00000"/>
                    </a:solidFill>
                  </a:tcPr>
                </a:tc>
                <a:tc>
                  <a:txBody>
                    <a:bodyPr/>
                    <a:lstStyle/>
                    <a:p>
                      <a:endParaRPr lang="id-ID" dirty="0"/>
                    </a:p>
                  </a:txBody>
                  <a:tcPr>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400" kern="1200" dirty="0" err="1" smtClean="0">
                          <a:solidFill>
                            <a:schemeClr val="dk1"/>
                          </a:solidFill>
                          <a:effectLst/>
                          <a:latin typeface="Baskerville Old Face" panose="02020602080505020303" pitchFamily="18" charset="0"/>
                          <a:ea typeface="+mn-ea"/>
                          <a:cs typeface="+mn-cs"/>
                        </a:rPr>
                        <a:t>Memuat</a:t>
                      </a:r>
                      <a:r>
                        <a:rPr lang="en-US" sz="2400" kern="1200" dirty="0" smtClean="0">
                          <a:solidFill>
                            <a:schemeClr val="dk1"/>
                          </a:solidFill>
                          <a:effectLst/>
                          <a:latin typeface="Baskerville Old Face" panose="02020602080505020303" pitchFamily="18" charset="0"/>
                          <a:ea typeface="+mn-ea"/>
                          <a:cs typeface="+mn-cs"/>
                        </a:rPr>
                        <a:t> kata-kata </a:t>
                      </a:r>
                      <a:r>
                        <a:rPr lang="en-US" sz="2400" kern="1200" dirty="0" err="1" smtClean="0">
                          <a:solidFill>
                            <a:schemeClr val="dk1"/>
                          </a:solidFill>
                          <a:effectLst/>
                          <a:latin typeface="Baskerville Old Face" panose="02020602080505020303" pitchFamily="18" charset="0"/>
                          <a:ea typeface="+mn-ea"/>
                          <a:cs typeface="+mn-cs"/>
                        </a:rPr>
                        <a:t>penutup</a:t>
                      </a:r>
                      <a:r>
                        <a:rPr lang="en-US" sz="2400" kern="1200" dirty="0" smtClean="0">
                          <a:solidFill>
                            <a:schemeClr val="dk1"/>
                          </a:solidFill>
                          <a:effectLst/>
                          <a:latin typeface="Baskerville Old Face" panose="02020602080505020303" pitchFamily="18" charset="0"/>
                          <a:ea typeface="+mn-ea"/>
                          <a:cs typeface="+mn-cs"/>
                        </a:rPr>
                        <a:t> yang </a:t>
                      </a:r>
                      <a:r>
                        <a:rPr lang="en-US" sz="2400" kern="1200" dirty="0" err="1" smtClean="0">
                          <a:solidFill>
                            <a:schemeClr val="dk1"/>
                          </a:solidFill>
                          <a:effectLst/>
                          <a:latin typeface="Baskerville Old Face" panose="02020602080505020303" pitchFamily="18" charset="0"/>
                          <a:ea typeface="+mn-ea"/>
                          <a:cs typeface="+mn-cs"/>
                        </a:rPr>
                        <a:t>berkenaan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dengan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penyusunan</a:t>
                      </a:r>
                      <a:r>
                        <a:rPr lang="en-US" sz="2400" kern="1200" dirty="0" smtClean="0">
                          <a:solidFill>
                            <a:schemeClr val="dk1"/>
                          </a:solidFill>
                          <a:effectLst/>
                          <a:latin typeface="Baskerville Old Face" panose="02020602080505020303" pitchFamily="18" charset="0"/>
                          <a:ea typeface="+mn-ea"/>
                          <a:cs typeface="+mn-cs"/>
                        </a:rPr>
                        <a:t> </a:t>
                      </a:r>
                      <a:r>
                        <a:rPr lang="en-US" sz="2400" kern="1200" dirty="0" err="1" smtClean="0">
                          <a:solidFill>
                            <a:schemeClr val="dk1"/>
                          </a:solidFill>
                          <a:effectLst/>
                          <a:latin typeface="Baskerville Old Face" panose="02020602080505020303" pitchFamily="18" charset="0"/>
                          <a:ea typeface="+mn-ea"/>
                          <a:cs typeface="+mn-cs"/>
                        </a:rPr>
                        <a:t>Buku</a:t>
                      </a:r>
                      <a:r>
                        <a:rPr lang="en-US" sz="2400" kern="1200" dirty="0" smtClean="0">
                          <a:solidFill>
                            <a:schemeClr val="dk1"/>
                          </a:solidFill>
                          <a:effectLst/>
                          <a:latin typeface="Baskerville Old Face" panose="02020602080505020303" pitchFamily="18" charset="0"/>
                          <a:ea typeface="+mn-ea"/>
                          <a:cs typeface="+mn-cs"/>
                        </a:rPr>
                        <a:t> I KTSP</a:t>
                      </a:r>
                      <a:endParaRPr lang="id-ID" sz="2400" b="0" dirty="0">
                        <a:latin typeface="Baskerville Old Face" panose="02020602080505020303" pitchFamily="18" charset="0"/>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642893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Baskerville Old Face" panose="02020602080505020303" pitchFamily="18" charset="0"/>
              </a:rPr>
              <a:t>CONTOH 2 : TUJUAN</a:t>
            </a:r>
            <a:endParaRPr lang="id-ID" dirty="0">
              <a:latin typeface="Baskerville Old Face" panose="02020602080505020303" pitchFamily="18" charset="0"/>
            </a:endParaRPr>
          </a:p>
        </p:txBody>
      </p:sp>
      <p:sp>
        <p:nvSpPr>
          <p:cNvPr id="4" name="Content Placeholder 3"/>
          <p:cNvSpPr>
            <a:spLocks noGrp="1"/>
          </p:cNvSpPr>
          <p:nvPr>
            <p:ph idx="1"/>
          </p:nvPr>
        </p:nvSpPr>
        <p:spPr>
          <a:xfrm>
            <a:off x="646111" y="1152983"/>
            <a:ext cx="11047906" cy="6396623"/>
          </a:xfrm>
          <a:prstGeom prst="rect">
            <a:avLst/>
          </a:prstGeom>
        </p:spPr>
        <p:txBody>
          <a:bodyPr wrap="square">
            <a:spAutoFit/>
          </a:bodyPr>
          <a:lstStyle/>
          <a:p>
            <a:pPr marL="0" lvl="0" indent="0">
              <a:buNone/>
            </a:pPr>
            <a:r>
              <a:rPr lang="id-ID" sz="2800" dirty="0" smtClean="0">
                <a:latin typeface="Book Antiqua" pitchFamily="18" charset="0"/>
              </a:rPr>
              <a:t>Tujuan penyusunan Dokumen I KTSP untuk menjadi acuan bagi:</a:t>
            </a:r>
          </a:p>
          <a:p>
            <a:pPr marL="457200" lvl="0" indent="-457200">
              <a:buAutoNum type="arabicPeriod"/>
            </a:pPr>
            <a:r>
              <a:rPr lang="id-ID" sz="2800" dirty="0" smtClean="0">
                <a:latin typeface="Book Antiqua" pitchFamily="18" charset="0"/>
              </a:rPr>
              <a:t>G</a:t>
            </a:r>
            <a:r>
              <a:rPr lang="en-US" sz="2800" dirty="0" err="1" smtClean="0">
                <a:latin typeface="Book Antiqua" pitchFamily="18" charset="0"/>
              </a:rPr>
              <a:t>uru</a:t>
            </a:r>
            <a:r>
              <a:rPr lang="en-US" sz="2800" dirty="0" smtClean="0">
                <a:latin typeface="Book Antiqua" pitchFamily="18" charset="0"/>
              </a:rPr>
              <a:t> </a:t>
            </a:r>
            <a:r>
              <a:rPr lang="en-US" sz="2800" dirty="0" err="1" smtClean="0">
                <a:latin typeface="Book Antiqua" pitchFamily="18" charset="0"/>
              </a:rPr>
              <a:t>dalam</a:t>
            </a:r>
            <a:r>
              <a:rPr lang="en-US" sz="2800" dirty="0" smtClean="0">
                <a:latin typeface="Book Antiqua" pitchFamily="18" charset="0"/>
              </a:rPr>
              <a:t> </a:t>
            </a:r>
            <a:r>
              <a:rPr lang="en-US" sz="2800" dirty="0" err="1" smtClean="0">
                <a:latin typeface="Book Antiqua" pitchFamily="18" charset="0"/>
              </a:rPr>
              <a:t>menyusun</a:t>
            </a:r>
            <a:r>
              <a:rPr lang="en-US" sz="2800" dirty="0" smtClean="0">
                <a:latin typeface="Book Antiqua" pitchFamily="18" charset="0"/>
              </a:rPr>
              <a:t> RPP, </a:t>
            </a:r>
            <a:r>
              <a:rPr lang="en-US" sz="2800" dirty="0" err="1" smtClean="0">
                <a:latin typeface="Book Antiqua" pitchFamily="18" charset="0"/>
              </a:rPr>
              <a:t>melaksanakan</a:t>
            </a:r>
            <a:r>
              <a:rPr lang="en-US" sz="2800" dirty="0" smtClean="0">
                <a:latin typeface="Book Antiqua" pitchFamily="18" charset="0"/>
              </a:rPr>
              <a:t> </a:t>
            </a:r>
            <a:r>
              <a:rPr lang="en-US" sz="2800" dirty="0" err="1" smtClean="0">
                <a:latin typeface="Book Antiqua" pitchFamily="18" charset="0"/>
              </a:rPr>
              <a:t>kegiatan</a:t>
            </a:r>
            <a:r>
              <a:rPr lang="en-US" sz="2800" dirty="0" smtClean="0">
                <a:latin typeface="Book Antiqua" pitchFamily="18" charset="0"/>
              </a:rPr>
              <a:t> </a:t>
            </a:r>
            <a:r>
              <a:rPr lang="en-US" sz="2800" dirty="0" err="1" smtClean="0">
                <a:latin typeface="Book Antiqua" pitchFamily="18" charset="0"/>
              </a:rPr>
              <a:t>pembelajaran</a:t>
            </a:r>
            <a:r>
              <a:rPr lang="id-ID" sz="2800" dirty="0" smtClean="0">
                <a:latin typeface="Book Antiqua" pitchFamily="18" charset="0"/>
              </a:rPr>
              <a:t>, </a:t>
            </a:r>
            <a:r>
              <a:rPr lang="en-US" sz="2800" dirty="0" err="1" smtClean="0">
                <a:latin typeface="Book Antiqua" pitchFamily="18" charset="0"/>
              </a:rPr>
              <a:t>dan</a:t>
            </a:r>
            <a:r>
              <a:rPr lang="en-US" sz="2800" dirty="0" smtClean="0">
                <a:latin typeface="Book Antiqua" pitchFamily="18" charset="0"/>
              </a:rPr>
              <a:t> </a:t>
            </a:r>
            <a:r>
              <a:rPr lang="en-US" sz="2800" dirty="0" err="1" smtClean="0">
                <a:latin typeface="Book Antiqua" pitchFamily="18" charset="0"/>
              </a:rPr>
              <a:t>menilai</a:t>
            </a:r>
            <a:r>
              <a:rPr lang="en-US" sz="2800" dirty="0" smtClean="0">
                <a:latin typeface="Book Antiqua" pitchFamily="18" charset="0"/>
              </a:rPr>
              <a:t>/</a:t>
            </a:r>
            <a:r>
              <a:rPr lang="en-US" sz="2800" dirty="0" err="1" smtClean="0">
                <a:latin typeface="Book Antiqua" pitchFamily="18" charset="0"/>
              </a:rPr>
              <a:t>mengevaluasi</a:t>
            </a:r>
            <a:r>
              <a:rPr lang="en-US" sz="2800" dirty="0" smtClean="0">
                <a:latin typeface="Book Antiqua" pitchFamily="18" charset="0"/>
              </a:rPr>
              <a:t> </a:t>
            </a:r>
            <a:r>
              <a:rPr lang="en-US" sz="2800" dirty="0" err="1" smtClean="0">
                <a:latin typeface="Book Antiqua" pitchFamily="18" charset="0"/>
              </a:rPr>
              <a:t>pembelajaran</a:t>
            </a:r>
            <a:r>
              <a:rPr lang="en-US" sz="2800" dirty="0" smtClean="0">
                <a:latin typeface="Book Antiqua" pitchFamily="18" charset="0"/>
              </a:rPr>
              <a:t> </a:t>
            </a:r>
            <a:r>
              <a:rPr lang="en-US" sz="2800" dirty="0" err="1" smtClean="0">
                <a:latin typeface="Book Antiqua" pitchFamily="18" charset="0"/>
              </a:rPr>
              <a:t>secara</a:t>
            </a:r>
            <a:r>
              <a:rPr lang="en-US" sz="2800" dirty="0" smtClean="0">
                <a:latin typeface="Book Antiqua" pitchFamily="18" charset="0"/>
              </a:rPr>
              <a:t> optimal di </a:t>
            </a:r>
            <a:r>
              <a:rPr lang="en-US" sz="2800" dirty="0" err="1" smtClean="0">
                <a:latin typeface="Book Antiqua" pitchFamily="18" charset="0"/>
              </a:rPr>
              <a:t>sekolah</a:t>
            </a:r>
            <a:r>
              <a:rPr lang="en-US" sz="2800" dirty="0" smtClean="0">
                <a:latin typeface="Book Antiqua" pitchFamily="18" charset="0"/>
              </a:rPr>
              <a:t>;</a:t>
            </a:r>
            <a:endParaRPr lang="id-ID" sz="2800" dirty="0" smtClean="0">
              <a:latin typeface="Book Antiqua" pitchFamily="18" charset="0"/>
            </a:endParaRPr>
          </a:p>
          <a:p>
            <a:pPr marL="457200" lvl="0" indent="-457200">
              <a:buAutoNum type="arabicPeriod"/>
            </a:pPr>
            <a:r>
              <a:rPr lang="en-US" sz="2800" dirty="0" err="1" smtClean="0">
                <a:latin typeface="Book Antiqua" pitchFamily="18" charset="0"/>
              </a:rPr>
              <a:t>Satuan</a:t>
            </a:r>
            <a:r>
              <a:rPr lang="en-US" sz="2800" dirty="0" smtClean="0">
                <a:latin typeface="Book Antiqua" pitchFamily="18" charset="0"/>
              </a:rPr>
              <a:t> </a:t>
            </a:r>
            <a:r>
              <a:rPr lang="en-US" sz="2800" dirty="0" err="1" smtClean="0">
                <a:latin typeface="Book Antiqua" pitchFamily="18" charset="0"/>
              </a:rPr>
              <a:t>Pendidikan</a:t>
            </a:r>
            <a:r>
              <a:rPr lang="en-US" sz="2800" dirty="0" smtClean="0">
                <a:latin typeface="Book Antiqua" pitchFamily="18" charset="0"/>
              </a:rPr>
              <a:t> </a:t>
            </a:r>
            <a:r>
              <a:rPr lang="en-US" sz="2800" dirty="0" err="1" smtClean="0">
                <a:latin typeface="Book Antiqua" pitchFamily="18" charset="0"/>
              </a:rPr>
              <a:t>dan</a:t>
            </a:r>
            <a:r>
              <a:rPr lang="en-US" sz="2800" dirty="0" smtClean="0">
                <a:latin typeface="Book Antiqua" pitchFamily="18" charset="0"/>
              </a:rPr>
              <a:t> </a:t>
            </a:r>
            <a:r>
              <a:rPr lang="en-US" sz="2800" dirty="0" err="1" smtClean="0">
                <a:latin typeface="Book Antiqua" pitchFamily="18" charset="0"/>
              </a:rPr>
              <a:t>Pengembangan</a:t>
            </a:r>
            <a:r>
              <a:rPr lang="en-US" sz="2800" dirty="0" smtClean="0">
                <a:latin typeface="Book Antiqua" pitchFamily="18" charset="0"/>
              </a:rPr>
              <a:t> </a:t>
            </a:r>
            <a:r>
              <a:rPr lang="en-US" sz="2800" dirty="0" err="1" smtClean="0">
                <a:latin typeface="Book Antiqua" pitchFamily="18" charset="0"/>
              </a:rPr>
              <a:t>Kegiatan</a:t>
            </a:r>
            <a:r>
              <a:rPr lang="en-US" sz="2800" dirty="0" smtClean="0">
                <a:latin typeface="Book Antiqua" pitchFamily="18" charset="0"/>
              </a:rPr>
              <a:t> </a:t>
            </a:r>
            <a:r>
              <a:rPr lang="en-US" sz="2800" dirty="0" err="1" smtClean="0">
                <a:latin typeface="Book Antiqua" pitchFamily="18" charset="0"/>
              </a:rPr>
              <a:t>Pembelajaran</a:t>
            </a:r>
            <a:r>
              <a:rPr lang="en-US" sz="2800" dirty="0" smtClean="0">
                <a:latin typeface="Book Antiqua" pitchFamily="18" charset="0"/>
              </a:rPr>
              <a:t> yang </a:t>
            </a:r>
            <a:r>
              <a:rPr lang="en-US" sz="2800" dirty="0" err="1" smtClean="0">
                <a:latin typeface="Book Antiqua" pitchFamily="18" charset="0"/>
              </a:rPr>
              <a:t>relevan</a:t>
            </a:r>
            <a:r>
              <a:rPr lang="en-US" sz="2800" dirty="0" smtClean="0">
                <a:latin typeface="Book Antiqua" pitchFamily="18" charset="0"/>
              </a:rPr>
              <a:t> </a:t>
            </a:r>
            <a:r>
              <a:rPr lang="en-US" sz="2800" dirty="0" err="1" smtClean="0">
                <a:latin typeface="Book Antiqua" pitchFamily="18" charset="0"/>
              </a:rPr>
              <a:t>sehingga</a:t>
            </a:r>
            <a:r>
              <a:rPr lang="en-US" sz="2800" dirty="0" smtClean="0">
                <a:latin typeface="Book Antiqua" pitchFamily="18" charset="0"/>
              </a:rPr>
              <a:t> </a:t>
            </a:r>
            <a:r>
              <a:rPr lang="en-US" sz="2800" dirty="0" err="1" smtClean="0">
                <a:latin typeface="Book Antiqua" pitchFamily="18" charset="0"/>
              </a:rPr>
              <a:t>dapat</a:t>
            </a:r>
            <a:r>
              <a:rPr lang="en-US" sz="2800" dirty="0" smtClean="0">
                <a:latin typeface="Book Antiqua" pitchFamily="18" charset="0"/>
              </a:rPr>
              <a:t> </a:t>
            </a:r>
            <a:r>
              <a:rPr lang="en-US" sz="2800" dirty="0" err="1" smtClean="0">
                <a:latin typeface="Book Antiqua" pitchFamily="18" charset="0"/>
              </a:rPr>
              <a:t>dilaksanakan</a:t>
            </a:r>
            <a:r>
              <a:rPr lang="en-US" sz="2800" dirty="0" smtClean="0">
                <a:latin typeface="Book Antiqua" pitchFamily="18" charset="0"/>
              </a:rPr>
              <a:t> </a:t>
            </a:r>
            <a:r>
              <a:rPr lang="en-US" sz="2800" dirty="0" err="1" smtClean="0">
                <a:latin typeface="Book Antiqua" pitchFamily="18" charset="0"/>
              </a:rPr>
              <a:t>pada</a:t>
            </a:r>
            <a:r>
              <a:rPr lang="en-US" sz="2800" dirty="0" smtClean="0">
                <a:latin typeface="Book Antiqua" pitchFamily="18" charset="0"/>
              </a:rPr>
              <a:t> </a:t>
            </a:r>
            <a:r>
              <a:rPr lang="en-US" sz="2800" dirty="0" err="1" smtClean="0">
                <a:latin typeface="Book Antiqua" pitchFamily="18" charset="0"/>
              </a:rPr>
              <a:t>tingkat</a:t>
            </a:r>
            <a:r>
              <a:rPr lang="en-US" sz="2800" dirty="0" smtClean="0">
                <a:latin typeface="Book Antiqua" pitchFamily="18" charset="0"/>
              </a:rPr>
              <a:t> </a:t>
            </a:r>
            <a:r>
              <a:rPr lang="en-US" sz="2800" dirty="0" err="1" smtClean="0">
                <a:latin typeface="Book Antiqua" pitchFamily="18" charset="0"/>
              </a:rPr>
              <a:t>satuan</a:t>
            </a:r>
            <a:r>
              <a:rPr lang="en-US" sz="2800" dirty="0" smtClean="0">
                <a:latin typeface="Book Antiqua" pitchFamily="18" charset="0"/>
              </a:rPr>
              <a:t> </a:t>
            </a:r>
            <a:r>
              <a:rPr lang="en-US" sz="2800" dirty="0" err="1" smtClean="0">
                <a:latin typeface="Book Antiqua" pitchFamily="18" charset="0"/>
              </a:rPr>
              <a:t>pendidkan</a:t>
            </a:r>
            <a:r>
              <a:rPr lang="en-US" sz="2800" dirty="0" smtClean="0">
                <a:latin typeface="Book Antiqua" pitchFamily="18" charset="0"/>
              </a:rPr>
              <a:t>  </a:t>
            </a:r>
            <a:r>
              <a:rPr lang="id-ID" sz="2800" dirty="0" smtClean="0">
                <a:latin typeface="Book Antiqua" pitchFamily="18" charset="0"/>
              </a:rPr>
              <a:t>SMALB</a:t>
            </a:r>
            <a:r>
              <a:rPr lang="en-US" sz="2800" dirty="0" smtClean="0">
                <a:latin typeface="Book Antiqua" pitchFamily="18" charset="0"/>
              </a:rPr>
              <a:t>  (</a:t>
            </a:r>
            <a:r>
              <a:rPr lang="id-ID" sz="2800" dirty="0" smtClean="0">
                <a:latin typeface="Book Antiqua" pitchFamily="18" charset="0"/>
              </a:rPr>
              <a:t>Tunanetra, Tunanetra, </a:t>
            </a:r>
            <a:r>
              <a:rPr lang="en-US" sz="2800" dirty="0" err="1" smtClean="0">
                <a:latin typeface="Book Antiqua" pitchFamily="18" charset="0"/>
              </a:rPr>
              <a:t>Tunagrahita</a:t>
            </a:r>
            <a:r>
              <a:rPr lang="id-ID" sz="2800" dirty="0" smtClean="0">
                <a:latin typeface="Book Antiqua" pitchFamily="18" charset="0"/>
              </a:rPr>
              <a:t>, Tunadaksa, dan </a:t>
            </a:r>
            <a:r>
              <a:rPr lang="en-US" sz="2800" dirty="0" err="1" smtClean="0">
                <a:latin typeface="Book Antiqua" pitchFamily="18" charset="0"/>
              </a:rPr>
              <a:t>Autis</a:t>
            </a:r>
            <a:r>
              <a:rPr lang="en-US" sz="2800" dirty="0" smtClean="0">
                <a:latin typeface="Book Antiqua" pitchFamily="18" charset="0"/>
              </a:rPr>
              <a:t>)</a:t>
            </a:r>
            <a:endParaRPr lang="id-ID" sz="2800" dirty="0" smtClean="0">
              <a:latin typeface="Book Antiqua" pitchFamily="18" charset="0"/>
            </a:endParaRPr>
          </a:p>
          <a:p>
            <a:pPr marL="457200" lvl="0" indent="-457200">
              <a:buAutoNum type="arabicPeriod"/>
            </a:pPr>
            <a:r>
              <a:rPr lang="en-US" sz="2800" dirty="0" err="1" smtClean="0">
                <a:latin typeface="Book Antiqua" pitchFamily="18" charset="0"/>
              </a:rPr>
              <a:t>Dinas</a:t>
            </a:r>
            <a:r>
              <a:rPr lang="en-US" sz="2800" dirty="0" smtClean="0">
                <a:latin typeface="Book Antiqua" pitchFamily="18" charset="0"/>
              </a:rPr>
              <a:t> </a:t>
            </a:r>
            <a:r>
              <a:rPr lang="en-US" sz="2800" dirty="0" err="1" smtClean="0">
                <a:latin typeface="Book Antiqua" pitchFamily="18" charset="0"/>
              </a:rPr>
              <a:t>Pendidikan</a:t>
            </a:r>
            <a:r>
              <a:rPr lang="en-US" sz="2800" dirty="0" smtClean="0">
                <a:latin typeface="Book Antiqua" pitchFamily="18" charset="0"/>
              </a:rPr>
              <a:t> </a:t>
            </a:r>
            <a:r>
              <a:rPr lang="en-US" sz="2800" dirty="0" err="1" smtClean="0">
                <a:latin typeface="Book Antiqua" pitchFamily="18" charset="0"/>
              </a:rPr>
              <a:t>Provinsi</a:t>
            </a:r>
            <a:r>
              <a:rPr lang="en-US" sz="2800" dirty="0" smtClean="0">
                <a:latin typeface="Book Antiqua" pitchFamily="18" charset="0"/>
              </a:rPr>
              <a:t> </a:t>
            </a:r>
            <a:r>
              <a:rPr lang="id-ID" sz="2800" dirty="0" smtClean="0">
                <a:latin typeface="Book Antiqua" pitchFamily="18" charset="0"/>
              </a:rPr>
              <a:t>.............. .</a:t>
            </a:r>
            <a:r>
              <a:rPr lang="en-US" sz="2800" dirty="0" err="1" smtClean="0">
                <a:latin typeface="Book Antiqua" pitchFamily="18" charset="0"/>
              </a:rPr>
              <a:t>dalam</a:t>
            </a:r>
            <a:r>
              <a:rPr lang="en-US" sz="2800" dirty="0" smtClean="0">
                <a:latin typeface="Book Antiqua" pitchFamily="18" charset="0"/>
              </a:rPr>
              <a:t> </a:t>
            </a:r>
            <a:r>
              <a:rPr lang="en-US" sz="2800" dirty="0" err="1" smtClean="0">
                <a:latin typeface="Book Antiqua" pitchFamily="18" charset="0"/>
              </a:rPr>
              <a:t>melakukan</a:t>
            </a:r>
            <a:r>
              <a:rPr lang="en-US" sz="2800" dirty="0" smtClean="0">
                <a:latin typeface="Book Antiqua" pitchFamily="18" charset="0"/>
              </a:rPr>
              <a:t> </a:t>
            </a:r>
            <a:r>
              <a:rPr lang="en-US" sz="2800" dirty="0" err="1" smtClean="0">
                <a:latin typeface="Book Antiqua" pitchFamily="18" charset="0"/>
              </a:rPr>
              <a:t>koordinasi</a:t>
            </a:r>
            <a:r>
              <a:rPr lang="en-US" sz="2800" dirty="0" smtClean="0">
                <a:latin typeface="Book Antiqua" pitchFamily="18" charset="0"/>
              </a:rPr>
              <a:t> </a:t>
            </a:r>
            <a:r>
              <a:rPr lang="en-US" sz="2800" dirty="0" err="1" smtClean="0">
                <a:latin typeface="Book Antiqua" pitchFamily="18" charset="0"/>
              </a:rPr>
              <a:t>dan</a:t>
            </a:r>
            <a:r>
              <a:rPr lang="en-US" sz="2800" dirty="0" smtClean="0">
                <a:latin typeface="Book Antiqua" pitchFamily="18" charset="0"/>
              </a:rPr>
              <a:t> </a:t>
            </a:r>
            <a:r>
              <a:rPr lang="en-US" sz="2800" dirty="0" err="1" smtClean="0">
                <a:latin typeface="Book Antiqua" pitchFamily="18" charset="0"/>
              </a:rPr>
              <a:t>supervisi</a:t>
            </a:r>
            <a:r>
              <a:rPr lang="en-US" sz="2800" dirty="0" smtClean="0">
                <a:latin typeface="Book Antiqua" pitchFamily="18" charset="0"/>
              </a:rPr>
              <a:t> </a:t>
            </a:r>
            <a:r>
              <a:rPr lang="en-US" sz="2800" dirty="0" err="1" smtClean="0">
                <a:latin typeface="Book Antiqua" pitchFamily="18" charset="0"/>
              </a:rPr>
              <a:t>penyusunan</a:t>
            </a:r>
            <a:r>
              <a:rPr lang="en-US" sz="2800" dirty="0" smtClean="0">
                <a:latin typeface="Book Antiqua" pitchFamily="18" charset="0"/>
              </a:rPr>
              <a:t> </a:t>
            </a:r>
            <a:r>
              <a:rPr lang="en-US" sz="2800" dirty="0" err="1" smtClean="0">
                <a:latin typeface="Book Antiqua" pitchFamily="18" charset="0"/>
              </a:rPr>
              <a:t>dan</a:t>
            </a:r>
            <a:r>
              <a:rPr lang="en-US" sz="2800" dirty="0" smtClean="0">
                <a:latin typeface="Book Antiqua" pitchFamily="18" charset="0"/>
              </a:rPr>
              <a:t> </a:t>
            </a:r>
            <a:r>
              <a:rPr lang="en-US" sz="2800" dirty="0" err="1" smtClean="0">
                <a:latin typeface="Book Antiqua" pitchFamily="18" charset="0"/>
              </a:rPr>
              <a:t>pengelolaan</a:t>
            </a:r>
            <a:r>
              <a:rPr lang="en-US" sz="2800" dirty="0" smtClean="0">
                <a:latin typeface="Book Antiqua" pitchFamily="18" charset="0"/>
              </a:rPr>
              <a:t> </a:t>
            </a:r>
            <a:r>
              <a:rPr lang="en-US" sz="2800" dirty="0" err="1" smtClean="0">
                <a:latin typeface="Book Antiqua" pitchFamily="18" charset="0"/>
              </a:rPr>
              <a:t>kurikulum</a:t>
            </a:r>
            <a:r>
              <a:rPr lang="en-US" sz="2800" dirty="0" smtClean="0">
                <a:latin typeface="Book Antiqua" pitchFamily="18" charset="0"/>
              </a:rPr>
              <a:t> di </a:t>
            </a:r>
            <a:r>
              <a:rPr lang="en-US" sz="2800" dirty="0" err="1" smtClean="0">
                <a:latin typeface="Book Antiqua" pitchFamily="18" charset="0"/>
              </a:rPr>
              <a:t>setiap</a:t>
            </a:r>
            <a:r>
              <a:rPr lang="en-US" sz="2800" dirty="0" smtClean="0">
                <a:latin typeface="Book Antiqua" pitchFamily="18" charset="0"/>
              </a:rPr>
              <a:t> </a:t>
            </a:r>
            <a:r>
              <a:rPr lang="en-US" sz="2800" dirty="0" err="1" smtClean="0">
                <a:latin typeface="Book Antiqua" pitchFamily="18" charset="0"/>
              </a:rPr>
              <a:t>satuan</a:t>
            </a:r>
            <a:r>
              <a:rPr lang="en-US" sz="2800" dirty="0" smtClean="0">
                <a:latin typeface="Book Antiqua" pitchFamily="18" charset="0"/>
              </a:rPr>
              <a:t> </a:t>
            </a:r>
            <a:r>
              <a:rPr lang="en-US" sz="2800" dirty="0" err="1" smtClean="0">
                <a:latin typeface="Book Antiqua" pitchFamily="18" charset="0"/>
              </a:rPr>
              <a:t>pendidikan</a:t>
            </a:r>
            <a:r>
              <a:rPr lang="en-US" sz="2800" dirty="0" smtClean="0">
                <a:latin typeface="Book Antiqua" pitchFamily="18" charset="0"/>
              </a:rPr>
              <a:t>/SLB di </a:t>
            </a:r>
            <a:r>
              <a:rPr lang="en-US" sz="2800" dirty="0" err="1" smtClean="0">
                <a:latin typeface="Book Antiqua" pitchFamily="18" charset="0"/>
              </a:rPr>
              <a:t>Provins</a:t>
            </a:r>
            <a:r>
              <a:rPr lang="id-ID" sz="2800" dirty="0" smtClean="0">
                <a:latin typeface="Book Antiqua" pitchFamily="18" charset="0"/>
              </a:rPr>
              <a:t>i .......................</a:t>
            </a:r>
            <a:r>
              <a:rPr lang="en-US" sz="2800" dirty="0" smtClean="0">
                <a:latin typeface="Book Antiqua" pitchFamily="18" charset="0"/>
              </a:rPr>
              <a:t>. </a:t>
            </a:r>
            <a:endParaRPr lang="id-ID" sz="2800" dirty="0" smtClean="0">
              <a:latin typeface="Book Antiqua" pitchFamily="18" charset="0"/>
            </a:endParaRPr>
          </a:p>
          <a:p>
            <a:endParaRPr lang="id-ID" sz="2800" dirty="0" smtClean="0"/>
          </a:p>
          <a:p>
            <a:pPr>
              <a:defRPr/>
            </a:pPr>
            <a:endParaRPr lang="id-ID" sz="3200" dirty="0">
              <a:latin typeface="Book Antiqua"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6196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4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4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4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40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4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40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4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4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9089" y="71543"/>
            <a:ext cx="10988565" cy="6555641"/>
          </a:xfrm>
          <a:prstGeom prst="rect">
            <a:avLst/>
          </a:prstGeom>
        </p:spPr>
        <p:txBody>
          <a:bodyPr wrap="square">
            <a:spAutoFit/>
          </a:bodyPr>
          <a:lstStyle/>
          <a:p>
            <a:pPr algn="ctr"/>
            <a:endParaRPr lang="id-ID" sz="2800" b="1" dirty="0" smtClean="0">
              <a:solidFill>
                <a:srgbClr val="FFFF00"/>
              </a:solidFill>
              <a:latin typeface="Baskerville Old Face" panose="02020602080505020303" pitchFamily="18" charset="0"/>
              <a:ea typeface="Calibri" panose="020F0502020204030204" pitchFamily="34" charset="0"/>
              <a:cs typeface="Times New Roman" panose="02020603050405020304" pitchFamily="18" charset="0"/>
            </a:endParaRPr>
          </a:p>
          <a:p>
            <a:pPr algn="ctr"/>
            <a:r>
              <a:rPr lang="id-ID" sz="2800" b="1" dirty="0" smtClean="0">
                <a:solidFill>
                  <a:srgbClr val="FFFF00"/>
                </a:solidFill>
                <a:latin typeface="Baskerville Old Face" panose="02020602080505020303" pitchFamily="18" charset="0"/>
                <a:ea typeface="Calibri" panose="020F0502020204030204" pitchFamily="34" charset="0"/>
                <a:cs typeface="Times New Roman" panose="02020603050405020304" pitchFamily="18" charset="0"/>
              </a:rPr>
              <a:t>CONTOH KRITERIA </a:t>
            </a:r>
            <a:r>
              <a:rPr lang="id-ID" sz="2800" b="1" dirty="0">
                <a:solidFill>
                  <a:srgbClr val="FFFF00"/>
                </a:solidFill>
                <a:latin typeface="Baskerville Old Face" panose="02020602080505020303" pitchFamily="18" charset="0"/>
                <a:ea typeface="Calibri" panose="020F0502020204030204" pitchFamily="34" charset="0"/>
                <a:cs typeface="Times New Roman" panose="02020603050405020304" pitchFamily="18" charset="0"/>
              </a:rPr>
              <a:t>KETUNTASAN MINIMAL (KKM</a:t>
            </a:r>
            <a:r>
              <a:rPr lang="id-ID" sz="2800" b="1" dirty="0" smtClean="0">
                <a:solidFill>
                  <a:srgbClr val="FFFF00"/>
                </a:solidFill>
                <a:latin typeface="Baskerville Old Face" panose="02020602080505020303" pitchFamily="18" charset="0"/>
                <a:ea typeface="Calibri" panose="020F0502020204030204" pitchFamily="34" charset="0"/>
                <a:cs typeface="Times New Roman" panose="02020603050405020304" pitchFamily="18" charset="0"/>
              </a:rPr>
              <a:t>)</a:t>
            </a:r>
          </a:p>
          <a:p>
            <a:pPr algn="ctr"/>
            <a:endParaRPr lang="id-ID" sz="2400" b="1" dirty="0">
              <a:solidFill>
                <a:srgbClr val="FFFF00"/>
              </a:solidFill>
              <a:latin typeface="Baskerville Old Face" panose="02020602080505020303" pitchFamily="18" charset="0"/>
              <a:ea typeface="Calibri" panose="020F0502020204030204" pitchFamily="34" charset="0"/>
              <a:cs typeface="Times New Roman" panose="02020603050405020304" pitchFamily="18" charset="0"/>
            </a:endParaRPr>
          </a:p>
          <a:p>
            <a:pPr marL="342900" indent="-342900" algn="just">
              <a:buFont typeface="+mj-lt"/>
              <a:buAutoNum type="arabicPeriod"/>
            </a:pPr>
            <a:r>
              <a:rPr lang="id-ID" sz="2800" dirty="0">
                <a:latin typeface="Baskerville Old Face" panose="02020602080505020303" pitchFamily="18" charset="0"/>
                <a:ea typeface="Calibri" panose="020F0502020204030204" pitchFamily="34" charset="0"/>
                <a:cs typeface="Times New Roman" panose="02020603050405020304" pitchFamily="18" charset="0"/>
              </a:rPr>
              <a:t>Kriteria Ketuntasan Minimal yang selanjutnya disebut KKM adalah kriteria ketuntasan belajar yang ditentukan oleh satuan pendidikan yang mengacu pada standar kompetensi lulusan.</a:t>
            </a:r>
          </a:p>
          <a:p>
            <a:pPr marL="342900" indent="-342900" algn="just">
              <a:buFont typeface="+mj-lt"/>
              <a:buAutoNum type="arabicPeriod"/>
            </a:pPr>
            <a:r>
              <a:rPr lang="id-ID" sz="2800" dirty="0">
                <a:latin typeface="Baskerville Old Face" panose="02020602080505020303" pitchFamily="18" charset="0"/>
                <a:ea typeface="Calibri" panose="020F0502020204030204" pitchFamily="34" charset="0"/>
                <a:cs typeface="Times New Roman" panose="02020603050405020304" pitchFamily="18" charset="0"/>
              </a:rPr>
              <a:t>KKM ditetapkan oleh satuan pendidikan dengan mempertimbangkan: </a:t>
            </a:r>
          </a:p>
          <a:p>
            <a:pPr lvl="0" algn="just"/>
            <a:r>
              <a:rPr lang="id-ID" sz="2800" dirty="0">
                <a:latin typeface="Baskerville Old Face" panose="02020602080505020303" pitchFamily="18" charset="0"/>
                <a:ea typeface="Calibri" panose="020F0502020204030204" pitchFamily="34" charset="0"/>
                <a:cs typeface="Times New Roman" panose="02020603050405020304" pitchFamily="18" charset="0"/>
              </a:rPr>
              <a:t>    </a:t>
            </a:r>
            <a:r>
              <a:rPr lang="id-ID" sz="2800" dirty="0" smtClean="0">
                <a:latin typeface="Baskerville Old Face" panose="02020602080505020303" pitchFamily="18" charset="0"/>
                <a:ea typeface="Calibri" panose="020F0502020204030204" pitchFamily="34" charset="0"/>
                <a:cs typeface="Times New Roman" panose="02020603050405020304" pitchFamily="18" charset="0"/>
              </a:rPr>
              <a:t>a</a:t>
            </a:r>
            <a:r>
              <a:rPr lang="id-ID" sz="2800" dirty="0">
                <a:latin typeface="Baskerville Old Face" panose="02020602080505020303" pitchFamily="18" charset="0"/>
                <a:ea typeface="Calibri" panose="020F0502020204030204" pitchFamily="34" charset="0"/>
                <a:cs typeface="Times New Roman" panose="02020603050405020304" pitchFamily="18" charset="0"/>
              </a:rPr>
              <a:t>. karakteristik peserta didik</a:t>
            </a:r>
          </a:p>
          <a:p>
            <a:pPr lvl="0" algn="just"/>
            <a:r>
              <a:rPr lang="id-ID" sz="2800" dirty="0">
                <a:latin typeface="Baskerville Old Face" panose="02020602080505020303" pitchFamily="18" charset="0"/>
                <a:ea typeface="Calibri" panose="020F0502020204030204" pitchFamily="34" charset="0"/>
                <a:cs typeface="Times New Roman" panose="02020603050405020304" pitchFamily="18" charset="0"/>
              </a:rPr>
              <a:t>   </a:t>
            </a:r>
            <a:r>
              <a:rPr lang="id-ID" sz="2800" dirty="0" smtClean="0">
                <a:latin typeface="Baskerville Old Face" panose="02020602080505020303" pitchFamily="18" charset="0"/>
                <a:ea typeface="Calibri" panose="020F0502020204030204" pitchFamily="34" charset="0"/>
                <a:cs typeface="Times New Roman" panose="02020603050405020304" pitchFamily="18" charset="0"/>
              </a:rPr>
              <a:t> b</a:t>
            </a:r>
            <a:r>
              <a:rPr lang="id-ID" sz="2800" dirty="0">
                <a:latin typeface="Baskerville Old Face" panose="02020602080505020303" pitchFamily="18" charset="0"/>
                <a:ea typeface="Calibri" panose="020F0502020204030204" pitchFamily="34" charset="0"/>
                <a:cs typeface="Times New Roman" panose="02020603050405020304" pitchFamily="18" charset="0"/>
              </a:rPr>
              <a:t>. karakteristik mata pelajaran, dan </a:t>
            </a:r>
          </a:p>
          <a:p>
            <a:pPr lvl="0" algn="just"/>
            <a:r>
              <a:rPr lang="id-ID" sz="2800" dirty="0">
                <a:latin typeface="Baskerville Old Face" panose="02020602080505020303" pitchFamily="18" charset="0"/>
                <a:ea typeface="Calibri" panose="020F0502020204030204" pitchFamily="34" charset="0"/>
                <a:cs typeface="Times New Roman" panose="02020603050405020304" pitchFamily="18" charset="0"/>
              </a:rPr>
              <a:t>   </a:t>
            </a:r>
            <a:r>
              <a:rPr lang="id-ID" sz="2800" dirty="0" smtClean="0">
                <a:latin typeface="Baskerville Old Face" panose="02020602080505020303" pitchFamily="18" charset="0"/>
                <a:ea typeface="Calibri" panose="020F0502020204030204" pitchFamily="34" charset="0"/>
                <a:cs typeface="Times New Roman" panose="02020603050405020304" pitchFamily="18" charset="0"/>
              </a:rPr>
              <a:t> c</a:t>
            </a:r>
            <a:r>
              <a:rPr lang="id-ID" sz="2800" dirty="0">
                <a:latin typeface="Baskerville Old Face" panose="02020602080505020303" pitchFamily="18" charset="0"/>
                <a:ea typeface="Calibri" panose="020F0502020204030204" pitchFamily="34" charset="0"/>
                <a:cs typeface="Times New Roman" panose="02020603050405020304" pitchFamily="18" charset="0"/>
              </a:rPr>
              <a:t>. kondisi satuan pendidikan.</a:t>
            </a:r>
          </a:p>
          <a:p>
            <a:pPr marL="342900" indent="-342900" algn="just">
              <a:buAutoNum type="arabicPeriod" startAt="3"/>
            </a:pPr>
            <a:r>
              <a:rPr lang="id-ID" sz="2800" dirty="0">
                <a:latin typeface="Baskerville Old Face" panose="02020602080505020303" pitchFamily="18" charset="0"/>
                <a:ea typeface="Calibri" panose="020F0502020204030204" pitchFamily="34" charset="0"/>
                <a:cs typeface="Times New Roman" panose="02020603050405020304" pitchFamily="18" charset="0"/>
              </a:rPr>
              <a:t>Peserta didik yang belum mencapai KKM harus mengikuti pembelajaran remidial.</a:t>
            </a:r>
          </a:p>
          <a:p>
            <a:pPr marL="342900" indent="-342900" algn="just">
              <a:buAutoNum type="arabicPeriod" startAt="3"/>
            </a:pPr>
            <a:r>
              <a:rPr lang="id-ID" sz="2800" dirty="0">
                <a:latin typeface="Baskerville Old Face" panose="02020602080505020303" pitchFamily="18" charset="0"/>
                <a:ea typeface="Calibri" panose="020F0502020204030204" pitchFamily="34" charset="0"/>
                <a:cs typeface="Times New Roman" panose="02020603050405020304" pitchFamily="18" charset="0"/>
              </a:rPr>
              <a:t>Rentangan nilai KKM 0-100 (contoh </a:t>
            </a:r>
            <a:r>
              <a:rPr lang="id-ID" sz="2800" dirty="0" smtClean="0">
                <a:latin typeface="Baskerville Old Face" panose="02020602080505020303" pitchFamily="18" charset="0"/>
                <a:ea typeface="Calibri" panose="020F0502020204030204" pitchFamily="34" charset="0"/>
                <a:cs typeface="Times New Roman" panose="02020603050405020304" pitchFamily="18" charset="0"/>
              </a:rPr>
              <a:t>70, </a:t>
            </a:r>
            <a:r>
              <a:rPr lang="id-ID" sz="2800" dirty="0">
                <a:latin typeface="Baskerville Old Face" panose="02020602080505020303" pitchFamily="18" charset="0"/>
                <a:ea typeface="Calibri" panose="020F0502020204030204" pitchFamily="34" charset="0"/>
                <a:cs typeface="Times New Roman" panose="02020603050405020304" pitchFamily="18" charset="0"/>
              </a:rPr>
              <a:t>65, 75, 80, dst.)</a:t>
            </a:r>
          </a:p>
          <a:p>
            <a:pPr lvl="0" algn="just"/>
            <a:endParaRPr lang="id-ID" sz="2800" dirty="0">
              <a:latin typeface="Baskerville Old Face" panose="02020602080505020303" pitchFamily="18" charset="0"/>
              <a:ea typeface="Calibri" panose="020F0502020204030204" pitchFamily="34" charset="0"/>
              <a:cs typeface="Times New Roman" panose="02020603050405020304" pitchFamily="18" charset="0"/>
            </a:endParaRPr>
          </a:p>
          <a:p>
            <a:pPr lvl="0" algn="just"/>
            <a:r>
              <a:rPr lang="id-ID" sz="2800" dirty="0">
                <a:latin typeface="Baskerville Old Face" panose="02020602080505020303" pitchFamily="18" charset="0"/>
                <a:ea typeface="Calibri" panose="020F0502020204030204" pitchFamily="34" charset="0"/>
                <a:cs typeface="Times New Roman" panose="02020603050405020304" pitchFamily="18" charset="0"/>
              </a:rPr>
              <a:t>Contoh nilai KKM pada Dokumen </a:t>
            </a:r>
            <a:r>
              <a:rPr lang="id-ID" sz="2800" dirty="0" smtClean="0">
                <a:latin typeface="Baskerville Old Face" panose="02020602080505020303" pitchFamily="18" charset="0"/>
                <a:ea typeface="Calibri" panose="020F0502020204030204" pitchFamily="34" charset="0"/>
                <a:cs typeface="Times New Roman" panose="02020603050405020304" pitchFamily="18" charset="0"/>
              </a:rPr>
              <a:t>I KTSP  SMALB sebagai </a:t>
            </a:r>
            <a:r>
              <a:rPr lang="id-ID" sz="2800" dirty="0" smtClean="0">
                <a:latin typeface="Bookman Old Style" panose="02050604050505020204" pitchFamily="18" charset="0"/>
                <a:ea typeface="Calibri" panose="020F0502020204030204" pitchFamily="34" charset="0"/>
                <a:cs typeface="Times New Roman" panose="02020603050405020304" pitchFamily="18" charset="0"/>
              </a:rPr>
              <a:t>berikut :</a:t>
            </a:r>
            <a:endParaRPr lang="id-ID"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1945225"/>
      </p:ext>
    </p:extLst>
  </p:cSld>
  <p:clrMapOvr>
    <a:masterClrMapping/>
  </p:clrMapOvr>
  <p:transition spd="slow" advTm="25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608" y="116632"/>
            <a:ext cx="7467600" cy="288032"/>
          </a:xfrm>
        </p:spPr>
        <p:txBody>
          <a:bodyPr>
            <a:normAutofit fontScale="90000"/>
          </a:bodyPr>
          <a:lstStyle/>
          <a:p>
            <a:pPr algn="ctr"/>
            <a:r>
              <a:rPr lang="id-ID" sz="2800" b="1" dirty="0" smtClean="0">
                <a:latin typeface="Baskerville Old Face" panose="02020602080505020303" pitchFamily="18" charset="0"/>
              </a:rPr>
              <a:t>KRITERIA KETUNTASAN MINIMAL</a:t>
            </a:r>
            <a:endParaRPr lang="id-ID" sz="2800" b="1" dirty="0">
              <a:latin typeface="Baskerville Old Face" panose="02020602080505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7348193"/>
              </p:ext>
            </p:extLst>
          </p:nvPr>
        </p:nvGraphicFramePr>
        <p:xfrm>
          <a:off x="425670" y="551797"/>
          <a:ext cx="11382702" cy="6231551"/>
        </p:xfrm>
        <a:graphic>
          <a:graphicData uri="http://schemas.openxmlformats.org/drawingml/2006/table">
            <a:tbl>
              <a:tblPr firstRow="1" bandRow="1">
                <a:tableStyleId>{616DA210-FB5B-4158-B5E0-FEB733F419BA}</a:tableStyleId>
              </a:tblPr>
              <a:tblGrid>
                <a:gridCol w="651311"/>
                <a:gridCol w="4746399"/>
                <a:gridCol w="687779"/>
                <a:gridCol w="765793"/>
                <a:gridCol w="765793"/>
                <a:gridCol w="612524"/>
                <a:gridCol w="522575"/>
                <a:gridCol w="522575"/>
                <a:gridCol w="578698"/>
                <a:gridCol w="772511"/>
                <a:gridCol w="756744"/>
              </a:tblGrid>
              <a:tr h="362743">
                <a:tc rowSpan="3" gridSpan="2">
                  <a:txBody>
                    <a:bodyPr/>
                    <a:lstStyle/>
                    <a:p>
                      <a:pPr algn="ctr"/>
                      <a:endParaRPr lang="id-ID" sz="1600" dirty="0" smtClean="0"/>
                    </a:p>
                    <a:p>
                      <a:pPr algn="ctr"/>
                      <a:r>
                        <a:rPr lang="id-ID" sz="1600" dirty="0" smtClean="0"/>
                        <a:t>Mata Pelajaran</a:t>
                      </a:r>
                      <a:endParaRPr lang="id-ID" sz="1600" dirty="0"/>
                    </a:p>
                  </a:txBody>
                  <a:tcPr/>
                </a:tc>
                <a:tc rowSpan="3" hMerge="1">
                  <a:txBody>
                    <a:bodyPr/>
                    <a:lstStyle/>
                    <a:p>
                      <a:endParaRPr lang="id-ID" sz="1600" dirty="0"/>
                    </a:p>
                  </a:txBody>
                  <a:tcPr/>
                </a:tc>
                <a:tc gridSpan="9">
                  <a:txBody>
                    <a:bodyPr/>
                    <a:lstStyle/>
                    <a:p>
                      <a:pPr algn="ctr"/>
                      <a:r>
                        <a:rPr lang="id-ID" sz="1600" dirty="0" smtClean="0"/>
                        <a:t>Kelas dan Nilai KKM</a:t>
                      </a:r>
                      <a:endParaRPr lang="id-ID" sz="1600" dirty="0"/>
                    </a:p>
                  </a:txBody>
                  <a:tcPr>
                    <a:lnR w="12700" cap="flat" cmpd="sng" algn="ctr">
                      <a:solidFill>
                        <a:schemeClr val="tx1"/>
                      </a:solidFill>
                      <a:prstDash val="solid"/>
                      <a:round/>
                      <a:headEnd type="none" w="med" len="med"/>
                      <a:tailEnd type="none" w="med" len="med"/>
                    </a:lnR>
                  </a:tcPr>
                </a:tc>
                <a:tc hMerge="1">
                  <a:txBody>
                    <a:bodyPr/>
                    <a:lstStyle/>
                    <a:p>
                      <a:endParaRPr lang="id-ID"/>
                    </a:p>
                  </a:txBody>
                  <a:tcPr/>
                </a:tc>
                <a:tc hMerge="1">
                  <a:txBody>
                    <a:bodyPr/>
                    <a:lstStyle/>
                    <a:p>
                      <a:endParaRPr lang="id-ID"/>
                    </a:p>
                  </a:txBody>
                  <a:tcPr/>
                </a:tc>
                <a:tc hMerge="1">
                  <a:txBody>
                    <a:bodyPr/>
                    <a:lstStyle/>
                    <a:p>
                      <a:endParaRPr lang="id-ID" sz="1600" dirty="0"/>
                    </a:p>
                  </a:txBody>
                  <a:tcPr/>
                </a:tc>
                <a:tc hMerge="1">
                  <a:txBody>
                    <a:bodyPr/>
                    <a:lstStyle/>
                    <a:p>
                      <a:endParaRPr lang="id-ID"/>
                    </a:p>
                  </a:txBody>
                  <a:tcPr/>
                </a:tc>
                <a:tc hMerge="1">
                  <a:txBody>
                    <a:bodyPr/>
                    <a:lstStyle/>
                    <a:p>
                      <a:endParaRPr lang="id-ID"/>
                    </a:p>
                  </a:txBody>
                  <a:tcPr/>
                </a:tc>
                <a:tc hMerge="1">
                  <a:txBody>
                    <a:bodyPr/>
                    <a:lstStyle/>
                    <a:p>
                      <a:endParaRPr lang="id-ID" sz="1600" dirty="0"/>
                    </a:p>
                  </a:txBody>
                  <a:tcPr/>
                </a:tc>
                <a:tc hMerge="1">
                  <a:txBody>
                    <a:bodyPr/>
                    <a:lstStyle/>
                    <a:p>
                      <a:endParaRPr lang="id-ID"/>
                    </a:p>
                  </a:txBody>
                  <a:tcPr/>
                </a:tc>
                <a:tc hMerge="1">
                  <a:txBody>
                    <a:bodyPr/>
                    <a:lstStyle/>
                    <a:p>
                      <a:endParaRPr lang="id-ID"/>
                    </a:p>
                  </a:txBody>
                  <a:tcPr/>
                </a:tc>
              </a:tr>
              <a:tr h="189046">
                <a:tc gridSpan="2" vMerge="1">
                  <a:txBody>
                    <a:bodyPr/>
                    <a:lstStyle/>
                    <a:p>
                      <a:endParaRPr lang="id-ID" sz="1600" dirty="0"/>
                    </a:p>
                  </a:txBody>
                  <a:tcPr/>
                </a:tc>
                <a:tc hMerge="1" vMerge="1">
                  <a:txBody>
                    <a:bodyPr/>
                    <a:lstStyle/>
                    <a:p>
                      <a:endParaRPr lang="id-ID" sz="1600" dirty="0"/>
                    </a:p>
                  </a:txBody>
                  <a:tcPr/>
                </a:tc>
                <a:tc gridSpan="3">
                  <a:txBody>
                    <a:bodyPr/>
                    <a:lstStyle/>
                    <a:p>
                      <a:pPr algn="ctr"/>
                      <a:r>
                        <a:rPr lang="id-ID" sz="1600" dirty="0" smtClean="0"/>
                        <a:t>X</a:t>
                      </a:r>
                      <a:endParaRPr lang="id-ID" sz="1600" dirty="0"/>
                    </a:p>
                  </a:txBody>
                  <a:tcPr>
                    <a:lnB w="12700" cap="flat" cmpd="sng" algn="ctr">
                      <a:solidFill>
                        <a:schemeClr val="tx1"/>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gridSpan="3">
                  <a:txBody>
                    <a:bodyPr/>
                    <a:lstStyle/>
                    <a:p>
                      <a:pPr algn="ctr"/>
                      <a:r>
                        <a:rPr lang="id-ID" sz="1600" dirty="0" smtClean="0"/>
                        <a:t>XI</a:t>
                      </a:r>
                      <a:endParaRPr lang="id-ID" sz="1600" dirty="0"/>
                    </a:p>
                  </a:txBody>
                  <a:tcPr>
                    <a:lnB w="12700" cap="flat" cmpd="sng" algn="ctr">
                      <a:solidFill>
                        <a:schemeClr val="tx1"/>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gridSpan="3">
                  <a:txBody>
                    <a:bodyPr/>
                    <a:lstStyle/>
                    <a:p>
                      <a:pPr algn="ctr"/>
                      <a:r>
                        <a:rPr lang="id-ID" sz="1600" dirty="0" smtClean="0"/>
                        <a:t>XII</a:t>
                      </a:r>
                      <a:endParaRPr lang="id-ID"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r>
              <a:tr h="153355">
                <a:tc gridSpan="2" vMerge="1">
                  <a:txBody>
                    <a:bodyPr/>
                    <a:lstStyle/>
                    <a:p>
                      <a:pPr algn="ctr"/>
                      <a:endParaRPr lang="id-ID" sz="1600" dirty="0"/>
                    </a:p>
                  </a:txBody>
                  <a:tcPr>
                    <a:lnT w="12700" cap="flat" cmpd="sng" algn="ctr">
                      <a:solidFill>
                        <a:schemeClr val="tx1"/>
                      </a:solidFill>
                      <a:prstDash val="solid"/>
                      <a:round/>
                      <a:headEnd type="none" w="med" len="med"/>
                      <a:tailEnd type="none" w="med" len="med"/>
                    </a:lnT>
                  </a:tcPr>
                </a:tc>
                <a:tc hMerge="1" vMerge="1">
                  <a:txBody>
                    <a:bodyPr/>
                    <a:lstStyle/>
                    <a:p>
                      <a:endParaRPr lang="id-ID"/>
                    </a:p>
                  </a:txBody>
                  <a:tcPr/>
                </a:tc>
                <a:tc>
                  <a:txBody>
                    <a:bodyPr/>
                    <a:lstStyle/>
                    <a:p>
                      <a:pPr algn="ctr"/>
                      <a:r>
                        <a:rPr lang="id-ID" sz="1600" dirty="0" smtClean="0"/>
                        <a:t>S</a:t>
                      </a:r>
                      <a:endParaRPr lang="id-ID"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600" dirty="0" smtClean="0"/>
                        <a:t>P</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600" dirty="0" smtClean="0"/>
                        <a:t>K</a:t>
                      </a:r>
                      <a:endParaRPr lang="id-ID"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id-ID" sz="1600" dirty="0" smtClean="0"/>
                        <a:t>S</a:t>
                      </a:r>
                      <a:endParaRPr lang="id-ID"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600" dirty="0" smtClean="0"/>
                        <a:t>P</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600" dirty="0" smtClean="0"/>
                        <a:t>K</a:t>
                      </a:r>
                      <a:endParaRPr lang="id-ID"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id-ID" sz="1600" dirty="0" smtClean="0"/>
                        <a:t>S</a:t>
                      </a:r>
                      <a:endParaRPr lang="id-ID"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600" dirty="0" smtClean="0"/>
                        <a:t>P</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600" dirty="0" smtClean="0"/>
                        <a:t>K</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62743">
                <a:tc gridSpan="2">
                  <a:txBody>
                    <a:bodyPr/>
                    <a:lstStyle/>
                    <a:p>
                      <a:r>
                        <a:rPr lang="id-ID" sz="1600" b="1" dirty="0" smtClean="0"/>
                        <a:t>Kelompok A</a:t>
                      </a:r>
                      <a:endParaRPr lang="id-ID" sz="1600" b="1" dirty="0"/>
                    </a:p>
                  </a:txBody>
                  <a:tcPr/>
                </a:tc>
                <a:tc hMerge="1">
                  <a:txBody>
                    <a:bodyPr/>
                    <a:lstStyle/>
                    <a:p>
                      <a:endParaRPr lang="id-ID" sz="1600" dirty="0"/>
                    </a:p>
                  </a:txBody>
                  <a:tcPr/>
                </a:tc>
                <a:tc>
                  <a:txBody>
                    <a:bodyPr/>
                    <a:lstStyle/>
                    <a:p>
                      <a:endParaRPr lang="id-ID" sz="1600" dirty="0"/>
                    </a:p>
                  </a:txBody>
                  <a:tcPr>
                    <a:lnR w="12700" cap="flat" cmpd="sng" algn="ctr">
                      <a:solidFill>
                        <a:schemeClr val="tx1"/>
                      </a:solidFill>
                      <a:prstDash val="solid"/>
                      <a:round/>
                      <a:headEnd type="none" w="med" len="med"/>
                      <a:tailEnd type="none" w="med" len="med"/>
                    </a:lnR>
                  </a:tcPr>
                </a:tc>
                <a:tc>
                  <a:txBody>
                    <a:bodyPr/>
                    <a:lstStyle/>
                    <a:p>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id-ID" sz="1600" dirty="0"/>
                    </a:p>
                  </a:txBody>
                  <a:tcPr>
                    <a:lnL w="12700" cap="flat" cmpd="sng" algn="ctr">
                      <a:solidFill>
                        <a:schemeClr val="tx1"/>
                      </a:solidFill>
                      <a:prstDash val="solid"/>
                      <a:round/>
                      <a:headEnd type="none" w="med" len="med"/>
                      <a:tailEnd type="none" w="med" len="med"/>
                    </a:lnL>
                  </a:tcPr>
                </a:tc>
                <a:tc>
                  <a:txBody>
                    <a:bodyPr/>
                    <a:lstStyle/>
                    <a:p>
                      <a:endParaRPr lang="id-ID" sz="1600" dirty="0"/>
                    </a:p>
                  </a:txBody>
                  <a:tcPr>
                    <a:lnR w="12700" cap="flat" cmpd="sng" algn="ctr">
                      <a:solidFill>
                        <a:schemeClr val="tx1"/>
                      </a:solidFill>
                      <a:prstDash val="solid"/>
                      <a:round/>
                      <a:headEnd type="none" w="med" len="med"/>
                      <a:tailEnd type="none" w="med" len="med"/>
                    </a:lnR>
                  </a:tcPr>
                </a:tc>
                <a:tc>
                  <a:txBody>
                    <a:bodyPr/>
                    <a:lstStyle/>
                    <a:p>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id-ID" sz="1600" dirty="0"/>
                    </a:p>
                  </a:txBody>
                  <a:tcPr>
                    <a:lnL w="12700" cap="flat" cmpd="sng" algn="ctr">
                      <a:solidFill>
                        <a:schemeClr val="tx1"/>
                      </a:solidFill>
                      <a:prstDash val="solid"/>
                      <a:round/>
                      <a:headEnd type="none" w="med" len="med"/>
                      <a:tailEnd type="none" w="med" len="med"/>
                    </a:lnL>
                  </a:tcPr>
                </a:tc>
                <a:tc>
                  <a:txBody>
                    <a:bodyPr/>
                    <a:lstStyle/>
                    <a:p>
                      <a:endParaRPr lang="id-ID" sz="1600" dirty="0"/>
                    </a:p>
                  </a:txBody>
                  <a:tcPr>
                    <a:lnR w="12700" cap="flat" cmpd="sng" algn="ctr">
                      <a:solidFill>
                        <a:schemeClr val="tx1"/>
                      </a:solidFill>
                      <a:prstDash val="solid"/>
                      <a:round/>
                      <a:headEnd type="none" w="med" len="med"/>
                      <a:tailEnd type="none" w="med" len="med"/>
                    </a:lnR>
                  </a:tcPr>
                </a:tc>
                <a:tc>
                  <a:txBody>
                    <a:bodyPr/>
                    <a:lstStyle/>
                    <a:p>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id-ID" sz="1600" dirty="0"/>
                    </a:p>
                  </a:txBody>
                  <a:tcPr>
                    <a:lnL w="12700" cap="flat" cmpd="sng" algn="ctr">
                      <a:solidFill>
                        <a:schemeClr val="tx1"/>
                      </a:solidFill>
                      <a:prstDash val="solid"/>
                      <a:round/>
                      <a:headEnd type="none" w="med" len="med"/>
                      <a:tailEnd type="none" w="med" len="med"/>
                    </a:lnL>
                  </a:tcPr>
                </a:tc>
              </a:tr>
              <a:tr h="362743">
                <a:tc>
                  <a:txBody>
                    <a:bodyPr/>
                    <a:lstStyle/>
                    <a:p>
                      <a:r>
                        <a:rPr lang="id-ID" sz="1600" dirty="0" smtClean="0"/>
                        <a:t>1</a:t>
                      </a:r>
                      <a:endParaRPr lang="id-ID" sz="1600" dirty="0"/>
                    </a:p>
                  </a:txBody>
                  <a:tcPr/>
                </a:tc>
                <a:tc>
                  <a:txBody>
                    <a:bodyPr/>
                    <a:lstStyle/>
                    <a:p>
                      <a:r>
                        <a:rPr lang="id-ID" sz="1600" dirty="0" smtClean="0"/>
                        <a:t>Pedidikan</a:t>
                      </a:r>
                      <a:r>
                        <a:rPr lang="id-ID" sz="1600" baseline="0" dirty="0" smtClean="0"/>
                        <a:t> Agama dan Budi Pekerti</a:t>
                      </a:r>
                      <a:endParaRPr lang="id-ID" sz="1600" dirty="0"/>
                    </a:p>
                  </a:txBody>
                  <a:tcPr/>
                </a:tc>
                <a:tc>
                  <a:txBody>
                    <a:bodyPr/>
                    <a:lstStyle/>
                    <a:p>
                      <a:pPr algn="ctr"/>
                      <a:r>
                        <a:rPr lang="id-ID" sz="1600" dirty="0" smtClean="0"/>
                        <a:t>B</a:t>
                      </a:r>
                      <a:endParaRPr lang="id-ID" sz="1600" dirty="0"/>
                    </a:p>
                  </a:txBody>
                  <a:tcPr>
                    <a:lnR w="12700" cap="flat" cmpd="sng" algn="ctr">
                      <a:solidFill>
                        <a:schemeClr val="tx1"/>
                      </a:solidFill>
                      <a:prstDash val="solid"/>
                      <a:round/>
                      <a:headEnd type="none" w="med" len="med"/>
                      <a:tailEnd type="none" w="med" len="med"/>
                    </a:lnR>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75</a:t>
                      </a:r>
                      <a:endParaRPr lang="id-ID" sz="1600" dirty="0"/>
                    </a:p>
                  </a:txBody>
                  <a:tcPr>
                    <a:lnL w="12700" cap="flat" cmpd="sng" algn="ctr">
                      <a:solidFill>
                        <a:schemeClr val="tx1"/>
                      </a:solidFill>
                      <a:prstDash val="solid"/>
                      <a:round/>
                      <a:headEnd type="none" w="med" len="med"/>
                      <a:tailEnd type="none" w="med" len="med"/>
                    </a:lnL>
                  </a:tcPr>
                </a:tc>
                <a:tc>
                  <a:txBody>
                    <a:bodyPr/>
                    <a:lstStyle/>
                    <a:p>
                      <a:pPr algn="ctr"/>
                      <a:r>
                        <a:rPr lang="id-ID" sz="1600" dirty="0" smtClean="0"/>
                        <a:t>B</a:t>
                      </a:r>
                      <a:endParaRPr lang="id-ID" sz="1600" dirty="0"/>
                    </a:p>
                  </a:txBody>
                  <a:tcPr>
                    <a:lnR w="12700" cap="flat" cmpd="sng" algn="ctr">
                      <a:solidFill>
                        <a:schemeClr val="tx1"/>
                      </a:solidFill>
                      <a:prstDash val="solid"/>
                      <a:round/>
                      <a:headEnd type="none" w="med" len="med"/>
                      <a:tailEnd type="none" w="med" len="med"/>
                    </a:lnR>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75</a:t>
                      </a:r>
                      <a:endParaRPr lang="id-ID" sz="1600" dirty="0"/>
                    </a:p>
                  </a:txBody>
                  <a:tcPr>
                    <a:lnL w="12700" cap="flat" cmpd="sng" algn="ctr">
                      <a:solidFill>
                        <a:schemeClr val="tx1"/>
                      </a:solidFill>
                      <a:prstDash val="solid"/>
                      <a:round/>
                      <a:headEnd type="none" w="med" len="med"/>
                      <a:tailEnd type="none" w="med" len="med"/>
                    </a:lnL>
                  </a:tcPr>
                </a:tc>
                <a:tc>
                  <a:txBody>
                    <a:bodyPr/>
                    <a:lstStyle/>
                    <a:p>
                      <a:pPr algn="ctr"/>
                      <a:r>
                        <a:rPr lang="id-ID" sz="1600" dirty="0" smtClean="0"/>
                        <a:t>B</a:t>
                      </a:r>
                      <a:endParaRPr lang="id-ID" sz="1600" dirty="0"/>
                    </a:p>
                  </a:txBody>
                  <a:tcPr>
                    <a:lnR w="12700" cap="flat" cmpd="sng" algn="ctr">
                      <a:solidFill>
                        <a:schemeClr val="tx1"/>
                      </a:solidFill>
                      <a:prstDash val="solid"/>
                      <a:round/>
                      <a:headEnd type="none" w="med" len="med"/>
                      <a:tailEnd type="none" w="med" len="med"/>
                    </a:lnR>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75</a:t>
                      </a:r>
                      <a:endParaRPr lang="id-ID" sz="1600" dirty="0"/>
                    </a:p>
                  </a:txBody>
                  <a:tcPr>
                    <a:lnL w="12700" cap="flat" cmpd="sng" algn="ctr">
                      <a:solidFill>
                        <a:schemeClr val="tx1"/>
                      </a:solidFill>
                      <a:prstDash val="solid"/>
                      <a:round/>
                      <a:headEnd type="none" w="med" len="med"/>
                      <a:tailEnd type="none" w="med" len="med"/>
                    </a:lnL>
                  </a:tcPr>
                </a:tc>
              </a:tr>
              <a:tr h="335104">
                <a:tc>
                  <a:txBody>
                    <a:bodyPr/>
                    <a:lstStyle/>
                    <a:p>
                      <a:r>
                        <a:rPr lang="id-ID" sz="1600" dirty="0" smtClean="0"/>
                        <a:t>2</a:t>
                      </a:r>
                      <a:endParaRPr lang="id-ID" sz="1600" dirty="0"/>
                    </a:p>
                  </a:txBody>
                  <a:tcPr/>
                </a:tc>
                <a:tc>
                  <a:txBody>
                    <a:bodyPr/>
                    <a:lstStyle/>
                    <a:p>
                      <a:r>
                        <a:rPr lang="id-ID" sz="1600" dirty="0" smtClean="0"/>
                        <a:t>Pendidikan Pancasila dan Kewarganegaraan</a:t>
                      </a:r>
                      <a:endParaRPr lang="id-ID" sz="1600" dirty="0"/>
                    </a:p>
                  </a:txBody>
                  <a:tcPr/>
                </a:tc>
                <a:tc>
                  <a:txBody>
                    <a:bodyPr/>
                    <a:lstStyle/>
                    <a:p>
                      <a:pPr algn="ctr"/>
                      <a:r>
                        <a:rPr lang="id-ID" sz="1600" dirty="0" smtClean="0"/>
                        <a:t>B</a:t>
                      </a:r>
                      <a:endParaRPr lang="id-ID" sz="1600" dirty="0"/>
                    </a:p>
                  </a:txBody>
                  <a:tcPr>
                    <a:lnR w="12700" cap="flat" cmpd="sng" algn="ctr">
                      <a:solidFill>
                        <a:schemeClr val="tx1"/>
                      </a:solidFill>
                      <a:prstDash val="solid"/>
                      <a:round/>
                      <a:headEnd type="none" w="med" len="med"/>
                      <a:tailEnd type="none" w="med" len="med"/>
                    </a:lnR>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75</a:t>
                      </a:r>
                      <a:endParaRPr lang="id-ID" sz="1600" dirty="0"/>
                    </a:p>
                  </a:txBody>
                  <a:tcPr>
                    <a:lnL w="12700" cap="flat" cmpd="sng" algn="ctr">
                      <a:solidFill>
                        <a:schemeClr val="tx1"/>
                      </a:solidFill>
                      <a:prstDash val="solid"/>
                      <a:round/>
                      <a:headEnd type="none" w="med" len="med"/>
                      <a:tailEnd type="none" w="med" len="med"/>
                    </a:lnL>
                  </a:tcPr>
                </a:tc>
                <a:tc>
                  <a:txBody>
                    <a:bodyPr/>
                    <a:lstStyle/>
                    <a:p>
                      <a:pPr algn="ctr"/>
                      <a:r>
                        <a:rPr lang="id-ID" sz="1600" dirty="0" smtClean="0"/>
                        <a:t>B</a:t>
                      </a:r>
                      <a:endParaRPr lang="id-ID" sz="1600" dirty="0"/>
                    </a:p>
                  </a:txBody>
                  <a:tcPr>
                    <a:lnR w="12700" cap="flat" cmpd="sng" algn="ctr">
                      <a:solidFill>
                        <a:schemeClr val="tx1"/>
                      </a:solidFill>
                      <a:prstDash val="solid"/>
                      <a:round/>
                      <a:headEnd type="none" w="med" len="med"/>
                      <a:tailEnd type="none" w="med" len="med"/>
                    </a:lnR>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75</a:t>
                      </a:r>
                      <a:endParaRPr lang="id-ID" sz="1600" dirty="0"/>
                    </a:p>
                  </a:txBody>
                  <a:tcPr>
                    <a:lnL w="12700" cap="flat" cmpd="sng" algn="ctr">
                      <a:solidFill>
                        <a:schemeClr val="tx1"/>
                      </a:solidFill>
                      <a:prstDash val="solid"/>
                      <a:round/>
                      <a:headEnd type="none" w="med" len="med"/>
                      <a:tailEnd type="none" w="med" len="med"/>
                    </a:lnL>
                  </a:tcPr>
                </a:tc>
                <a:tc>
                  <a:txBody>
                    <a:bodyPr/>
                    <a:lstStyle/>
                    <a:p>
                      <a:pPr algn="ctr"/>
                      <a:r>
                        <a:rPr lang="id-ID" sz="1600" dirty="0" smtClean="0"/>
                        <a:t>B</a:t>
                      </a:r>
                      <a:endParaRPr lang="id-ID" sz="1600" dirty="0"/>
                    </a:p>
                  </a:txBody>
                  <a:tcPr>
                    <a:lnR w="12700" cap="flat" cmpd="sng" algn="ctr">
                      <a:solidFill>
                        <a:schemeClr val="tx1"/>
                      </a:solidFill>
                      <a:prstDash val="solid"/>
                      <a:round/>
                      <a:headEnd type="none" w="med" len="med"/>
                      <a:tailEnd type="none" w="med" len="med"/>
                    </a:lnR>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75</a:t>
                      </a:r>
                      <a:endParaRPr lang="id-ID" sz="1600" dirty="0"/>
                    </a:p>
                  </a:txBody>
                  <a:tcPr>
                    <a:lnL w="12700" cap="flat" cmpd="sng" algn="ctr">
                      <a:solidFill>
                        <a:schemeClr val="tx1"/>
                      </a:solidFill>
                      <a:prstDash val="solid"/>
                      <a:round/>
                      <a:headEnd type="none" w="med" len="med"/>
                      <a:tailEnd type="none" w="med" len="med"/>
                    </a:lnL>
                  </a:tcPr>
                </a:tc>
              </a:tr>
              <a:tr h="362743">
                <a:tc>
                  <a:txBody>
                    <a:bodyPr/>
                    <a:lstStyle/>
                    <a:p>
                      <a:r>
                        <a:rPr lang="id-ID" sz="1600" dirty="0" smtClean="0"/>
                        <a:t>3</a:t>
                      </a:r>
                      <a:endParaRPr lang="id-ID" sz="1600" dirty="0"/>
                    </a:p>
                  </a:txBody>
                  <a:tcPr/>
                </a:tc>
                <a:tc>
                  <a:txBody>
                    <a:bodyPr/>
                    <a:lstStyle/>
                    <a:p>
                      <a:r>
                        <a:rPr lang="id-ID" sz="1600" dirty="0" smtClean="0"/>
                        <a:t>Bahasa Indonesia</a:t>
                      </a:r>
                      <a:endParaRPr lang="id-ID" sz="1600" dirty="0"/>
                    </a:p>
                  </a:txBody>
                  <a:tcPr/>
                </a:tc>
                <a:tc>
                  <a:txBody>
                    <a:bodyPr/>
                    <a:lstStyle/>
                    <a:p>
                      <a:pPr algn="ctr"/>
                      <a:endParaRPr lang="id-ID" sz="1600" dirty="0"/>
                    </a:p>
                  </a:txBody>
                  <a:tcPr>
                    <a:lnR w="12700" cap="flat" cmpd="sng" algn="ctr">
                      <a:solidFill>
                        <a:schemeClr val="tx1"/>
                      </a:solidFill>
                      <a:prstDash val="solid"/>
                      <a:round/>
                      <a:headEnd type="none" w="med" len="med"/>
                      <a:tailEnd type="none" w="med" len="med"/>
                    </a:lnR>
                    <a:solidFill>
                      <a:schemeClr val="accent2"/>
                    </a:solidFill>
                  </a:tcPr>
                </a:tc>
                <a:tc>
                  <a:txBody>
                    <a:bodyPr/>
                    <a:lstStyle/>
                    <a:p>
                      <a:pPr algn="ctr"/>
                      <a:r>
                        <a:rPr lang="id-ID" sz="1600" dirty="0" smtClean="0"/>
                        <a:t>75</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75</a:t>
                      </a:r>
                      <a:endParaRPr lang="id-ID" sz="1600" dirty="0"/>
                    </a:p>
                  </a:txBody>
                  <a:tcPr>
                    <a:lnL w="12700" cap="flat" cmpd="sng" algn="ctr">
                      <a:solidFill>
                        <a:schemeClr val="tx1"/>
                      </a:solidFill>
                      <a:prstDash val="solid"/>
                      <a:round/>
                      <a:headEnd type="none" w="med" len="med"/>
                      <a:tailEnd type="none" w="med" len="med"/>
                    </a:lnL>
                  </a:tcPr>
                </a:tc>
                <a:tc>
                  <a:txBody>
                    <a:bodyPr/>
                    <a:lstStyle/>
                    <a:p>
                      <a:pPr algn="ctr"/>
                      <a:endParaRPr lang="id-ID" sz="1600" dirty="0"/>
                    </a:p>
                  </a:txBody>
                  <a:tcPr>
                    <a:lnR w="12700" cap="flat" cmpd="sng" algn="ctr">
                      <a:solidFill>
                        <a:schemeClr val="tx1"/>
                      </a:solidFill>
                      <a:prstDash val="solid"/>
                      <a:round/>
                      <a:headEnd type="none" w="med" len="med"/>
                      <a:tailEnd type="none" w="med" len="med"/>
                    </a:lnR>
                    <a:solidFill>
                      <a:schemeClr val="accent2"/>
                    </a:solidFill>
                  </a:tcPr>
                </a:tc>
                <a:tc>
                  <a:txBody>
                    <a:bodyPr/>
                    <a:lstStyle/>
                    <a:p>
                      <a:pPr algn="ctr"/>
                      <a:r>
                        <a:rPr lang="id-ID" sz="1600" dirty="0" smtClean="0"/>
                        <a:t>75</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75</a:t>
                      </a:r>
                      <a:endParaRPr lang="id-ID" sz="1600" dirty="0"/>
                    </a:p>
                  </a:txBody>
                  <a:tcPr>
                    <a:lnL w="12700" cap="flat" cmpd="sng" algn="ctr">
                      <a:solidFill>
                        <a:schemeClr val="tx1"/>
                      </a:solidFill>
                      <a:prstDash val="solid"/>
                      <a:round/>
                      <a:headEnd type="none" w="med" len="med"/>
                      <a:tailEnd type="none" w="med" len="med"/>
                    </a:lnL>
                  </a:tcPr>
                </a:tc>
                <a:tc>
                  <a:txBody>
                    <a:bodyPr/>
                    <a:lstStyle/>
                    <a:p>
                      <a:pPr algn="ctr"/>
                      <a:endParaRPr lang="id-ID" sz="1600" dirty="0"/>
                    </a:p>
                  </a:txBody>
                  <a:tcPr>
                    <a:lnR w="12700" cap="flat" cmpd="sng" algn="ctr">
                      <a:solidFill>
                        <a:schemeClr val="tx1"/>
                      </a:solidFill>
                      <a:prstDash val="solid"/>
                      <a:round/>
                      <a:headEnd type="none" w="med" len="med"/>
                      <a:tailEnd type="none" w="med" len="med"/>
                    </a:lnR>
                    <a:solidFill>
                      <a:schemeClr val="accent2"/>
                    </a:solidFill>
                  </a:tcPr>
                </a:tc>
                <a:tc>
                  <a:txBody>
                    <a:bodyPr/>
                    <a:lstStyle/>
                    <a:p>
                      <a:pPr algn="ctr"/>
                      <a:r>
                        <a:rPr lang="id-ID" sz="1600" dirty="0" smtClean="0"/>
                        <a:t>75</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75</a:t>
                      </a:r>
                      <a:endParaRPr lang="id-ID" sz="1600" dirty="0"/>
                    </a:p>
                  </a:txBody>
                  <a:tcPr>
                    <a:lnL w="12700" cap="flat" cmpd="sng" algn="ctr">
                      <a:solidFill>
                        <a:schemeClr val="tx1"/>
                      </a:solidFill>
                      <a:prstDash val="solid"/>
                      <a:round/>
                      <a:headEnd type="none" w="med" len="med"/>
                      <a:tailEnd type="none" w="med" len="med"/>
                    </a:lnL>
                  </a:tcPr>
                </a:tc>
              </a:tr>
              <a:tr h="362743">
                <a:tc>
                  <a:txBody>
                    <a:bodyPr/>
                    <a:lstStyle/>
                    <a:p>
                      <a:r>
                        <a:rPr lang="id-ID" sz="1600" dirty="0" smtClean="0"/>
                        <a:t>4</a:t>
                      </a:r>
                      <a:endParaRPr lang="id-ID" sz="1600" dirty="0"/>
                    </a:p>
                  </a:txBody>
                  <a:tcPr/>
                </a:tc>
                <a:tc>
                  <a:txBody>
                    <a:bodyPr/>
                    <a:lstStyle/>
                    <a:p>
                      <a:r>
                        <a:rPr lang="id-ID" sz="1600" dirty="0" smtClean="0"/>
                        <a:t>Matematika</a:t>
                      </a:r>
                      <a:endParaRPr lang="id-ID" sz="1600" dirty="0"/>
                    </a:p>
                  </a:txBody>
                  <a:tcPr/>
                </a:tc>
                <a:tc>
                  <a:txBody>
                    <a:bodyPr/>
                    <a:lstStyle/>
                    <a:p>
                      <a:pPr algn="ctr"/>
                      <a:endParaRPr lang="id-ID" sz="1600" dirty="0"/>
                    </a:p>
                  </a:txBody>
                  <a:tcPr>
                    <a:lnR w="12700" cap="flat" cmpd="sng" algn="ctr">
                      <a:solidFill>
                        <a:schemeClr val="tx1"/>
                      </a:solidFill>
                      <a:prstDash val="solid"/>
                      <a:round/>
                      <a:headEnd type="none" w="med" len="med"/>
                      <a:tailEnd type="none" w="med" len="med"/>
                    </a:lnR>
                    <a:solidFill>
                      <a:schemeClr val="accent2"/>
                    </a:solidFill>
                  </a:tcPr>
                </a:tc>
                <a:tc>
                  <a:txBody>
                    <a:bodyPr/>
                    <a:lstStyle/>
                    <a:p>
                      <a:pPr algn="ctr"/>
                      <a:r>
                        <a:rPr lang="id-ID" sz="1600" dirty="0" smtClean="0"/>
                        <a:t>75</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75</a:t>
                      </a:r>
                      <a:endParaRPr lang="id-ID" sz="1600" dirty="0"/>
                    </a:p>
                  </a:txBody>
                  <a:tcPr>
                    <a:lnL w="12700" cap="flat" cmpd="sng" algn="ctr">
                      <a:solidFill>
                        <a:schemeClr val="tx1"/>
                      </a:solidFill>
                      <a:prstDash val="solid"/>
                      <a:round/>
                      <a:headEnd type="none" w="med" len="med"/>
                      <a:tailEnd type="none" w="med" len="med"/>
                    </a:lnL>
                  </a:tcPr>
                </a:tc>
                <a:tc>
                  <a:txBody>
                    <a:bodyPr/>
                    <a:lstStyle/>
                    <a:p>
                      <a:pPr algn="ctr"/>
                      <a:endParaRPr lang="id-ID" sz="1600" dirty="0"/>
                    </a:p>
                  </a:txBody>
                  <a:tcPr>
                    <a:lnR w="12700" cap="flat" cmpd="sng" algn="ctr">
                      <a:solidFill>
                        <a:schemeClr val="tx1"/>
                      </a:solidFill>
                      <a:prstDash val="solid"/>
                      <a:round/>
                      <a:headEnd type="none" w="med" len="med"/>
                      <a:tailEnd type="none" w="med" len="med"/>
                    </a:lnR>
                    <a:solidFill>
                      <a:schemeClr val="accent2"/>
                    </a:solidFill>
                  </a:tcPr>
                </a:tc>
                <a:tc>
                  <a:txBody>
                    <a:bodyPr/>
                    <a:lstStyle/>
                    <a:p>
                      <a:pPr algn="ctr"/>
                      <a:r>
                        <a:rPr lang="id-ID" sz="1600" dirty="0" smtClean="0"/>
                        <a:t>75</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75</a:t>
                      </a:r>
                      <a:endParaRPr lang="id-ID" sz="1600" dirty="0"/>
                    </a:p>
                  </a:txBody>
                  <a:tcPr>
                    <a:lnL w="12700" cap="flat" cmpd="sng" algn="ctr">
                      <a:solidFill>
                        <a:schemeClr val="tx1"/>
                      </a:solidFill>
                      <a:prstDash val="solid"/>
                      <a:round/>
                      <a:headEnd type="none" w="med" len="med"/>
                      <a:tailEnd type="none" w="med" len="med"/>
                    </a:lnL>
                  </a:tcPr>
                </a:tc>
                <a:tc>
                  <a:txBody>
                    <a:bodyPr/>
                    <a:lstStyle/>
                    <a:p>
                      <a:pPr algn="ctr"/>
                      <a:endParaRPr lang="id-ID" sz="1600" dirty="0"/>
                    </a:p>
                  </a:txBody>
                  <a:tcPr>
                    <a:lnR w="12700" cap="flat" cmpd="sng" algn="ctr">
                      <a:solidFill>
                        <a:schemeClr val="tx1"/>
                      </a:solidFill>
                      <a:prstDash val="solid"/>
                      <a:round/>
                      <a:headEnd type="none" w="med" len="med"/>
                      <a:tailEnd type="none" w="med" len="med"/>
                    </a:lnR>
                    <a:solidFill>
                      <a:schemeClr val="accent2"/>
                    </a:solidFill>
                  </a:tcPr>
                </a:tc>
                <a:tc>
                  <a:txBody>
                    <a:bodyPr/>
                    <a:lstStyle/>
                    <a:p>
                      <a:pPr algn="ctr"/>
                      <a:r>
                        <a:rPr lang="id-ID" sz="1600" dirty="0" smtClean="0"/>
                        <a:t>75</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75</a:t>
                      </a:r>
                      <a:endParaRPr lang="id-ID" sz="1600" dirty="0"/>
                    </a:p>
                  </a:txBody>
                  <a:tcPr>
                    <a:lnL w="12700" cap="flat" cmpd="sng" algn="ctr">
                      <a:solidFill>
                        <a:schemeClr val="tx1"/>
                      </a:solidFill>
                      <a:prstDash val="solid"/>
                      <a:round/>
                      <a:headEnd type="none" w="med" len="med"/>
                      <a:tailEnd type="none" w="med" len="med"/>
                    </a:lnL>
                  </a:tcPr>
                </a:tc>
              </a:tr>
              <a:tr h="362743">
                <a:tc>
                  <a:txBody>
                    <a:bodyPr/>
                    <a:lstStyle/>
                    <a:p>
                      <a:r>
                        <a:rPr lang="id-ID" sz="1600" dirty="0" smtClean="0"/>
                        <a:t>5</a:t>
                      </a:r>
                      <a:endParaRPr lang="id-ID" sz="1600" dirty="0"/>
                    </a:p>
                  </a:txBody>
                  <a:tcPr/>
                </a:tc>
                <a:tc>
                  <a:txBody>
                    <a:bodyPr/>
                    <a:lstStyle/>
                    <a:p>
                      <a:r>
                        <a:rPr lang="id-ID" sz="1600" dirty="0" smtClean="0"/>
                        <a:t>IPA</a:t>
                      </a:r>
                      <a:endParaRPr lang="id-ID" sz="1600" dirty="0"/>
                    </a:p>
                  </a:txBody>
                  <a:tcPr/>
                </a:tc>
                <a:tc>
                  <a:txBody>
                    <a:bodyPr/>
                    <a:lstStyle/>
                    <a:p>
                      <a:pPr algn="ctr"/>
                      <a:endParaRPr lang="id-ID" sz="1600" dirty="0"/>
                    </a:p>
                  </a:txBody>
                  <a:tcPr>
                    <a:lnR w="12700" cap="flat" cmpd="sng" algn="ctr">
                      <a:solidFill>
                        <a:schemeClr val="tx1"/>
                      </a:solidFill>
                      <a:prstDash val="solid"/>
                      <a:round/>
                      <a:headEnd type="none" w="med" len="med"/>
                      <a:tailEnd type="none" w="med" len="med"/>
                    </a:lnR>
                    <a:solidFill>
                      <a:schemeClr val="accent2"/>
                    </a:solidFill>
                  </a:tcPr>
                </a:tc>
                <a:tc>
                  <a:txBody>
                    <a:bodyPr/>
                    <a:lstStyle/>
                    <a:p>
                      <a:pPr algn="ctr"/>
                      <a:r>
                        <a:rPr lang="id-ID" sz="1600" dirty="0" smtClean="0"/>
                        <a:t>75</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75</a:t>
                      </a:r>
                      <a:endParaRPr lang="id-ID" sz="1600" dirty="0"/>
                    </a:p>
                  </a:txBody>
                  <a:tcPr>
                    <a:lnL w="12700" cap="flat" cmpd="sng" algn="ctr">
                      <a:solidFill>
                        <a:schemeClr val="tx1"/>
                      </a:solidFill>
                      <a:prstDash val="solid"/>
                      <a:round/>
                      <a:headEnd type="none" w="med" len="med"/>
                      <a:tailEnd type="none" w="med" len="med"/>
                    </a:lnL>
                  </a:tcPr>
                </a:tc>
                <a:tc>
                  <a:txBody>
                    <a:bodyPr/>
                    <a:lstStyle/>
                    <a:p>
                      <a:pPr algn="ctr"/>
                      <a:endParaRPr lang="id-ID" sz="1600" dirty="0"/>
                    </a:p>
                  </a:txBody>
                  <a:tcPr>
                    <a:lnR w="12700" cap="flat" cmpd="sng" algn="ctr">
                      <a:solidFill>
                        <a:schemeClr val="tx1"/>
                      </a:solidFill>
                      <a:prstDash val="solid"/>
                      <a:round/>
                      <a:headEnd type="none" w="med" len="med"/>
                      <a:tailEnd type="none" w="med" len="med"/>
                    </a:lnR>
                    <a:solidFill>
                      <a:schemeClr val="accent2"/>
                    </a:solidFill>
                  </a:tcPr>
                </a:tc>
                <a:tc>
                  <a:txBody>
                    <a:bodyPr/>
                    <a:lstStyle/>
                    <a:p>
                      <a:pPr algn="ctr"/>
                      <a:r>
                        <a:rPr lang="id-ID" sz="1600" dirty="0" smtClean="0"/>
                        <a:t>75</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75</a:t>
                      </a:r>
                      <a:endParaRPr lang="id-ID" sz="1600" dirty="0"/>
                    </a:p>
                  </a:txBody>
                  <a:tcPr>
                    <a:lnL w="12700" cap="flat" cmpd="sng" algn="ctr">
                      <a:solidFill>
                        <a:schemeClr val="tx1"/>
                      </a:solidFill>
                      <a:prstDash val="solid"/>
                      <a:round/>
                      <a:headEnd type="none" w="med" len="med"/>
                      <a:tailEnd type="none" w="med" len="med"/>
                    </a:lnL>
                  </a:tcPr>
                </a:tc>
                <a:tc>
                  <a:txBody>
                    <a:bodyPr/>
                    <a:lstStyle/>
                    <a:p>
                      <a:pPr algn="ctr"/>
                      <a:endParaRPr lang="id-ID" sz="1600" dirty="0"/>
                    </a:p>
                  </a:txBody>
                  <a:tcPr>
                    <a:lnR w="12700" cap="flat" cmpd="sng" algn="ctr">
                      <a:solidFill>
                        <a:schemeClr val="tx1"/>
                      </a:solidFill>
                      <a:prstDash val="solid"/>
                      <a:round/>
                      <a:headEnd type="none" w="med" len="med"/>
                      <a:tailEnd type="none" w="med" len="med"/>
                    </a:lnR>
                    <a:solidFill>
                      <a:schemeClr val="accent2"/>
                    </a:solidFill>
                  </a:tcPr>
                </a:tc>
                <a:tc>
                  <a:txBody>
                    <a:bodyPr/>
                    <a:lstStyle/>
                    <a:p>
                      <a:pPr algn="ctr"/>
                      <a:r>
                        <a:rPr lang="id-ID" sz="1600" dirty="0" smtClean="0"/>
                        <a:t>75</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75</a:t>
                      </a:r>
                      <a:endParaRPr lang="id-ID" sz="1600" dirty="0"/>
                    </a:p>
                  </a:txBody>
                  <a:tcPr>
                    <a:lnL w="12700" cap="flat" cmpd="sng" algn="ctr">
                      <a:solidFill>
                        <a:schemeClr val="tx1"/>
                      </a:solidFill>
                      <a:prstDash val="solid"/>
                      <a:round/>
                      <a:headEnd type="none" w="med" len="med"/>
                      <a:tailEnd type="none" w="med" len="med"/>
                    </a:lnL>
                  </a:tcPr>
                </a:tc>
              </a:tr>
              <a:tr h="342401">
                <a:tc>
                  <a:txBody>
                    <a:bodyPr/>
                    <a:lstStyle/>
                    <a:p>
                      <a:r>
                        <a:rPr lang="id-ID" sz="1600" dirty="0" smtClean="0"/>
                        <a:t>6</a:t>
                      </a:r>
                      <a:endParaRPr lang="id-ID" sz="1600" dirty="0"/>
                    </a:p>
                  </a:txBody>
                  <a:tcPr>
                    <a:lnB w="12700" cap="flat" cmpd="sng" algn="ctr">
                      <a:solidFill>
                        <a:schemeClr val="tx1"/>
                      </a:solidFill>
                      <a:prstDash val="solid"/>
                      <a:round/>
                      <a:headEnd type="none" w="med" len="med"/>
                      <a:tailEnd type="none" w="med" len="med"/>
                    </a:lnB>
                  </a:tcPr>
                </a:tc>
                <a:tc>
                  <a:txBody>
                    <a:bodyPr/>
                    <a:lstStyle/>
                    <a:p>
                      <a:r>
                        <a:rPr lang="id-ID" sz="1600" dirty="0" smtClean="0"/>
                        <a:t>IPS</a:t>
                      </a:r>
                      <a:endParaRPr lang="id-ID" sz="1600" dirty="0"/>
                    </a:p>
                  </a:txBody>
                  <a:tcPr>
                    <a:lnB w="12700" cap="flat" cmpd="sng" algn="ctr">
                      <a:solidFill>
                        <a:schemeClr val="tx1"/>
                      </a:solidFill>
                      <a:prstDash val="solid"/>
                      <a:round/>
                      <a:headEnd type="none" w="med" len="med"/>
                      <a:tailEnd type="none" w="med" len="med"/>
                    </a:lnB>
                  </a:tcPr>
                </a:tc>
                <a:tc>
                  <a:txBody>
                    <a:bodyPr/>
                    <a:lstStyle/>
                    <a:p>
                      <a:pPr algn="ctr"/>
                      <a:endParaRPr lang="id-ID"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id-ID"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id-ID"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42401">
                <a:tc>
                  <a:txBody>
                    <a:bodyPr/>
                    <a:lstStyle/>
                    <a:p>
                      <a:r>
                        <a:rPr lang="id-ID" sz="1600" dirty="0" smtClean="0"/>
                        <a:t>7</a:t>
                      </a:r>
                      <a:endParaRPr lang="id-ID" sz="1600" dirty="0"/>
                    </a:p>
                  </a:txBody>
                  <a:tcPr>
                    <a:lnT w="12700" cap="flat" cmpd="sng" algn="ctr">
                      <a:solidFill>
                        <a:schemeClr val="tx1"/>
                      </a:solidFill>
                      <a:prstDash val="solid"/>
                      <a:round/>
                      <a:headEnd type="none" w="med" len="med"/>
                      <a:tailEnd type="none" w="med" len="med"/>
                    </a:lnT>
                  </a:tcPr>
                </a:tc>
                <a:tc>
                  <a:txBody>
                    <a:bodyPr/>
                    <a:lstStyle/>
                    <a:p>
                      <a:r>
                        <a:rPr lang="id-ID" sz="1600" dirty="0" smtClean="0"/>
                        <a:t>Bahasa</a:t>
                      </a:r>
                      <a:r>
                        <a:rPr lang="id-ID" sz="1600" baseline="0" dirty="0" smtClean="0"/>
                        <a:t> Inggris</a:t>
                      </a:r>
                      <a:endParaRPr lang="id-ID" sz="1600" dirty="0"/>
                    </a:p>
                  </a:txBody>
                  <a:tcPr>
                    <a:lnT w="12700" cap="flat" cmpd="sng" algn="ctr">
                      <a:solidFill>
                        <a:schemeClr val="tx1"/>
                      </a:solidFill>
                      <a:prstDash val="solid"/>
                      <a:round/>
                      <a:headEnd type="none" w="med" len="med"/>
                      <a:tailEnd type="none" w="med" len="med"/>
                    </a:lnT>
                  </a:tcPr>
                </a:tc>
                <a:tc>
                  <a:txBody>
                    <a:bodyPr/>
                    <a:lstStyle/>
                    <a:p>
                      <a:pPr algn="ctr"/>
                      <a:endParaRPr lang="id-ID"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id-ID" sz="1600" dirty="0" smtClean="0"/>
                        <a:t>65</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600" dirty="0" smtClean="0"/>
                        <a:t>65</a:t>
                      </a:r>
                      <a:endParaRPr lang="id-ID"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id-ID"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id-ID" sz="1600" dirty="0" smtClean="0"/>
                        <a:t>65</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600" dirty="0" smtClean="0"/>
                        <a:t>65</a:t>
                      </a:r>
                      <a:endParaRPr lang="id-ID"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id-ID"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id-ID" sz="1600" dirty="0" smtClean="0"/>
                        <a:t>65</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600" dirty="0" smtClean="0"/>
                        <a:t>65</a:t>
                      </a:r>
                      <a:endParaRPr lang="id-ID"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62743">
                <a:tc gridSpan="2">
                  <a:txBody>
                    <a:bodyPr/>
                    <a:lstStyle/>
                    <a:p>
                      <a:r>
                        <a:rPr lang="id-ID" sz="1600" b="1" dirty="0" smtClean="0"/>
                        <a:t>Kelompok B</a:t>
                      </a:r>
                      <a:endParaRPr lang="id-ID" sz="1600" b="1" dirty="0"/>
                    </a:p>
                  </a:txBody>
                  <a:tcPr/>
                </a:tc>
                <a:tc hMerge="1">
                  <a:txBody>
                    <a:bodyPr/>
                    <a:lstStyle/>
                    <a:p>
                      <a:endParaRPr lang="id-ID" sz="1600" dirty="0"/>
                    </a:p>
                  </a:txBody>
                  <a:tcPr/>
                </a:tc>
                <a:tc>
                  <a:txBody>
                    <a:bodyPr/>
                    <a:lstStyle/>
                    <a:p>
                      <a:pPr algn="ctr"/>
                      <a:endParaRPr lang="id-ID" sz="1600"/>
                    </a:p>
                  </a:txBody>
                  <a:tcPr>
                    <a:lnR w="12700" cap="flat" cmpd="sng" algn="ctr">
                      <a:solidFill>
                        <a:schemeClr val="tx1"/>
                      </a:solidFill>
                      <a:prstDash val="solid"/>
                      <a:round/>
                      <a:headEnd type="none" w="med" len="med"/>
                      <a:tailEnd type="none" w="med" len="med"/>
                    </a:lnR>
                  </a:tcPr>
                </a:tc>
                <a:tc>
                  <a:txBody>
                    <a:bodyPr/>
                    <a:lstStyle/>
                    <a:p>
                      <a:pPr algn="ct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id-ID" sz="1600" dirty="0"/>
                    </a:p>
                  </a:txBody>
                  <a:tcPr>
                    <a:lnL w="12700" cap="flat" cmpd="sng" algn="ctr">
                      <a:solidFill>
                        <a:schemeClr val="tx1"/>
                      </a:solidFill>
                      <a:prstDash val="solid"/>
                      <a:round/>
                      <a:headEnd type="none" w="med" len="med"/>
                      <a:tailEnd type="none" w="med" len="med"/>
                    </a:lnL>
                  </a:tcPr>
                </a:tc>
                <a:tc>
                  <a:txBody>
                    <a:bodyPr/>
                    <a:lstStyle/>
                    <a:p>
                      <a:pPr algn="ctr"/>
                      <a:endParaRPr lang="id-ID" sz="1600"/>
                    </a:p>
                  </a:txBody>
                  <a:tcPr>
                    <a:lnR w="12700" cap="flat" cmpd="sng" algn="ctr">
                      <a:solidFill>
                        <a:schemeClr val="tx1"/>
                      </a:solidFill>
                      <a:prstDash val="solid"/>
                      <a:round/>
                      <a:headEnd type="none" w="med" len="med"/>
                      <a:tailEnd type="none" w="med" len="med"/>
                    </a:lnR>
                  </a:tcPr>
                </a:tc>
                <a:tc>
                  <a:txBody>
                    <a:bodyPr/>
                    <a:lstStyle/>
                    <a:p>
                      <a:pPr algn="ct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id-ID" sz="1600" dirty="0"/>
                    </a:p>
                  </a:txBody>
                  <a:tcPr>
                    <a:lnL w="12700" cap="flat" cmpd="sng" algn="ctr">
                      <a:solidFill>
                        <a:schemeClr val="tx1"/>
                      </a:solidFill>
                      <a:prstDash val="solid"/>
                      <a:round/>
                      <a:headEnd type="none" w="med" len="med"/>
                      <a:tailEnd type="none" w="med" len="med"/>
                    </a:lnL>
                  </a:tcPr>
                </a:tc>
                <a:tc>
                  <a:txBody>
                    <a:bodyPr/>
                    <a:lstStyle/>
                    <a:p>
                      <a:pPr algn="ctr"/>
                      <a:endParaRPr lang="id-ID" sz="1600" dirty="0"/>
                    </a:p>
                  </a:txBody>
                  <a:tcPr>
                    <a:lnR w="12700" cap="flat" cmpd="sng" algn="ctr">
                      <a:solidFill>
                        <a:schemeClr val="tx1"/>
                      </a:solidFill>
                      <a:prstDash val="solid"/>
                      <a:round/>
                      <a:headEnd type="none" w="med" len="med"/>
                      <a:tailEnd type="none" w="med" len="med"/>
                    </a:lnR>
                  </a:tcPr>
                </a:tc>
                <a:tc>
                  <a:txBody>
                    <a:bodyPr/>
                    <a:lstStyle/>
                    <a:p>
                      <a:pPr algn="ct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id-ID" sz="1600" dirty="0"/>
                    </a:p>
                  </a:txBody>
                  <a:tcPr>
                    <a:lnL w="12700" cap="flat" cmpd="sng" algn="ctr">
                      <a:solidFill>
                        <a:schemeClr val="tx1"/>
                      </a:solidFill>
                      <a:prstDash val="solid"/>
                      <a:round/>
                      <a:headEnd type="none" w="med" len="med"/>
                      <a:tailEnd type="none" w="med" len="med"/>
                    </a:lnL>
                  </a:tcPr>
                </a:tc>
              </a:tr>
              <a:tr h="362743">
                <a:tc>
                  <a:txBody>
                    <a:bodyPr/>
                    <a:lstStyle/>
                    <a:p>
                      <a:r>
                        <a:rPr lang="id-ID" sz="1600" dirty="0" smtClean="0"/>
                        <a:t>8</a:t>
                      </a:r>
                      <a:endParaRPr lang="id-ID" sz="1600" dirty="0"/>
                    </a:p>
                  </a:txBody>
                  <a:tcPr/>
                </a:tc>
                <a:tc>
                  <a:txBody>
                    <a:bodyPr/>
                    <a:lstStyle/>
                    <a:p>
                      <a:r>
                        <a:rPr lang="id-ID" sz="1600" dirty="0" smtClean="0"/>
                        <a:t>Seni Budaya </a:t>
                      </a:r>
                      <a:endParaRPr lang="id-ID" sz="1600" dirty="0"/>
                    </a:p>
                  </a:txBody>
                  <a:tcPr/>
                </a:tc>
                <a:tc>
                  <a:txBody>
                    <a:bodyPr/>
                    <a:lstStyle/>
                    <a:p>
                      <a:pPr algn="ctr"/>
                      <a:endParaRPr lang="id-ID" sz="1600" dirty="0"/>
                    </a:p>
                  </a:txBody>
                  <a:tcPr>
                    <a:lnR w="12700" cap="flat" cmpd="sng" algn="ctr">
                      <a:solidFill>
                        <a:schemeClr val="tx1"/>
                      </a:solidFill>
                      <a:prstDash val="solid"/>
                      <a:round/>
                      <a:headEnd type="none" w="med" len="med"/>
                      <a:tailEnd type="none" w="med" len="med"/>
                    </a:lnR>
                    <a:solidFill>
                      <a:schemeClr val="accent2"/>
                    </a:solidFill>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tcPr>
                </a:tc>
                <a:tc>
                  <a:txBody>
                    <a:bodyPr/>
                    <a:lstStyle/>
                    <a:p>
                      <a:pPr algn="ctr"/>
                      <a:endParaRPr lang="id-ID" sz="1600" dirty="0"/>
                    </a:p>
                  </a:txBody>
                  <a:tcPr>
                    <a:lnR w="12700" cap="flat" cmpd="sng" algn="ctr">
                      <a:solidFill>
                        <a:schemeClr val="tx1"/>
                      </a:solidFill>
                      <a:prstDash val="solid"/>
                      <a:round/>
                      <a:headEnd type="none" w="med" len="med"/>
                      <a:tailEnd type="none" w="med" len="med"/>
                    </a:lnR>
                    <a:solidFill>
                      <a:schemeClr val="accent2"/>
                    </a:solidFill>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tcPr>
                </a:tc>
                <a:tc>
                  <a:txBody>
                    <a:bodyPr/>
                    <a:lstStyle/>
                    <a:p>
                      <a:pPr algn="ctr"/>
                      <a:endParaRPr lang="id-ID" sz="1600" dirty="0"/>
                    </a:p>
                  </a:txBody>
                  <a:tcPr>
                    <a:lnR w="12700" cap="flat" cmpd="sng" algn="ctr">
                      <a:solidFill>
                        <a:schemeClr val="tx1"/>
                      </a:solidFill>
                      <a:prstDash val="solid"/>
                      <a:round/>
                      <a:headEnd type="none" w="med" len="med"/>
                      <a:tailEnd type="none" w="med" len="med"/>
                    </a:lnR>
                    <a:solidFill>
                      <a:schemeClr val="accent2"/>
                    </a:solidFill>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tcPr>
                </a:tc>
              </a:tr>
              <a:tr h="591420">
                <a:tc>
                  <a:txBody>
                    <a:bodyPr/>
                    <a:lstStyle/>
                    <a:p>
                      <a:r>
                        <a:rPr lang="id-ID" sz="1600" dirty="0" smtClean="0"/>
                        <a:t>9</a:t>
                      </a:r>
                      <a:endParaRPr lang="id-ID" sz="1600" dirty="0"/>
                    </a:p>
                  </a:txBody>
                  <a:tcPr>
                    <a:lnB w="12700" cap="flat" cmpd="sng" algn="ctr">
                      <a:solidFill>
                        <a:schemeClr val="tx1"/>
                      </a:solidFill>
                      <a:prstDash val="solid"/>
                      <a:round/>
                      <a:headEnd type="none" w="med" len="med"/>
                      <a:tailEnd type="none" w="med" len="med"/>
                    </a:lnB>
                  </a:tcPr>
                </a:tc>
                <a:tc>
                  <a:txBody>
                    <a:bodyPr/>
                    <a:lstStyle/>
                    <a:p>
                      <a:r>
                        <a:rPr lang="id-ID" sz="1600" dirty="0" smtClean="0"/>
                        <a:t>Pendidikan Jasmani, Olahraga, dan Kesehatan</a:t>
                      </a:r>
                      <a:endParaRPr lang="id-ID" sz="1600" dirty="0"/>
                    </a:p>
                  </a:txBody>
                  <a:tcPr>
                    <a:lnB w="12700" cap="flat" cmpd="sng" algn="ctr">
                      <a:solidFill>
                        <a:schemeClr val="tx1"/>
                      </a:solidFill>
                      <a:prstDash val="solid"/>
                      <a:round/>
                      <a:headEnd type="none" w="med" len="med"/>
                      <a:tailEnd type="none" w="med" len="med"/>
                    </a:lnB>
                  </a:tcPr>
                </a:tc>
                <a:tc>
                  <a:txBody>
                    <a:bodyPr/>
                    <a:lstStyle/>
                    <a:p>
                      <a:pPr algn="ctr"/>
                      <a:endParaRPr lang="id-ID"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id-ID"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id-ID"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42401">
                <a:tc>
                  <a:txBody>
                    <a:bodyPr/>
                    <a:lstStyle/>
                    <a:p>
                      <a:r>
                        <a:rPr lang="id-ID" sz="1600" dirty="0" smtClean="0"/>
                        <a:t>10</a:t>
                      </a:r>
                      <a:endParaRPr lang="id-ID" sz="1600" dirty="0"/>
                    </a:p>
                  </a:txBody>
                  <a:tcPr>
                    <a:lnT w="12700" cap="flat" cmpd="sng" algn="ctr">
                      <a:solidFill>
                        <a:schemeClr val="tx1"/>
                      </a:solidFill>
                      <a:prstDash val="solid"/>
                      <a:round/>
                      <a:headEnd type="none" w="med" len="med"/>
                      <a:tailEnd type="none" w="med" len="med"/>
                    </a:lnT>
                  </a:tcPr>
                </a:tc>
                <a:tc>
                  <a:txBody>
                    <a:bodyPr/>
                    <a:lstStyle/>
                    <a:p>
                      <a:r>
                        <a:rPr lang="id-ID" sz="1600" dirty="0" smtClean="0"/>
                        <a:t>Keterampilan Pilihan</a:t>
                      </a:r>
                      <a:endParaRPr lang="id-ID" sz="1600" dirty="0"/>
                    </a:p>
                  </a:txBody>
                  <a:tcPr>
                    <a:lnT w="12700" cap="flat" cmpd="sng" algn="ctr">
                      <a:solidFill>
                        <a:schemeClr val="tx1"/>
                      </a:solidFill>
                      <a:prstDash val="solid"/>
                      <a:round/>
                      <a:headEnd type="none" w="med" len="med"/>
                      <a:tailEnd type="none" w="med" len="med"/>
                    </a:lnT>
                  </a:tcPr>
                </a:tc>
                <a:tc>
                  <a:txBody>
                    <a:bodyPr/>
                    <a:lstStyle/>
                    <a:p>
                      <a:pPr algn="ctr"/>
                      <a:endParaRPr lang="id-ID"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id-ID" sz="1600" dirty="0" smtClean="0"/>
                        <a:t>80</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600" dirty="0" smtClean="0"/>
                        <a:t>80</a:t>
                      </a:r>
                      <a:endParaRPr lang="id-ID"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id-ID"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id-ID" sz="1600" dirty="0" smtClean="0"/>
                        <a:t>80</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600" dirty="0" smtClean="0"/>
                        <a:t>80</a:t>
                      </a:r>
                      <a:endParaRPr lang="id-ID"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id-ID"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id-ID" sz="1600" dirty="0" smtClean="0"/>
                        <a:t>80</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600" dirty="0" smtClean="0"/>
                        <a:t>80</a:t>
                      </a:r>
                      <a:endParaRPr lang="id-ID"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62743">
                <a:tc gridSpan="2">
                  <a:txBody>
                    <a:bodyPr/>
                    <a:lstStyle/>
                    <a:p>
                      <a:r>
                        <a:rPr lang="id-ID" sz="1600" b="1" dirty="0" smtClean="0"/>
                        <a:t>Kelompok C</a:t>
                      </a:r>
                      <a:endParaRPr lang="id-ID" sz="1600" b="1" dirty="0"/>
                    </a:p>
                  </a:txBody>
                  <a:tcPr/>
                </a:tc>
                <a:tc hMerge="1">
                  <a:txBody>
                    <a:bodyPr/>
                    <a:lstStyle/>
                    <a:p>
                      <a:endParaRPr lang="id-ID" sz="1600" dirty="0"/>
                    </a:p>
                  </a:txBody>
                  <a:tcPr/>
                </a:tc>
                <a:tc>
                  <a:txBody>
                    <a:bodyPr/>
                    <a:lstStyle/>
                    <a:p>
                      <a:pPr algn="ctr"/>
                      <a:endParaRPr lang="id-ID" sz="1600" dirty="0"/>
                    </a:p>
                  </a:txBody>
                  <a:tcPr>
                    <a:lnR w="12700" cap="flat" cmpd="sng" algn="ctr">
                      <a:solidFill>
                        <a:schemeClr val="tx1"/>
                      </a:solidFill>
                      <a:prstDash val="solid"/>
                      <a:round/>
                      <a:headEnd type="none" w="med" len="med"/>
                      <a:tailEnd type="none" w="med" len="med"/>
                    </a:lnR>
                  </a:tcPr>
                </a:tc>
                <a:tc>
                  <a:txBody>
                    <a:bodyPr/>
                    <a:lstStyle/>
                    <a:p>
                      <a:pPr algn="ct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id-ID" sz="1600" dirty="0"/>
                    </a:p>
                  </a:txBody>
                  <a:tcPr>
                    <a:lnL w="12700" cap="flat" cmpd="sng" algn="ctr">
                      <a:solidFill>
                        <a:schemeClr val="tx1"/>
                      </a:solidFill>
                      <a:prstDash val="solid"/>
                      <a:round/>
                      <a:headEnd type="none" w="med" len="med"/>
                      <a:tailEnd type="none" w="med" len="med"/>
                    </a:lnL>
                  </a:tcPr>
                </a:tc>
                <a:tc>
                  <a:txBody>
                    <a:bodyPr/>
                    <a:lstStyle/>
                    <a:p>
                      <a:pPr algn="ctr"/>
                      <a:endParaRPr lang="id-ID" sz="1600" dirty="0"/>
                    </a:p>
                  </a:txBody>
                  <a:tcPr>
                    <a:lnR w="12700" cap="flat" cmpd="sng" algn="ctr">
                      <a:solidFill>
                        <a:schemeClr val="tx1"/>
                      </a:solidFill>
                      <a:prstDash val="solid"/>
                      <a:round/>
                      <a:headEnd type="none" w="med" len="med"/>
                      <a:tailEnd type="none" w="med" len="med"/>
                    </a:lnR>
                  </a:tcPr>
                </a:tc>
                <a:tc>
                  <a:txBody>
                    <a:bodyPr/>
                    <a:lstStyle/>
                    <a:p>
                      <a:pPr algn="ct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id-ID" sz="1600" dirty="0"/>
                    </a:p>
                  </a:txBody>
                  <a:tcPr>
                    <a:lnL w="12700" cap="flat" cmpd="sng" algn="ctr">
                      <a:solidFill>
                        <a:schemeClr val="tx1"/>
                      </a:solidFill>
                      <a:prstDash val="solid"/>
                      <a:round/>
                      <a:headEnd type="none" w="med" len="med"/>
                      <a:tailEnd type="none" w="med" len="med"/>
                    </a:lnL>
                  </a:tcPr>
                </a:tc>
                <a:tc>
                  <a:txBody>
                    <a:bodyPr/>
                    <a:lstStyle/>
                    <a:p>
                      <a:pPr algn="ctr"/>
                      <a:endParaRPr lang="id-ID" sz="1600" dirty="0"/>
                    </a:p>
                  </a:txBody>
                  <a:tcPr>
                    <a:lnR w="12700" cap="flat" cmpd="sng" algn="ctr">
                      <a:solidFill>
                        <a:schemeClr val="tx1"/>
                      </a:solidFill>
                      <a:prstDash val="solid"/>
                      <a:round/>
                      <a:headEnd type="none" w="med" len="med"/>
                      <a:tailEnd type="none" w="med" len="med"/>
                    </a:lnR>
                  </a:tcPr>
                </a:tc>
                <a:tc>
                  <a:txBody>
                    <a:bodyPr/>
                    <a:lstStyle/>
                    <a:p>
                      <a:pPr algn="ct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id-ID" sz="1600" dirty="0"/>
                    </a:p>
                  </a:txBody>
                  <a:tcPr>
                    <a:lnL w="12700" cap="flat" cmpd="sng" algn="ctr">
                      <a:solidFill>
                        <a:schemeClr val="tx1"/>
                      </a:solidFill>
                      <a:prstDash val="solid"/>
                      <a:round/>
                      <a:headEnd type="none" w="med" len="med"/>
                      <a:tailEnd type="none" w="med" len="med"/>
                    </a:lnL>
                  </a:tcPr>
                </a:tc>
              </a:tr>
              <a:tr h="342401">
                <a:tc>
                  <a:txBody>
                    <a:bodyPr/>
                    <a:lstStyle/>
                    <a:p>
                      <a:r>
                        <a:rPr lang="id-ID" sz="1600" dirty="0" smtClean="0"/>
                        <a:t>11</a:t>
                      </a:r>
                      <a:endParaRPr lang="id-ID" sz="1600" dirty="0"/>
                    </a:p>
                  </a:txBody>
                  <a:tcPr>
                    <a:lnB w="12700" cap="flat" cmpd="sng" algn="ctr">
                      <a:solidFill>
                        <a:schemeClr val="tx1"/>
                      </a:solidFill>
                      <a:prstDash val="solid"/>
                      <a:round/>
                      <a:headEnd type="none" w="med" len="med"/>
                      <a:tailEnd type="none" w="med" len="med"/>
                    </a:lnB>
                  </a:tcPr>
                </a:tc>
                <a:tc>
                  <a:txBody>
                    <a:bodyPr/>
                    <a:lstStyle/>
                    <a:p>
                      <a:r>
                        <a:rPr lang="id-ID" sz="1600" dirty="0" smtClean="0"/>
                        <a:t>Program Kebutuhan Khusus</a:t>
                      </a:r>
                      <a:endParaRPr lang="id-ID" sz="1600" dirty="0"/>
                    </a:p>
                  </a:txBody>
                  <a:tcPr>
                    <a:lnB w="12700" cap="flat" cmpd="sng" algn="ctr">
                      <a:solidFill>
                        <a:schemeClr val="tx1"/>
                      </a:solidFill>
                      <a:prstDash val="solid"/>
                      <a:round/>
                      <a:headEnd type="none" w="med" len="med"/>
                      <a:tailEnd type="none" w="med" len="med"/>
                    </a:lnB>
                  </a:tcPr>
                </a:tc>
                <a:tc>
                  <a:txBody>
                    <a:bodyPr/>
                    <a:lstStyle/>
                    <a:p>
                      <a:pPr algn="ctr"/>
                      <a:endParaRPr lang="id-ID"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id-ID"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id-ID" sz="1600" dirty="0" smtClean="0"/>
                        <a:t>70</a:t>
                      </a:r>
                      <a:endParaRPr lang="id-ID"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id-ID"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id-ID" sz="1600" dirty="0" smtClean="0"/>
                        <a:t>75</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id-ID" sz="1600" dirty="0" smtClean="0"/>
                        <a:t>75</a:t>
                      </a:r>
                      <a:endParaRPr lang="id-ID"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66475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Rectangle 3"/>
          <p:cNvSpPr/>
          <p:nvPr/>
        </p:nvSpPr>
        <p:spPr>
          <a:xfrm>
            <a:off x="0" y="0"/>
            <a:ext cx="12192000" cy="6858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a:solidFill>
                  <a:schemeClr val="bg2"/>
                </a:solidFill>
              </a:ln>
            </a:endParaRPr>
          </a:p>
        </p:txBody>
      </p:sp>
      <p:pic>
        <p:nvPicPr>
          <p:cNvPr id="5" name="Picture 2" descr="Image result for LOGO TUT WU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650" y="624523"/>
            <a:ext cx="24574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12671" y="3429000"/>
            <a:ext cx="10021911" cy="1107996"/>
          </a:xfrm>
          <a:prstGeom prst="rect">
            <a:avLst/>
          </a:prstGeom>
        </p:spPr>
        <p:txBody>
          <a:bodyPr wrap="none">
            <a:spAutoFit/>
          </a:bodyPr>
          <a:lstStyle/>
          <a:p>
            <a:r>
              <a:rPr lang="id-ID" sz="6600" b="1" dirty="0" smtClean="0">
                <a:solidFill>
                  <a:srgbClr val="FFFF00"/>
                </a:solidFill>
                <a:latin typeface="Elephant" panose="02020904090505020303" pitchFamily="18" charset="0"/>
                <a:cs typeface="Kartika" panose="02020503030404060203" pitchFamily="18" charset="0"/>
              </a:rPr>
              <a:t>DOKUMEN/BUKU II</a:t>
            </a:r>
            <a:endParaRPr lang="id-ID" sz="6600" dirty="0">
              <a:latin typeface="Elephant" panose="02020904090505020303" pitchFamily="18" charset="0"/>
              <a:cs typeface="Kartika" panose="02020503030404060203" pitchFamily="18" charset="0"/>
            </a:endParaRPr>
          </a:p>
        </p:txBody>
      </p:sp>
    </p:spTree>
    <p:extLst>
      <p:ext uri="{BB962C8B-B14F-4D97-AF65-F5344CB8AC3E}">
        <p14:creationId xmlns:p14="http://schemas.microsoft.com/office/powerpoint/2010/main" val="284685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608" y="237406"/>
            <a:ext cx="7467600" cy="288032"/>
          </a:xfrm>
        </p:spPr>
        <p:txBody>
          <a:bodyPr>
            <a:normAutofit fontScale="90000"/>
          </a:bodyPr>
          <a:lstStyle/>
          <a:p>
            <a:pPr algn="ctr"/>
            <a:r>
              <a:rPr lang="id-ID" sz="2800" b="1" dirty="0"/>
              <a:t>STRUKTUR KURIKULUM SDLB</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3864245"/>
              </p:ext>
            </p:extLst>
          </p:nvPr>
        </p:nvGraphicFramePr>
        <p:xfrm>
          <a:off x="419097" y="1050454"/>
          <a:ext cx="11201407" cy="5357749"/>
        </p:xfrm>
        <a:graphic>
          <a:graphicData uri="http://schemas.openxmlformats.org/drawingml/2006/table">
            <a:tbl>
              <a:tblPr firstRow="1" bandRow="1">
                <a:tableStyleId>{616DA210-FB5B-4158-B5E0-FEB733F419BA}</a:tableStyleId>
              </a:tblPr>
              <a:tblGrid>
                <a:gridCol w="653416"/>
                <a:gridCol w="6627495"/>
                <a:gridCol w="653416"/>
                <a:gridCol w="653416"/>
                <a:gridCol w="653416"/>
                <a:gridCol w="653416"/>
                <a:gridCol w="653416"/>
                <a:gridCol w="653416"/>
              </a:tblGrid>
              <a:tr h="360553">
                <a:tc rowSpan="2" gridSpan="2">
                  <a:txBody>
                    <a:bodyPr/>
                    <a:lstStyle/>
                    <a:p>
                      <a:pPr algn="ctr"/>
                      <a:endParaRPr lang="id-ID" sz="1600" dirty="0" smtClean="0"/>
                    </a:p>
                    <a:p>
                      <a:pPr algn="ctr"/>
                      <a:r>
                        <a:rPr lang="id-ID" sz="1600" dirty="0" smtClean="0"/>
                        <a:t>Mata Pelajaran</a:t>
                      </a:r>
                      <a:endParaRPr lang="id-ID" sz="1600" dirty="0"/>
                    </a:p>
                  </a:txBody>
                  <a:tcPr/>
                </a:tc>
                <a:tc rowSpan="2" hMerge="1">
                  <a:txBody>
                    <a:bodyPr/>
                    <a:lstStyle/>
                    <a:p>
                      <a:endParaRPr lang="id-ID" sz="1600" dirty="0"/>
                    </a:p>
                  </a:txBody>
                  <a:tcPr/>
                </a:tc>
                <a:tc gridSpan="6">
                  <a:txBody>
                    <a:bodyPr/>
                    <a:lstStyle/>
                    <a:p>
                      <a:pPr algn="ctr"/>
                      <a:r>
                        <a:rPr lang="id-ID" sz="1600" dirty="0" smtClean="0"/>
                        <a:t>Kelas dan Alokasi Waktu Per Minggu</a:t>
                      </a:r>
                      <a:endParaRPr lang="id-ID" sz="1600" dirty="0"/>
                    </a:p>
                  </a:txBody>
                  <a:tcPr/>
                </a:tc>
                <a:tc hMerge="1">
                  <a:txBody>
                    <a:bodyPr/>
                    <a:lstStyle/>
                    <a:p>
                      <a:endParaRPr lang="id-ID" sz="1600" dirty="0"/>
                    </a:p>
                  </a:txBody>
                  <a:tcPr/>
                </a:tc>
                <a:tc hMerge="1">
                  <a:txBody>
                    <a:bodyPr/>
                    <a:lstStyle/>
                    <a:p>
                      <a:endParaRPr lang="id-ID" sz="1600" dirty="0"/>
                    </a:p>
                  </a:txBody>
                  <a:tcPr/>
                </a:tc>
                <a:tc hMerge="1">
                  <a:txBody>
                    <a:bodyPr/>
                    <a:lstStyle/>
                    <a:p>
                      <a:endParaRPr lang="id-ID" sz="1600" dirty="0"/>
                    </a:p>
                  </a:txBody>
                  <a:tcPr/>
                </a:tc>
                <a:tc hMerge="1">
                  <a:txBody>
                    <a:bodyPr/>
                    <a:lstStyle/>
                    <a:p>
                      <a:endParaRPr lang="id-ID" sz="1600" dirty="0"/>
                    </a:p>
                  </a:txBody>
                  <a:tcPr/>
                </a:tc>
                <a:tc hMerge="1">
                  <a:txBody>
                    <a:bodyPr/>
                    <a:lstStyle/>
                    <a:p>
                      <a:endParaRPr lang="id-ID" sz="1600" dirty="0"/>
                    </a:p>
                  </a:txBody>
                  <a:tcPr/>
                </a:tc>
              </a:tr>
              <a:tr h="360553">
                <a:tc gridSpan="2" vMerge="1">
                  <a:txBody>
                    <a:bodyPr/>
                    <a:lstStyle/>
                    <a:p>
                      <a:endParaRPr lang="id-ID" sz="1600" dirty="0"/>
                    </a:p>
                  </a:txBody>
                  <a:tcPr/>
                </a:tc>
                <a:tc hMerge="1" vMerge="1">
                  <a:txBody>
                    <a:bodyPr/>
                    <a:lstStyle/>
                    <a:p>
                      <a:endParaRPr lang="id-ID" sz="1600" dirty="0"/>
                    </a:p>
                  </a:txBody>
                  <a:tcPr/>
                </a:tc>
                <a:tc>
                  <a:txBody>
                    <a:bodyPr/>
                    <a:lstStyle/>
                    <a:p>
                      <a:pPr algn="ctr"/>
                      <a:r>
                        <a:rPr lang="id-ID" sz="1600" dirty="0" smtClean="0"/>
                        <a:t>I</a:t>
                      </a:r>
                      <a:endParaRPr lang="id-ID" sz="1600" dirty="0"/>
                    </a:p>
                  </a:txBody>
                  <a:tcPr/>
                </a:tc>
                <a:tc>
                  <a:txBody>
                    <a:bodyPr/>
                    <a:lstStyle/>
                    <a:p>
                      <a:pPr algn="ctr"/>
                      <a:r>
                        <a:rPr lang="id-ID" sz="1600" dirty="0" smtClean="0"/>
                        <a:t>II</a:t>
                      </a:r>
                      <a:endParaRPr lang="id-ID" sz="1600" dirty="0"/>
                    </a:p>
                  </a:txBody>
                  <a:tcPr/>
                </a:tc>
                <a:tc>
                  <a:txBody>
                    <a:bodyPr/>
                    <a:lstStyle/>
                    <a:p>
                      <a:pPr algn="ctr"/>
                      <a:r>
                        <a:rPr lang="id-ID" sz="1600" dirty="0" smtClean="0"/>
                        <a:t>III</a:t>
                      </a:r>
                      <a:endParaRPr lang="id-ID" sz="1600" dirty="0"/>
                    </a:p>
                  </a:txBody>
                  <a:tcPr/>
                </a:tc>
                <a:tc>
                  <a:txBody>
                    <a:bodyPr/>
                    <a:lstStyle/>
                    <a:p>
                      <a:pPr algn="ctr"/>
                      <a:r>
                        <a:rPr lang="id-ID" sz="1600" dirty="0" smtClean="0"/>
                        <a:t>IV</a:t>
                      </a:r>
                      <a:endParaRPr lang="id-ID" sz="1600" dirty="0"/>
                    </a:p>
                  </a:txBody>
                  <a:tcPr/>
                </a:tc>
                <a:tc>
                  <a:txBody>
                    <a:bodyPr/>
                    <a:lstStyle/>
                    <a:p>
                      <a:pPr algn="ctr"/>
                      <a:r>
                        <a:rPr lang="id-ID" sz="1600" dirty="0" smtClean="0"/>
                        <a:t>V</a:t>
                      </a:r>
                      <a:endParaRPr lang="id-ID" sz="1600" dirty="0"/>
                    </a:p>
                  </a:txBody>
                  <a:tcPr/>
                </a:tc>
                <a:tc>
                  <a:txBody>
                    <a:bodyPr/>
                    <a:lstStyle/>
                    <a:p>
                      <a:pPr algn="ctr"/>
                      <a:r>
                        <a:rPr lang="id-ID" sz="1600" dirty="0" smtClean="0"/>
                        <a:t>VI</a:t>
                      </a:r>
                      <a:endParaRPr lang="id-ID" sz="1600" dirty="0"/>
                    </a:p>
                  </a:txBody>
                  <a:tcPr/>
                </a:tc>
              </a:tr>
              <a:tr h="360553">
                <a:tc gridSpan="2">
                  <a:txBody>
                    <a:bodyPr/>
                    <a:lstStyle/>
                    <a:p>
                      <a:r>
                        <a:rPr lang="id-ID" sz="1600" b="1" dirty="0" smtClean="0"/>
                        <a:t>Kelompok A</a:t>
                      </a:r>
                      <a:endParaRPr lang="id-ID" sz="1600" b="1" dirty="0"/>
                    </a:p>
                  </a:txBody>
                  <a:tcPr/>
                </a:tc>
                <a:tc hMerge="1">
                  <a:txBody>
                    <a:bodyPr/>
                    <a:lstStyle/>
                    <a:p>
                      <a:endParaRPr lang="id-ID" sz="1600" dirty="0"/>
                    </a:p>
                  </a:txBody>
                  <a:tcPr/>
                </a:tc>
                <a:tc>
                  <a:txBody>
                    <a:bodyPr/>
                    <a:lstStyle/>
                    <a:p>
                      <a:endParaRPr lang="id-ID" sz="1600"/>
                    </a:p>
                  </a:txBody>
                  <a:tcPr/>
                </a:tc>
                <a:tc>
                  <a:txBody>
                    <a:bodyPr/>
                    <a:lstStyle/>
                    <a:p>
                      <a:endParaRPr lang="id-ID" sz="1600"/>
                    </a:p>
                  </a:txBody>
                  <a:tcPr/>
                </a:tc>
                <a:tc>
                  <a:txBody>
                    <a:bodyPr/>
                    <a:lstStyle/>
                    <a:p>
                      <a:endParaRPr lang="id-ID" sz="1600"/>
                    </a:p>
                  </a:txBody>
                  <a:tcPr/>
                </a:tc>
                <a:tc>
                  <a:txBody>
                    <a:bodyPr/>
                    <a:lstStyle/>
                    <a:p>
                      <a:endParaRPr lang="id-ID" sz="1600"/>
                    </a:p>
                  </a:txBody>
                  <a:tcPr/>
                </a:tc>
                <a:tc>
                  <a:txBody>
                    <a:bodyPr/>
                    <a:lstStyle/>
                    <a:p>
                      <a:endParaRPr lang="id-ID" sz="1600" dirty="0"/>
                    </a:p>
                  </a:txBody>
                  <a:tcPr/>
                </a:tc>
                <a:tc>
                  <a:txBody>
                    <a:bodyPr/>
                    <a:lstStyle/>
                    <a:p>
                      <a:endParaRPr lang="id-ID" sz="1600" dirty="0"/>
                    </a:p>
                  </a:txBody>
                  <a:tcPr/>
                </a:tc>
              </a:tr>
              <a:tr h="360553">
                <a:tc>
                  <a:txBody>
                    <a:bodyPr/>
                    <a:lstStyle/>
                    <a:p>
                      <a:r>
                        <a:rPr lang="id-ID" sz="1600" dirty="0" smtClean="0"/>
                        <a:t>1</a:t>
                      </a:r>
                      <a:endParaRPr lang="id-ID" sz="1600" dirty="0"/>
                    </a:p>
                  </a:txBody>
                  <a:tcPr/>
                </a:tc>
                <a:tc>
                  <a:txBody>
                    <a:bodyPr/>
                    <a:lstStyle/>
                    <a:p>
                      <a:r>
                        <a:rPr lang="id-ID" sz="1600" dirty="0" smtClean="0"/>
                        <a:t>Pedidikan</a:t>
                      </a:r>
                      <a:r>
                        <a:rPr lang="id-ID" sz="1600" baseline="0" dirty="0" smtClean="0"/>
                        <a:t> Agama dan Budi Pekerti</a:t>
                      </a:r>
                      <a:endParaRPr lang="id-ID" sz="1600" dirty="0"/>
                    </a:p>
                  </a:txBody>
                  <a:tcPr/>
                </a:tc>
                <a:tc>
                  <a:txBody>
                    <a:bodyPr/>
                    <a:lstStyle/>
                    <a:p>
                      <a:pPr algn="ctr"/>
                      <a:r>
                        <a:rPr lang="id-ID" sz="1600" dirty="0" smtClean="0"/>
                        <a:t>4</a:t>
                      </a:r>
                      <a:endParaRPr lang="id-ID" sz="1600" dirty="0"/>
                    </a:p>
                  </a:txBody>
                  <a:tcPr/>
                </a:tc>
                <a:tc>
                  <a:txBody>
                    <a:bodyPr/>
                    <a:lstStyle/>
                    <a:p>
                      <a:pPr algn="ctr"/>
                      <a:r>
                        <a:rPr lang="id-ID" sz="1600" dirty="0" smtClean="0"/>
                        <a:t>4</a:t>
                      </a:r>
                      <a:endParaRPr lang="id-ID" sz="1600" dirty="0"/>
                    </a:p>
                  </a:txBody>
                  <a:tcPr/>
                </a:tc>
                <a:tc>
                  <a:txBody>
                    <a:bodyPr/>
                    <a:lstStyle/>
                    <a:p>
                      <a:pPr algn="ctr"/>
                      <a:r>
                        <a:rPr lang="id-ID" sz="1600" dirty="0" smtClean="0"/>
                        <a:t>4</a:t>
                      </a:r>
                      <a:endParaRPr lang="id-ID" sz="1600" dirty="0"/>
                    </a:p>
                  </a:txBody>
                  <a:tcPr/>
                </a:tc>
                <a:tc>
                  <a:txBody>
                    <a:bodyPr/>
                    <a:lstStyle/>
                    <a:p>
                      <a:pPr algn="ctr"/>
                      <a:r>
                        <a:rPr lang="id-ID" sz="1600" dirty="0" smtClean="0"/>
                        <a:t>4</a:t>
                      </a:r>
                      <a:endParaRPr lang="id-ID" sz="1600" dirty="0"/>
                    </a:p>
                  </a:txBody>
                  <a:tcPr/>
                </a:tc>
                <a:tc>
                  <a:txBody>
                    <a:bodyPr/>
                    <a:lstStyle/>
                    <a:p>
                      <a:pPr algn="ctr"/>
                      <a:r>
                        <a:rPr lang="id-ID" sz="1600" dirty="0" smtClean="0"/>
                        <a:t>4</a:t>
                      </a:r>
                      <a:endParaRPr lang="id-ID" sz="1600" dirty="0"/>
                    </a:p>
                  </a:txBody>
                  <a:tcPr/>
                </a:tc>
                <a:tc>
                  <a:txBody>
                    <a:bodyPr/>
                    <a:lstStyle/>
                    <a:p>
                      <a:pPr algn="ctr"/>
                      <a:r>
                        <a:rPr lang="id-ID" sz="1600" dirty="0" smtClean="0"/>
                        <a:t>4</a:t>
                      </a:r>
                      <a:endParaRPr lang="id-ID" sz="1600" dirty="0"/>
                    </a:p>
                  </a:txBody>
                  <a:tcPr/>
                </a:tc>
              </a:tr>
              <a:tr h="360553">
                <a:tc>
                  <a:txBody>
                    <a:bodyPr/>
                    <a:lstStyle/>
                    <a:p>
                      <a:r>
                        <a:rPr lang="id-ID" sz="1600" dirty="0" smtClean="0"/>
                        <a:t>2</a:t>
                      </a:r>
                      <a:endParaRPr lang="id-ID" sz="1600" dirty="0"/>
                    </a:p>
                  </a:txBody>
                  <a:tcPr/>
                </a:tc>
                <a:tc>
                  <a:txBody>
                    <a:bodyPr/>
                    <a:lstStyle/>
                    <a:p>
                      <a:r>
                        <a:rPr lang="id-ID" sz="1600" dirty="0" smtClean="0"/>
                        <a:t>Pendidikan Pancasila dan Kewarganegaraan</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r>
              <a:tr h="360553">
                <a:tc>
                  <a:txBody>
                    <a:bodyPr/>
                    <a:lstStyle/>
                    <a:p>
                      <a:r>
                        <a:rPr lang="id-ID" sz="1600" dirty="0" smtClean="0"/>
                        <a:t>3</a:t>
                      </a:r>
                      <a:endParaRPr lang="id-ID" sz="1600" dirty="0"/>
                    </a:p>
                  </a:txBody>
                  <a:tcPr/>
                </a:tc>
                <a:tc>
                  <a:txBody>
                    <a:bodyPr/>
                    <a:lstStyle/>
                    <a:p>
                      <a:r>
                        <a:rPr lang="id-ID" sz="1600" dirty="0" smtClean="0"/>
                        <a:t>Bahasa Indonesia</a:t>
                      </a:r>
                      <a:endParaRPr lang="id-ID" sz="1600" dirty="0"/>
                    </a:p>
                  </a:txBody>
                  <a:tcPr/>
                </a:tc>
                <a:tc>
                  <a:txBody>
                    <a:bodyPr/>
                    <a:lstStyle/>
                    <a:p>
                      <a:pPr algn="ctr"/>
                      <a:r>
                        <a:rPr lang="id-ID" sz="1600" dirty="0" smtClean="0"/>
                        <a:t>4</a:t>
                      </a:r>
                      <a:endParaRPr lang="id-ID" sz="1600" dirty="0"/>
                    </a:p>
                  </a:txBody>
                  <a:tcPr/>
                </a:tc>
                <a:tc>
                  <a:txBody>
                    <a:bodyPr/>
                    <a:lstStyle/>
                    <a:p>
                      <a:pPr algn="ctr"/>
                      <a:r>
                        <a:rPr lang="id-ID" sz="1600" dirty="0" smtClean="0"/>
                        <a:t>4</a:t>
                      </a:r>
                      <a:endParaRPr lang="id-ID" sz="1600" dirty="0"/>
                    </a:p>
                  </a:txBody>
                  <a:tcPr/>
                </a:tc>
                <a:tc>
                  <a:txBody>
                    <a:bodyPr/>
                    <a:lstStyle/>
                    <a:p>
                      <a:pPr algn="ctr"/>
                      <a:r>
                        <a:rPr lang="id-ID" sz="1600" dirty="0" smtClean="0"/>
                        <a:t>4</a:t>
                      </a:r>
                      <a:endParaRPr lang="id-ID" sz="1600" dirty="0"/>
                    </a:p>
                  </a:txBody>
                  <a:tcPr/>
                </a:tc>
                <a:tc>
                  <a:txBody>
                    <a:bodyPr/>
                    <a:lstStyle/>
                    <a:p>
                      <a:pPr algn="ctr"/>
                      <a:r>
                        <a:rPr lang="id-ID" sz="1600" dirty="0" smtClean="0"/>
                        <a:t>3</a:t>
                      </a:r>
                      <a:endParaRPr lang="id-ID" sz="1600" dirty="0"/>
                    </a:p>
                  </a:txBody>
                  <a:tcPr/>
                </a:tc>
                <a:tc>
                  <a:txBody>
                    <a:bodyPr/>
                    <a:lstStyle/>
                    <a:p>
                      <a:pPr algn="ctr"/>
                      <a:r>
                        <a:rPr lang="id-ID" sz="1600" dirty="0" smtClean="0"/>
                        <a:t>3</a:t>
                      </a:r>
                      <a:endParaRPr lang="id-ID" sz="1600" dirty="0"/>
                    </a:p>
                  </a:txBody>
                  <a:tcPr/>
                </a:tc>
                <a:tc>
                  <a:txBody>
                    <a:bodyPr/>
                    <a:lstStyle/>
                    <a:p>
                      <a:pPr algn="ctr"/>
                      <a:r>
                        <a:rPr lang="id-ID" sz="1600" dirty="0" smtClean="0"/>
                        <a:t>3</a:t>
                      </a:r>
                      <a:endParaRPr lang="id-ID" sz="1600" dirty="0"/>
                    </a:p>
                  </a:txBody>
                  <a:tcPr/>
                </a:tc>
              </a:tr>
              <a:tr h="360553">
                <a:tc>
                  <a:txBody>
                    <a:bodyPr/>
                    <a:lstStyle/>
                    <a:p>
                      <a:r>
                        <a:rPr lang="id-ID" sz="1600" dirty="0" smtClean="0"/>
                        <a:t>4</a:t>
                      </a:r>
                      <a:endParaRPr lang="id-ID" sz="1600" dirty="0"/>
                    </a:p>
                  </a:txBody>
                  <a:tcPr/>
                </a:tc>
                <a:tc>
                  <a:txBody>
                    <a:bodyPr/>
                    <a:lstStyle/>
                    <a:p>
                      <a:r>
                        <a:rPr lang="id-ID" sz="1600" dirty="0" smtClean="0"/>
                        <a:t>Matematika</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4</a:t>
                      </a:r>
                      <a:endParaRPr lang="id-ID" sz="1600" dirty="0"/>
                    </a:p>
                  </a:txBody>
                  <a:tcPr/>
                </a:tc>
                <a:tc>
                  <a:txBody>
                    <a:bodyPr/>
                    <a:lstStyle/>
                    <a:p>
                      <a:pPr algn="ctr"/>
                      <a:r>
                        <a:rPr lang="id-ID" sz="1600" dirty="0" smtClean="0"/>
                        <a:t>3</a:t>
                      </a:r>
                      <a:endParaRPr lang="id-ID" sz="1600" dirty="0"/>
                    </a:p>
                  </a:txBody>
                  <a:tcPr/>
                </a:tc>
                <a:tc>
                  <a:txBody>
                    <a:bodyPr/>
                    <a:lstStyle/>
                    <a:p>
                      <a:pPr algn="ctr"/>
                      <a:r>
                        <a:rPr lang="id-ID" sz="1600" dirty="0" smtClean="0"/>
                        <a:t>3</a:t>
                      </a:r>
                      <a:endParaRPr lang="id-ID" sz="1600" dirty="0"/>
                    </a:p>
                  </a:txBody>
                  <a:tcPr/>
                </a:tc>
                <a:tc>
                  <a:txBody>
                    <a:bodyPr/>
                    <a:lstStyle/>
                    <a:p>
                      <a:pPr algn="ctr"/>
                      <a:r>
                        <a:rPr lang="id-ID" sz="1600" dirty="0" smtClean="0"/>
                        <a:t>3</a:t>
                      </a:r>
                      <a:endParaRPr lang="id-ID" sz="1600" dirty="0"/>
                    </a:p>
                  </a:txBody>
                  <a:tcPr/>
                </a:tc>
              </a:tr>
              <a:tr h="360553">
                <a:tc>
                  <a:txBody>
                    <a:bodyPr/>
                    <a:lstStyle/>
                    <a:p>
                      <a:r>
                        <a:rPr lang="id-ID" sz="1600" dirty="0" smtClean="0"/>
                        <a:t>5</a:t>
                      </a:r>
                      <a:endParaRPr lang="id-ID" sz="1600" dirty="0"/>
                    </a:p>
                  </a:txBody>
                  <a:tcPr/>
                </a:tc>
                <a:tc>
                  <a:txBody>
                    <a:bodyPr/>
                    <a:lstStyle/>
                    <a:p>
                      <a:r>
                        <a:rPr lang="id-ID" sz="1600" dirty="0" smtClean="0"/>
                        <a:t>IPA</a:t>
                      </a:r>
                      <a:endParaRPr lang="id-ID" sz="1600" dirty="0"/>
                    </a:p>
                  </a:txBody>
                  <a:tcPr/>
                </a:tc>
                <a:tc>
                  <a:txBody>
                    <a:bodyPr/>
                    <a:lstStyle/>
                    <a:p>
                      <a:pPr algn="ctr"/>
                      <a:r>
                        <a:rPr lang="id-ID" sz="1600" dirty="0" smtClean="0"/>
                        <a:t>-</a:t>
                      </a:r>
                      <a:endParaRPr lang="id-ID" sz="1600" dirty="0"/>
                    </a:p>
                  </a:txBody>
                  <a:tcPr/>
                </a:tc>
                <a:tc>
                  <a:txBody>
                    <a:bodyPr/>
                    <a:lstStyle/>
                    <a:p>
                      <a:pPr algn="ctr"/>
                      <a:r>
                        <a:rPr lang="id-ID" sz="1600" dirty="0" smtClean="0"/>
                        <a:t>-</a:t>
                      </a:r>
                      <a:endParaRPr lang="id-ID" sz="1600" dirty="0"/>
                    </a:p>
                  </a:txBody>
                  <a:tcPr/>
                </a:tc>
                <a:tc>
                  <a:txBody>
                    <a:bodyPr/>
                    <a:lstStyle/>
                    <a:p>
                      <a:pPr algn="ctr"/>
                      <a:r>
                        <a:rPr lang="id-ID" sz="1600" dirty="0" smtClean="0"/>
                        <a:t>-</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r>
              <a:tr h="360553">
                <a:tc>
                  <a:txBody>
                    <a:bodyPr/>
                    <a:lstStyle/>
                    <a:p>
                      <a:r>
                        <a:rPr lang="id-ID" sz="1600" dirty="0" smtClean="0"/>
                        <a:t>6</a:t>
                      </a:r>
                      <a:endParaRPr lang="id-ID" sz="1600" dirty="0"/>
                    </a:p>
                  </a:txBody>
                  <a:tcPr/>
                </a:tc>
                <a:tc>
                  <a:txBody>
                    <a:bodyPr/>
                    <a:lstStyle/>
                    <a:p>
                      <a:r>
                        <a:rPr lang="id-ID" sz="1600" dirty="0" smtClean="0"/>
                        <a:t>IPS</a:t>
                      </a:r>
                      <a:endParaRPr lang="id-ID" sz="1600" dirty="0"/>
                    </a:p>
                  </a:txBody>
                  <a:tcPr/>
                </a:tc>
                <a:tc>
                  <a:txBody>
                    <a:bodyPr/>
                    <a:lstStyle/>
                    <a:p>
                      <a:pPr algn="ctr"/>
                      <a:r>
                        <a:rPr lang="id-ID" sz="1600" dirty="0" smtClean="0"/>
                        <a:t>-</a:t>
                      </a:r>
                      <a:endParaRPr lang="id-ID" sz="1600" dirty="0"/>
                    </a:p>
                  </a:txBody>
                  <a:tcPr/>
                </a:tc>
                <a:tc>
                  <a:txBody>
                    <a:bodyPr/>
                    <a:lstStyle/>
                    <a:p>
                      <a:pPr algn="ctr"/>
                      <a:r>
                        <a:rPr lang="id-ID" sz="1600" dirty="0" smtClean="0"/>
                        <a:t>-</a:t>
                      </a:r>
                      <a:endParaRPr lang="id-ID" sz="1600" dirty="0"/>
                    </a:p>
                  </a:txBody>
                  <a:tcPr/>
                </a:tc>
                <a:tc>
                  <a:txBody>
                    <a:bodyPr/>
                    <a:lstStyle/>
                    <a:p>
                      <a:pPr algn="ctr"/>
                      <a:r>
                        <a:rPr lang="id-ID" sz="1600" dirty="0" smtClean="0"/>
                        <a:t>-</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r>
              <a:tr h="360553">
                <a:tc gridSpan="2">
                  <a:txBody>
                    <a:bodyPr/>
                    <a:lstStyle/>
                    <a:p>
                      <a:r>
                        <a:rPr lang="id-ID" sz="1600" b="1" dirty="0" smtClean="0"/>
                        <a:t>Kelompok B</a:t>
                      </a:r>
                      <a:endParaRPr lang="id-ID" sz="1600" b="1" dirty="0"/>
                    </a:p>
                  </a:txBody>
                  <a:tcPr/>
                </a:tc>
                <a:tc hMerge="1">
                  <a:txBody>
                    <a:bodyPr/>
                    <a:lstStyle/>
                    <a:p>
                      <a:endParaRPr lang="id-ID" sz="1600" dirty="0"/>
                    </a:p>
                  </a:txBody>
                  <a:tcPr/>
                </a:tc>
                <a:tc>
                  <a:txBody>
                    <a:bodyPr/>
                    <a:lstStyle/>
                    <a:p>
                      <a:pPr algn="ctr"/>
                      <a:endParaRPr lang="id-ID" sz="1600"/>
                    </a:p>
                  </a:txBody>
                  <a:tcPr/>
                </a:tc>
                <a:tc>
                  <a:txBody>
                    <a:bodyPr/>
                    <a:lstStyle/>
                    <a:p>
                      <a:pPr algn="ctr"/>
                      <a:endParaRPr lang="id-ID" sz="1600"/>
                    </a:p>
                  </a:txBody>
                  <a:tcPr/>
                </a:tc>
                <a:tc>
                  <a:txBody>
                    <a:bodyPr/>
                    <a:lstStyle/>
                    <a:p>
                      <a:pPr algn="ctr"/>
                      <a:endParaRPr lang="id-ID" sz="1600"/>
                    </a:p>
                  </a:txBody>
                  <a:tcPr/>
                </a:tc>
                <a:tc>
                  <a:txBody>
                    <a:bodyPr/>
                    <a:lstStyle/>
                    <a:p>
                      <a:pPr algn="ctr"/>
                      <a:endParaRPr lang="id-ID" sz="1600"/>
                    </a:p>
                  </a:txBody>
                  <a:tcPr/>
                </a:tc>
                <a:tc>
                  <a:txBody>
                    <a:bodyPr/>
                    <a:lstStyle/>
                    <a:p>
                      <a:pPr algn="ctr"/>
                      <a:endParaRPr lang="id-ID" sz="1600"/>
                    </a:p>
                  </a:txBody>
                  <a:tcPr/>
                </a:tc>
                <a:tc>
                  <a:txBody>
                    <a:bodyPr/>
                    <a:lstStyle/>
                    <a:p>
                      <a:pPr algn="ctr"/>
                      <a:endParaRPr lang="id-ID" sz="1600" dirty="0"/>
                    </a:p>
                  </a:txBody>
                  <a:tcPr/>
                </a:tc>
              </a:tr>
              <a:tr h="360553">
                <a:tc>
                  <a:txBody>
                    <a:bodyPr/>
                    <a:lstStyle/>
                    <a:p>
                      <a:r>
                        <a:rPr lang="id-ID" sz="1600" dirty="0" smtClean="0"/>
                        <a:t>7</a:t>
                      </a:r>
                      <a:endParaRPr lang="id-ID" sz="1600" dirty="0"/>
                    </a:p>
                  </a:txBody>
                  <a:tcPr/>
                </a:tc>
                <a:tc>
                  <a:txBody>
                    <a:bodyPr/>
                    <a:lstStyle/>
                    <a:p>
                      <a:r>
                        <a:rPr lang="id-ID" sz="1600" dirty="0" smtClean="0"/>
                        <a:t>Seni Budaya dan Prakarya</a:t>
                      </a:r>
                      <a:endParaRPr lang="id-ID" sz="1600" dirty="0"/>
                    </a:p>
                  </a:txBody>
                  <a:tcPr/>
                </a:tc>
                <a:tc>
                  <a:txBody>
                    <a:bodyPr/>
                    <a:lstStyle/>
                    <a:p>
                      <a:pPr algn="ctr"/>
                      <a:r>
                        <a:rPr lang="id-ID" sz="1600" dirty="0" smtClean="0"/>
                        <a:t>12</a:t>
                      </a:r>
                      <a:endParaRPr lang="id-ID" sz="1600" dirty="0"/>
                    </a:p>
                  </a:txBody>
                  <a:tcPr/>
                </a:tc>
                <a:tc>
                  <a:txBody>
                    <a:bodyPr/>
                    <a:lstStyle/>
                    <a:p>
                      <a:pPr algn="ctr"/>
                      <a:r>
                        <a:rPr lang="id-ID" sz="1600" smtClean="0"/>
                        <a:t>12</a:t>
                      </a:r>
                      <a:endParaRPr lang="id-ID" sz="1600" dirty="0"/>
                    </a:p>
                  </a:txBody>
                  <a:tcPr/>
                </a:tc>
                <a:tc>
                  <a:txBody>
                    <a:bodyPr/>
                    <a:lstStyle/>
                    <a:p>
                      <a:pPr algn="ctr"/>
                      <a:r>
                        <a:rPr lang="id-ID" sz="1600" smtClean="0"/>
                        <a:t>12</a:t>
                      </a:r>
                      <a:endParaRPr lang="id-ID" sz="1600" dirty="0"/>
                    </a:p>
                  </a:txBody>
                  <a:tcPr/>
                </a:tc>
                <a:tc>
                  <a:txBody>
                    <a:bodyPr/>
                    <a:lstStyle/>
                    <a:p>
                      <a:pPr algn="ctr"/>
                      <a:r>
                        <a:rPr lang="id-ID" sz="1600" dirty="0" smtClean="0"/>
                        <a:t>14</a:t>
                      </a:r>
                      <a:endParaRPr lang="id-ID" sz="1600" dirty="0"/>
                    </a:p>
                  </a:txBody>
                  <a:tcPr/>
                </a:tc>
                <a:tc>
                  <a:txBody>
                    <a:bodyPr/>
                    <a:lstStyle/>
                    <a:p>
                      <a:pPr algn="ctr"/>
                      <a:r>
                        <a:rPr lang="id-ID" sz="1600" dirty="0" smtClean="0"/>
                        <a:t>14</a:t>
                      </a:r>
                      <a:endParaRPr lang="id-ID" sz="1600" dirty="0"/>
                    </a:p>
                  </a:txBody>
                  <a:tcPr/>
                </a:tc>
                <a:tc>
                  <a:txBody>
                    <a:bodyPr/>
                    <a:lstStyle/>
                    <a:p>
                      <a:pPr algn="ctr"/>
                      <a:r>
                        <a:rPr lang="id-ID" sz="1600" dirty="0" smtClean="0"/>
                        <a:t>14</a:t>
                      </a:r>
                      <a:endParaRPr lang="id-ID" sz="1600" dirty="0"/>
                    </a:p>
                  </a:txBody>
                  <a:tcPr/>
                </a:tc>
              </a:tr>
              <a:tr h="360553">
                <a:tc>
                  <a:txBody>
                    <a:bodyPr/>
                    <a:lstStyle/>
                    <a:p>
                      <a:r>
                        <a:rPr lang="id-ID" sz="1600" dirty="0" smtClean="0"/>
                        <a:t>8</a:t>
                      </a:r>
                      <a:endParaRPr lang="id-ID" sz="1600" dirty="0"/>
                    </a:p>
                  </a:txBody>
                  <a:tcPr/>
                </a:tc>
                <a:tc>
                  <a:txBody>
                    <a:bodyPr/>
                    <a:lstStyle/>
                    <a:p>
                      <a:r>
                        <a:rPr lang="id-ID" sz="1600" dirty="0" smtClean="0"/>
                        <a:t>Pendidikan Jasmani, Olahraga, dan Kesehatan</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r>
              <a:tr h="360553">
                <a:tc gridSpan="2">
                  <a:txBody>
                    <a:bodyPr/>
                    <a:lstStyle/>
                    <a:p>
                      <a:r>
                        <a:rPr lang="id-ID" sz="1600" b="1" dirty="0" smtClean="0"/>
                        <a:t>Kelompok C</a:t>
                      </a:r>
                      <a:endParaRPr lang="id-ID" sz="1600" b="1" dirty="0"/>
                    </a:p>
                  </a:txBody>
                  <a:tcPr/>
                </a:tc>
                <a:tc hMerge="1">
                  <a:txBody>
                    <a:bodyPr/>
                    <a:lstStyle/>
                    <a:p>
                      <a:endParaRPr lang="id-ID" sz="1600" dirty="0"/>
                    </a:p>
                  </a:txBody>
                  <a:tcPr/>
                </a:tc>
                <a:tc>
                  <a:txBody>
                    <a:bodyPr/>
                    <a:lstStyle/>
                    <a:p>
                      <a:pPr algn="ctr"/>
                      <a:endParaRPr lang="id-ID" sz="1600"/>
                    </a:p>
                  </a:txBody>
                  <a:tcPr/>
                </a:tc>
                <a:tc>
                  <a:txBody>
                    <a:bodyPr/>
                    <a:lstStyle/>
                    <a:p>
                      <a:pPr algn="ctr"/>
                      <a:endParaRPr lang="id-ID" sz="1600"/>
                    </a:p>
                  </a:txBody>
                  <a:tcPr/>
                </a:tc>
                <a:tc>
                  <a:txBody>
                    <a:bodyPr/>
                    <a:lstStyle/>
                    <a:p>
                      <a:pPr algn="ctr"/>
                      <a:endParaRPr lang="id-ID" sz="1600"/>
                    </a:p>
                  </a:txBody>
                  <a:tcPr/>
                </a:tc>
                <a:tc>
                  <a:txBody>
                    <a:bodyPr/>
                    <a:lstStyle/>
                    <a:p>
                      <a:pPr algn="ctr"/>
                      <a:endParaRPr lang="id-ID" sz="1600"/>
                    </a:p>
                  </a:txBody>
                  <a:tcPr/>
                </a:tc>
                <a:tc>
                  <a:txBody>
                    <a:bodyPr/>
                    <a:lstStyle/>
                    <a:p>
                      <a:pPr algn="ctr"/>
                      <a:endParaRPr lang="id-ID" sz="1600"/>
                    </a:p>
                  </a:txBody>
                  <a:tcPr/>
                </a:tc>
                <a:tc>
                  <a:txBody>
                    <a:bodyPr/>
                    <a:lstStyle/>
                    <a:p>
                      <a:pPr algn="ctr"/>
                      <a:endParaRPr lang="id-ID" sz="1600" dirty="0"/>
                    </a:p>
                  </a:txBody>
                  <a:tcPr/>
                </a:tc>
              </a:tr>
              <a:tr h="180277">
                <a:tc>
                  <a:txBody>
                    <a:bodyPr/>
                    <a:lstStyle/>
                    <a:p>
                      <a:r>
                        <a:rPr lang="id-ID" sz="1600" dirty="0" smtClean="0"/>
                        <a:t>9</a:t>
                      </a:r>
                      <a:endParaRPr lang="id-ID" sz="1600" dirty="0"/>
                    </a:p>
                  </a:txBody>
                  <a:tcPr>
                    <a:lnB w="12700" cap="flat" cmpd="sng" algn="ctr">
                      <a:solidFill>
                        <a:schemeClr val="tx1"/>
                      </a:solidFill>
                      <a:prstDash val="solid"/>
                      <a:round/>
                      <a:headEnd type="none" w="med" len="med"/>
                      <a:tailEnd type="none" w="med" len="med"/>
                    </a:lnB>
                  </a:tcPr>
                </a:tc>
                <a:tc>
                  <a:txBody>
                    <a:bodyPr/>
                    <a:lstStyle/>
                    <a:p>
                      <a:r>
                        <a:rPr lang="id-ID" sz="1600" dirty="0" smtClean="0"/>
                        <a:t>Program Kebutuhan Khusus</a:t>
                      </a:r>
                      <a:endParaRPr lang="id-ID" sz="1600" dirty="0"/>
                    </a:p>
                  </a:txBody>
                  <a:tcPr>
                    <a:lnB w="12700" cap="flat" cmpd="sng" algn="ctr">
                      <a:solidFill>
                        <a:schemeClr val="tx1"/>
                      </a:solidFill>
                      <a:prstDash val="solid"/>
                      <a:round/>
                      <a:headEnd type="none" w="med" len="med"/>
                      <a:tailEnd type="none" w="med" len="med"/>
                    </a:lnB>
                  </a:tcPr>
                </a:tc>
                <a:tc>
                  <a:txBody>
                    <a:bodyPr/>
                    <a:lstStyle/>
                    <a:p>
                      <a:pPr algn="ctr"/>
                      <a:r>
                        <a:rPr lang="id-ID" sz="1600" dirty="0" smtClean="0"/>
                        <a:t>4</a:t>
                      </a:r>
                      <a:endParaRPr lang="id-ID" sz="1600" dirty="0"/>
                    </a:p>
                  </a:txBody>
                  <a:tcPr>
                    <a:lnB w="12700" cap="flat" cmpd="sng" algn="ctr">
                      <a:solidFill>
                        <a:schemeClr val="tx1"/>
                      </a:solidFill>
                      <a:prstDash val="solid"/>
                      <a:round/>
                      <a:headEnd type="none" w="med" len="med"/>
                      <a:tailEnd type="none" w="med" len="med"/>
                    </a:lnB>
                  </a:tcPr>
                </a:tc>
                <a:tc>
                  <a:txBody>
                    <a:bodyPr/>
                    <a:lstStyle/>
                    <a:p>
                      <a:pPr algn="ctr"/>
                      <a:r>
                        <a:rPr lang="id-ID" sz="1600" dirty="0" smtClean="0"/>
                        <a:t>4</a:t>
                      </a:r>
                      <a:endParaRPr lang="id-ID" sz="1600" dirty="0"/>
                    </a:p>
                  </a:txBody>
                  <a:tcPr>
                    <a:lnB w="12700" cap="flat" cmpd="sng" algn="ctr">
                      <a:solidFill>
                        <a:schemeClr val="tx1"/>
                      </a:solidFill>
                      <a:prstDash val="solid"/>
                      <a:round/>
                      <a:headEnd type="none" w="med" len="med"/>
                      <a:tailEnd type="none" w="med" len="med"/>
                    </a:lnB>
                  </a:tcPr>
                </a:tc>
                <a:tc>
                  <a:txBody>
                    <a:bodyPr/>
                    <a:lstStyle/>
                    <a:p>
                      <a:pPr algn="ctr"/>
                      <a:r>
                        <a:rPr lang="id-ID" sz="1600" dirty="0" smtClean="0"/>
                        <a:t>4</a:t>
                      </a:r>
                      <a:endParaRPr lang="id-ID" sz="1600" dirty="0"/>
                    </a:p>
                  </a:txBody>
                  <a:tcPr>
                    <a:lnB w="12700" cap="flat" cmpd="sng" algn="ctr">
                      <a:solidFill>
                        <a:schemeClr val="tx1"/>
                      </a:solidFill>
                      <a:prstDash val="solid"/>
                      <a:round/>
                      <a:headEnd type="none" w="med" len="med"/>
                      <a:tailEnd type="none" w="med" len="med"/>
                    </a:lnB>
                  </a:tcPr>
                </a:tc>
                <a:tc>
                  <a:txBody>
                    <a:bodyPr/>
                    <a:lstStyle/>
                    <a:p>
                      <a:pPr algn="ctr"/>
                      <a:r>
                        <a:rPr lang="id-ID" sz="1600" dirty="0" smtClean="0"/>
                        <a:t>4</a:t>
                      </a:r>
                      <a:endParaRPr lang="id-ID" sz="1600" dirty="0"/>
                    </a:p>
                  </a:txBody>
                  <a:tcPr>
                    <a:lnB w="12700" cap="flat" cmpd="sng" algn="ctr">
                      <a:solidFill>
                        <a:schemeClr val="tx1"/>
                      </a:solidFill>
                      <a:prstDash val="solid"/>
                      <a:round/>
                      <a:headEnd type="none" w="med" len="med"/>
                      <a:tailEnd type="none" w="med" len="med"/>
                    </a:lnB>
                  </a:tcPr>
                </a:tc>
                <a:tc>
                  <a:txBody>
                    <a:bodyPr/>
                    <a:lstStyle/>
                    <a:p>
                      <a:pPr algn="ctr"/>
                      <a:r>
                        <a:rPr lang="id-ID" sz="1600" dirty="0" smtClean="0"/>
                        <a:t>4</a:t>
                      </a:r>
                      <a:endParaRPr lang="id-ID" sz="1600" dirty="0"/>
                    </a:p>
                  </a:txBody>
                  <a:tcPr>
                    <a:lnB w="12700" cap="flat" cmpd="sng" algn="ctr">
                      <a:solidFill>
                        <a:schemeClr val="tx1"/>
                      </a:solidFill>
                      <a:prstDash val="solid"/>
                      <a:round/>
                      <a:headEnd type="none" w="med" len="med"/>
                      <a:tailEnd type="none" w="med" len="med"/>
                    </a:lnB>
                  </a:tcPr>
                </a:tc>
                <a:tc>
                  <a:txBody>
                    <a:bodyPr/>
                    <a:lstStyle/>
                    <a:p>
                      <a:pPr algn="ctr"/>
                      <a:r>
                        <a:rPr lang="id-ID" sz="1600" dirty="0" smtClean="0"/>
                        <a:t>4</a:t>
                      </a:r>
                      <a:endParaRPr lang="id-ID" sz="1600" dirty="0"/>
                    </a:p>
                  </a:txBody>
                  <a:tcPr>
                    <a:lnB w="12700" cap="flat" cmpd="sng" algn="ctr">
                      <a:solidFill>
                        <a:schemeClr val="tx1"/>
                      </a:solidFill>
                      <a:prstDash val="solid"/>
                      <a:round/>
                      <a:headEnd type="none" w="med" len="med"/>
                      <a:tailEnd type="none" w="med" len="med"/>
                    </a:lnB>
                  </a:tcPr>
                </a:tc>
              </a:tr>
              <a:tr h="180277">
                <a:tc gridSpan="2">
                  <a:txBody>
                    <a:bodyPr/>
                    <a:lstStyle/>
                    <a:p>
                      <a:r>
                        <a:rPr lang="id-ID" sz="1600" b="1" dirty="0" smtClean="0"/>
                        <a:t>Jumlah Alokasi Waktu Per Minggu</a:t>
                      </a:r>
                      <a:endParaRPr lang="id-ID" sz="1600" b="1" dirty="0"/>
                    </a:p>
                  </a:txBody>
                  <a:tcPr>
                    <a:lnT w="12700" cap="flat" cmpd="sng" algn="ctr">
                      <a:solidFill>
                        <a:schemeClr val="tx1"/>
                      </a:solidFill>
                      <a:prstDash val="solid"/>
                      <a:round/>
                      <a:headEnd type="none" w="med" len="med"/>
                      <a:tailEnd type="none" w="med" len="med"/>
                    </a:lnT>
                  </a:tcPr>
                </a:tc>
                <a:tc hMerge="1">
                  <a:txBody>
                    <a:bodyPr/>
                    <a:lstStyle/>
                    <a:p>
                      <a:endParaRPr lang="id-ID" sz="1600" dirty="0"/>
                    </a:p>
                  </a:txBody>
                  <a:tcPr>
                    <a:lnT w="12700" cap="flat" cmpd="sng" algn="ctr">
                      <a:solidFill>
                        <a:schemeClr val="tx1"/>
                      </a:solidFill>
                      <a:prstDash val="solid"/>
                      <a:round/>
                      <a:headEnd type="none" w="med" len="med"/>
                      <a:tailEnd type="none" w="med" len="med"/>
                    </a:lnT>
                  </a:tcPr>
                </a:tc>
                <a:tc>
                  <a:txBody>
                    <a:bodyPr/>
                    <a:lstStyle/>
                    <a:p>
                      <a:pPr algn="ctr"/>
                      <a:r>
                        <a:rPr lang="id-ID" sz="1600" dirty="0" smtClean="0"/>
                        <a:t>30</a:t>
                      </a:r>
                      <a:endParaRPr lang="id-ID" sz="1600" dirty="0"/>
                    </a:p>
                  </a:txBody>
                  <a:tcPr>
                    <a:lnT w="12700" cap="flat" cmpd="sng" algn="ctr">
                      <a:solidFill>
                        <a:schemeClr val="tx1"/>
                      </a:solidFill>
                      <a:prstDash val="solid"/>
                      <a:round/>
                      <a:headEnd type="none" w="med" len="med"/>
                      <a:tailEnd type="none" w="med" len="med"/>
                    </a:lnT>
                  </a:tcPr>
                </a:tc>
                <a:tc>
                  <a:txBody>
                    <a:bodyPr/>
                    <a:lstStyle/>
                    <a:p>
                      <a:pPr algn="ctr"/>
                      <a:r>
                        <a:rPr lang="id-ID" sz="1600" dirty="0" smtClean="0"/>
                        <a:t>30</a:t>
                      </a:r>
                      <a:endParaRPr lang="id-ID" sz="1600" dirty="0"/>
                    </a:p>
                  </a:txBody>
                  <a:tcPr>
                    <a:lnT w="12700" cap="flat" cmpd="sng" algn="ctr">
                      <a:solidFill>
                        <a:schemeClr val="tx1"/>
                      </a:solidFill>
                      <a:prstDash val="solid"/>
                      <a:round/>
                      <a:headEnd type="none" w="med" len="med"/>
                      <a:tailEnd type="none" w="med" len="med"/>
                    </a:lnT>
                  </a:tcPr>
                </a:tc>
                <a:tc>
                  <a:txBody>
                    <a:bodyPr/>
                    <a:lstStyle/>
                    <a:p>
                      <a:pPr algn="ctr"/>
                      <a:r>
                        <a:rPr lang="id-ID" sz="1600" dirty="0" smtClean="0"/>
                        <a:t>32</a:t>
                      </a:r>
                      <a:endParaRPr lang="id-ID" sz="1600" dirty="0"/>
                    </a:p>
                  </a:txBody>
                  <a:tcPr>
                    <a:lnT w="12700" cap="flat" cmpd="sng" algn="ctr">
                      <a:solidFill>
                        <a:schemeClr val="tx1"/>
                      </a:solidFill>
                      <a:prstDash val="solid"/>
                      <a:round/>
                      <a:headEnd type="none" w="med" len="med"/>
                      <a:tailEnd type="none" w="med" len="med"/>
                    </a:lnT>
                  </a:tcPr>
                </a:tc>
                <a:tc>
                  <a:txBody>
                    <a:bodyPr/>
                    <a:lstStyle/>
                    <a:p>
                      <a:pPr algn="ctr"/>
                      <a:r>
                        <a:rPr lang="id-ID" sz="1600" dirty="0" smtClean="0"/>
                        <a:t>36</a:t>
                      </a:r>
                      <a:endParaRPr lang="id-ID" sz="1600" dirty="0"/>
                    </a:p>
                  </a:txBody>
                  <a:tcPr>
                    <a:lnT w="12700" cap="flat" cmpd="sng" algn="ctr">
                      <a:solidFill>
                        <a:schemeClr val="tx1"/>
                      </a:solidFill>
                      <a:prstDash val="solid"/>
                      <a:round/>
                      <a:headEnd type="none" w="med" len="med"/>
                      <a:tailEnd type="none" w="med" len="med"/>
                    </a:lnT>
                  </a:tcPr>
                </a:tc>
                <a:tc>
                  <a:txBody>
                    <a:bodyPr/>
                    <a:lstStyle/>
                    <a:p>
                      <a:pPr algn="ctr"/>
                      <a:r>
                        <a:rPr lang="id-ID" sz="1600" dirty="0" smtClean="0"/>
                        <a:t>36</a:t>
                      </a:r>
                      <a:endParaRPr lang="id-ID" sz="1600" dirty="0"/>
                    </a:p>
                  </a:txBody>
                  <a:tcPr>
                    <a:lnT w="12700" cap="flat" cmpd="sng" algn="ctr">
                      <a:solidFill>
                        <a:schemeClr val="tx1"/>
                      </a:solidFill>
                      <a:prstDash val="solid"/>
                      <a:round/>
                      <a:headEnd type="none" w="med" len="med"/>
                      <a:tailEnd type="none" w="med" len="med"/>
                    </a:lnT>
                  </a:tcPr>
                </a:tc>
                <a:tc>
                  <a:txBody>
                    <a:bodyPr/>
                    <a:lstStyle/>
                    <a:p>
                      <a:pPr algn="ctr"/>
                      <a:r>
                        <a:rPr lang="id-ID" sz="1600" dirty="0" smtClean="0"/>
                        <a:t>36</a:t>
                      </a:r>
                      <a:endParaRPr lang="id-ID" sz="1600" dirty="0"/>
                    </a:p>
                  </a:txBody>
                  <a:tcP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004902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608" y="116632"/>
            <a:ext cx="7467600" cy="288032"/>
          </a:xfrm>
        </p:spPr>
        <p:txBody>
          <a:bodyPr>
            <a:normAutofit fontScale="90000"/>
          </a:bodyPr>
          <a:lstStyle/>
          <a:p>
            <a:pPr algn="ctr"/>
            <a:r>
              <a:rPr lang="id-ID" sz="2800" b="1" dirty="0"/>
              <a:t>STRUKTUR KURIKULUM SMPLB</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8413175"/>
              </p:ext>
            </p:extLst>
          </p:nvPr>
        </p:nvGraphicFramePr>
        <p:xfrm>
          <a:off x="533400" y="567731"/>
          <a:ext cx="11068050" cy="5952490"/>
        </p:xfrm>
        <a:graphic>
          <a:graphicData uri="http://schemas.openxmlformats.org/drawingml/2006/table">
            <a:tbl>
              <a:tblPr firstRow="1" bandRow="1">
                <a:tableStyleId>{616DA210-FB5B-4158-B5E0-FEB733F419BA}</a:tableStyleId>
              </a:tblPr>
              <a:tblGrid>
                <a:gridCol w="645636"/>
                <a:gridCol w="6087428"/>
                <a:gridCol w="1475740"/>
                <a:gridCol w="1383506"/>
                <a:gridCol w="1475740"/>
              </a:tblGrid>
              <a:tr h="360553">
                <a:tc rowSpan="2" gridSpan="2">
                  <a:txBody>
                    <a:bodyPr/>
                    <a:lstStyle/>
                    <a:p>
                      <a:pPr algn="ctr"/>
                      <a:endParaRPr lang="id-ID" sz="1600" dirty="0" smtClean="0"/>
                    </a:p>
                    <a:p>
                      <a:pPr algn="ctr"/>
                      <a:r>
                        <a:rPr lang="id-ID" sz="1600" dirty="0" smtClean="0"/>
                        <a:t>Mata Pelajaran</a:t>
                      </a:r>
                      <a:endParaRPr lang="id-ID" sz="1600" dirty="0"/>
                    </a:p>
                  </a:txBody>
                  <a:tcPr/>
                </a:tc>
                <a:tc rowSpan="2" hMerge="1">
                  <a:txBody>
                    <a:bodyPr/>
                    <a:lstStyle/>
                    <a:p>
                      <a:endParaRPr lang="id-ID" sz="1600" dirty="0"/>
                    </a:p>
                  </a:txBody>
                  <a:tcPr/>
                </a:tc>
                <a:tc gridSpan="3">
                  <a:txBody>
                    <a:bodyPr/>
                    <a:lstStyle/>
                    <a:p>
                      <a:pPr algn="ctr"/>
                      <a:r>
                        <a:rPr lang="id-ID" sz="1600" dirty="0" smtClean="0"/>
                        <a:t>Kelas dan Alokasi Waktu Per Minggu</a:t>
                      </a:r>
                      <a:endParaRPr lang="id-ID" sz="1600" dirty="0"/>
                    </a:p>
                  </a:txBody>
                  <a:tcPr>
                    <a:lnR w="12700" cap="flat" cmpd="sng" algn="ctr">
                      <a:solidFill>
                        <a:schemeClr val="tx1"/>
                      </a:solidFill>
                      <a:prstDash val="solid"/>
                      <a:round/>
                      <a:headEnd type="none" w="med" len="med"/>
                      <a:tailEnd type="none" w="med" len="med"/>
                    </a:lnR>
                  </a:tcPr>
                </a:tc>
                <a:tc hMerge="1">
                  <a:txBody>
                    <a:bodyPr/>
                    <a:lstStyle/>
                    <a:p>
                      <a:endParaRPr lang="id-ID" sz="1600" dirty="0"/>
                    </a:p>
                  </a:txBody>
                  <a:tcPr/>
                </a:tc>
                <a:tc hMerge="1">
                  <a:txBody>
                    <a:bodyPr/>
                    <a:lstStyle/>
                    <a:p>
                      <a:endParaRPr lang="id-ID" sz="1600" dirty="0"/>
                    </a:p>
                  </a:txBody>
                  <a:tcPr/>
                </a:tc>
              </a:tr>
              <a:tr h="140960">
                <a:tc gridSpan="2" vMerge="1">
                  <a:txBody>
                    <a:bodyPr/>
                    <a:lstStyle/>
                    <a:p>
                      <a:endParaRPr lang="id-ID" sz="1600" dirty="0"/>
                    </a:p>
                  </a:txBody>
                  <a:tcPr/>
                </a:tc>
                <a:tc hMerge="1" vMerge="1">
                  <a:txBody>
                    <a:bodyPr/>
                    <a:lstStyle/>
                    <a:p>
                      <a:endParaRPr lang="id-ID" sz="1600" dirty="0"/>
                    </a:p>
                  </a:txBody>
                  <a:tcPr/>
                </a:tc>
                <a:tc>
                  <a:txBody>
                    <a:bodyPr/>
                    <a:lstStyle/>
                    <a:p>
                      <a:pPr algn="ctr"/>
                      <a:r>
                        <a:rPr lang="id-ID" sz="1600" dirty="0" smtClean="0"/>
                        <a:t>VII</a:t>
                      </a:r>
                      <a:endParaRPr lang="id-ID" sz="1600" dirty="0"/>
                    </a:p>
                  </a:txBody>
                  <a:tcPr/>
                </a:tc>
                <a:tc>
                  <a:txBody>
                    <a:bodyPr/>
                    <a:lstStyle/>
                    <a:p>
                      <a:pPr algn="ctr"/>
                      <a:r>
                        <a:rPr lang="id-ID" sz="1600" dirty="0" smtClean="0"/>
                        <a:t>VIII</a:t>
                      </a:r>
                      <a:endParaRPr lang="id-ID" sz="1600" dirty="0"/>
                    </a:p>
                  </a:txBody>
                  <a:tcPr/>
                </a:tc>
                <a:tc>
                  <a:txBody>
                    <a:bodyPr/>
                    <a:lstStyle/>
                    <a:p>
                      <a:pPr algn="ctr"/>
                      <a:r>
                        <a:rPr lang="id-ID" sz="1600" dirty="0" smtClean="0"/>
                        <a:t>IX</a:t>
                      </a:r>
                      <a:endParaRPr lang="id-ID" sz="1600" dirty="0"/>
                    </a:p>
                  </a:txBody>
                  <a:tcPr>
                    <a:lnR w="12700" cap="flat" cmpd="sng" algn="ctr">
                      <a:solidFill>
                        <a:schemeClr val="tx1"/>
                      </a:solidFill>
                      <a:prstDash val="solid"/>
                      <a:round/>
                      <a:headEnd type="none" w="med" len="med"/>
                      <a:tailEnd type="none" w="med" len="med"/>
                    </a:lnR>
                  </a:tcPr>
                </a:tc>
              </a:tr>
              <a:tr h="360553">
                <a:tc gridSpan="2">
                  <a:txBody>
                    <a:bodyPr/>
                    <a:lstStyle/>
                    <a:p>
                      <a:r>
                        <a:rPr lang="id-ID" sz="1600" b="1" dirty="0" smtClean="0"/>
                        <a:t>Kelompok A</a:t>
                      </a:r>
                      <a:endParaRPr lang="id-ID" sz="1600" b="1" dirty="0"/>
                    </a:p>
                  </a:txBody>
                  <a:tcPr/>
                </a:tc>
                <a:tc hMerge="1">
                  <a:txBody>
                    <a:bodyPr/>
                    <a:lstStyle/>
                    <a:p>
                      <a:endParaRPr lang="id-ID" sz="1600" dirty="0"/>
                    </a:p>
                  </a:txBody>
                  <a:tcPr/>
                </a:tc>
                <a:tc>
                  <a:txBody>
                    <a:bodyPr/>
                    <a:lstStyle/>
                    <a:p>
                      <a:endParaRPr lang="id-ID" sz="1600"/>
                    </a:p>
                  </a:txBody>
                  <a:tcPr/>
                </a:tc>
                <a:tc>
                  <a:txBody>
                    <a:bodyPr/>
                    <a:lstStyle/>
                    <a:p>
                      <a:endParaRPr lang="id-ID" sz="1600"/>
                    </a:p>
                  </a:txBody>
                  <a:tcPr/>
                </a:tc>
                <a:tc>
                  <a:txBody>
                    <a:bodyPr/>
                    <a:lstStyle/>
                    <a:p>
                      <a:endParaRPr lang="id-ID" sz="1600"/>
                    </a:p>
                  </a:txBody>
                  <a:tcPr/>
                </a:tc>
              </a:tr>
              <a:tr h="360553">
                <a:tc>
                  <a:txBody>
                    <a:bodyPr/>
                    <a:lstStyle/>
                    <a:p>
                      <a:r>
                        <a:rPr lang="id-ID" sz="1600" dirty="0" smtClean="0"/>
                        <a:t>1</a:t>
                      </a:r>
                      <a:endParaRPr lang="id-ID" sz="1600" dirty="0"/>
                    </a:p>
                  </a:txBody>
                  <a:tcPr/>
                </a:tc>
                <a:tc>
                  <a:txBody>
                    <a:bodyPr/>
                    <a:lstStyle/>
                    <a:p>
                      <a:r>
                        <a:rPr lang="id-ID" sz="1600" dirty="0" smtClean="0"/>
                        <a:t>Pedidikan</a:t>
                      </a:r>
                      <a:r>
                        <a:rPr lang="id-ID" sz="1600" baseline="0" dirty="0" smtClean="0"/>
                        <a:t> Agama dan Budi Pekerti</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r>
              <a:tr h="360553">
                <a:tc>
                  <a:txBody>
                    <a:bodyPr/>
                    <a:lstStyle/>
                    <a:p>
                      <a:r>
                        <a:rPr lang="id-ID" sz="1600" dirty="0" smtClean="0"/>
                        <a:t>2</a:t>
                      </a:r>
                      <a:endParaRPr lang="id-ID" sz="1600" dirty="0"/>
                    </a:p>
                  </a:txBody>
                  <a:tcPr/>
                </a:tc>
                <a:tc>
                  <a:txBody>
                    <a:bodyPr/>
                    <a:lstStyle/>
                    <a:p>
                      <a:r>
                        <a:rPr lang="id-ID" sz="1600" dirty="0" smtClean="0"/>
                        <a:t>Pendidikan Pancasila dan Kewarganegaraan</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r>
              <a:tr h="360553">
                <a:tc>
                  <a:txBody>
                    <a:bodyPr/>
                    <a:lstStyle/>
                    <a:p>
                      <a:r>
                        <a:rPr lang="id-ID" sz="1600" dirty="0" smtClean="0"/>
                        <a:t>3</a:t>
                      </a:r>
                      <a:endParaRPr lang="id-ID" sz="1600" dirty="0"/>
                    </a:p>
                  </a:txBody>
                  <a:tcPr/>
                </a:tc>
                <a:tc>
                  <a:txBody>
                    <a:bodyPr/>
                    <a:lstStyle/>
                    <a:p>
                      <a:r>
                        <a:rPr lang="id-ID" sz="1600" dirty="0" smtClean="0"/>
                        <a:t>Bahasa Indonesia</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r>
              <a:tr h="360553">
                <a:tc>
                  <a:txBody>
                    <a:bodyPr/>
                    <a:lstStyle/>
                    <a:p>
                      <a:r>
                        <a:rPr lang="id-ID" sz="1600" dirty="0" smtClean="0"/>
                        <a:t>4</a:t>
                      </a:r>
                      <a:endParaRPr lang="id-ID" sz="1600" dirty="0"/>
                    </a:p>
                  </a:txBody>
                  <a:tcPr/>
                </a:tc>
                <a:tc>
                  <a:txBody>
                    <a:bodyPr/>
                    <a:lstStyle/>
                    <a:p>
                      <a:r>
                        <a:rPr lang="id-ID" sz="1600" dirty="0" smtClean="0"/>
                        <a:t>Matematika</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r>
              <a:tr h="360553">
                <a:tc>
                  <a:txBody>
                    <a:bodyPr/>
                    <a:lstStyle/>
                    <a:p>
                      <a:r>
                        <a:rPr lang="id-ID" sz="1600" dirty="0" smtClean="0"/>
                        <a:t>5</a:t>
                      </a:r>
                      <a:endParaRPr lang="id-ID" sz="1600" dirty="0"/>
                    </a:p>
                  </a:txBody>
                  <a:tcPr/>
                </a:tc>
                <a:tc>
                  <a:txBody>
                    <a:bodyPr/>
                    <a:lstStyle/>
                    <a:p>
                      <a:r>
                        <a:rPr lang="id-ID" sz="1600" dirty="0" smtClean="0"/>
                        <a:t>IPA</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r>
              <a:tr h="180277">
                <a:tc>
                  <a:txBody>
                    <a:bodyPr/>
                    <a:lstStyle/>
                    <a:p>
                      <a:r>
                        <a:rPr lang="id-ID" sz="1600" dirty="0" smtClean="0"/>
                        <a:t>6</a:t>
                      </a:r>
                      <a:endParaRPr lang="id-ID" sz="1600" dirty="0"/>
                    </a:p>
                  </a:txBody>
                  <a:tcPr>
                    <a:lnB w="12700" cap="flat" cmpd="sng" algn="ctr">
                      <a:solidFill>
                        <a:schemeClr val="tx1"/>
                      </a:solidFill>
                      <a:prstDash val="solid"/>
                      <a:round/>
                      <a:headEnd type="none" w="med" len="med"/>
                      <a:tailEnd type="none" w="med" len="med"/>
                    </a:lnB>
                  </a:tcPr>
                </a:tc>
                <a:tc>
                  <a:txBody>
                    <a:bodyPr/>
                    <a:lstStyle/>
                    <a:p>
                      <a:r>
                        <a:rPr lang="id-ID" sz="1600" dirty="0" smtClean="0"/>
                        <a:t>IPS</a:t>
                      </a:r>
                      <a:endParaRPr lang="id-ID" sz="1600" dirty="0"/>
                    </a:p>
                  </a:txBody>
                  <a:tcPr>
                    <a:lnB w="12700" cap="flat" cmpd="sng" algn="ctr">
                      <a:solidFill>
                        <a:schemeClr val="tx1"/>
                      </a:solidFill>
                      <a:prstDash val="solid"/>
                      <a:round/>
                      <a:headEnd type="none" w="med" len="med"/>
                      <a:tailEnd type="none" w="med" len="med"/>
                    </a:lnB>
                  </a:tcPr>
                </a:tc>
                <a:tc>
                  <a:txBody>
                    <a:bodyPr/>
                    <a:lstStyle/>
                    <a:p>
                      <a:pPr algn="ctr"/>
                      <a:r>
                        <a:rPr lang="id-ID" sz="1600" dirty="0" smtClean="0"/>
                        <a:t>2</a:t>
                      </a:r>
                      <a:endParaRPr lang="id-ID" sz="1600" dirty="0"/>
                    </a:p>
                  </a:txBody>
                  <a:tcPr>
                    <a:lnB w="12700" cap="flat" cmpd="sng" algn="ctr">
                      <a:solidFill>
                        <a:schemeClr val="tx1"/>
                      </a:solidFill>
                      <a:prstDash val="solid"/>
                      <a:round/>
                      <a:headEnd type="none" w="med" len="med"/>
                      <a:tailEnd type="none" w="med" len="med"/>
                    </a:lnB>
                  </a:tcPr>
                </a:tc>
                <a:tc>
                  <a:txBody>
                    <a:bodyPr/>
                    <a:lstStyle/>
                    <a:p>
                      <a:pPr algn="ctr"/>
                      <a:r>
                        <a:rPr lang="id-ID" sz="1600" dirty="0" smtClean="0"/>
                        <a:t>2</a:t>
                      </a:r>
                      <a:endParaRPr lang="id-ID" sz="1600" dirty="0"/>
                    </a:p>
                  </a:txBody>
                  <a:tcPr>
                    <a:lnB w="12700" cap="flat" cmpd="sng" algn="ctr">
                      <a:solidFill>
                        <a:schemeClr val="tx1"/>
                      </a:solidFill>
                      <a:prstDash val="solid"/>
                      <a:round/>
                      <a:headEnd type="none" w="med" len="med"/>
                      <a:tailEnd type="none" w="med" len="med"/>
                    </a:lnB>
                  </a:tcPr>
                </a:tc>
                <a:tc>
                  <a:txBody>
                    <a:bodyPr/>
                    <a:lstStyle/>
                    <a:p>
                      <a:pPr algn="ctr"/>
                      <a:r>
                        <a:rPr lang="id-ID" sz="1600" dirty="0" smtClean="0"/>
                        <a:t>2</a:t>
                      </a:r>
                      <a:endParaRPr lang="id-ID" sz="1600" dirty="0"/>
                    </a:p>
                  </a:txBody>
                  <a:tcPr>
                    <a:lnB w="12700" cap="flat" cmpd="sng" algn="ctr">
                      <a:solidFill>
                        <a:schemeClr val="tx1"/>
                      </a:solidFill>
                      <a:prstDash val="solid"/>
                      <a:round/>
                      <a:headEnd type="none" w="med" len="med"/>
                      <a:tailEnd type="none" w="med" len="med"/>
                    </a:lnB>
                  </a:tcPr>
                </a:tc>
              </a:tr>
              <a:tr h="180277">
                <a:tc>
                  <a:txBody>
                    <a:bodyPr/>
                    <a:lstStyle/>
                    <a:p>
                      <a:r>
                        <a:rPr lang="id-ID" sz="1600" dirty="0" smtClean="0"/>
                        <a:t>7</a:t>
                      </a:r>
                      <a:endParaRPr lang="id-ID" sz="1600" dirty="0"/>
                    </a:p>
                  </a:txBody>
                  <a:tcPr>
                    <a:lnT w="12700" cap="flat" cmpd="sng" algn="ctr">
                      <a:solidFill>
                        <a:schemeClr val="tx1"/>
                      </a:solidFill>
                      <a:prstDash val="solid"/>
                      <a:round/>
                      <a:headEnd type="none" w="med" len="med"/>
                      <a:tailEnd type="none" w="med" len="med"/>
                    </a:lnT>
                  </a:tcPr>
                </a:tc>
                <a:tc>
                  <a:txBody>
                    <a:bodyPr/>
                    <a:lstStyle/>
                    <a:p>
                      <a:r>
                        <a:rPr lang="id-ID" sz="1600" dirty="0" smtClean="0"/>
                        <a:t>Bahasa</a:t>
                      </a:r>
                      <a:r>
                        <a:rPr lang="id-ID" sz="1600" baseline="0" dirty="0" smtClean="0"/>
                        <a:t> Inggris</a:t>
                      </a:r>
                      <a:endParaRPr lang="id-ID" sz="1600" dirty="0"/>
                    </a:p>
                  </a:txBody>
                  <a:tcPr>
                    <a:lnT w="12700" cap="flat" cmpd="sng" algn="ctr">
                      <a:solidFill>
                        <a:schemeClr val="tx1"/>
                      </a:solidFill>
                      <a:prstDash val="solid"/>
                      <a:round/>
                      <a:headEnd type="none" w="med" len="med"/>
                      <a:tailEnd type="none" w="med" len="med"/>
                    </a:lnT>
                  </a:tcPr>
                </a:tc>
                <a:tc>
                  <a:txBody>
                    <a:bodyPr/>
                    <a:lstStyle/>
                    <a:p>
                      <a:pPr algn="ctr"/>
                      <a:r>
                        <a:rPr lang="id-ID" sz="1600" dirty="0" smtClean="0"/>
                        <a:t>2</a:t>
                      </a:r>
                      <a:endParaRPr lang="id-ID" sz="1600" dirty="0"/>
                    </a:p>
                  </a:txBody>
                  <a:tcPr>
                    <a:lnT w="12700" cap="flat" cmpd="sng" algn="ctr">
                      <a:solidFill>
                        <a:schemeClr val="tx1"/>
                      </a:solidFill>
                      <a:prstDash val="solid"/>
                      <a:round/>
                      <a:headEnd type="none" w="med" len="med"/>
                      <a:tailEnd type="none" w="med" len="med"/>
                    </a:lnT>
                  </a:tcPr>
                </a:tc>
                <a:tc>
                  <a:txBody>
                    <a:bodyPr/>
                    <a:lstStyle/>
                    <a:p>
                      <a:pPr algn="ctr"/>
                      <a:r>
                        <a:rPr lang="id-ID" sz="1600" dirty="0" smtClean="0"/>
                        <a:t>2</a:t>
                      </a:r>
                      <a:endParaRPr lang="id-ID" sz="1600" dirty="0"/>
                    </a:p>
                  </a:txBody>
                  <a:tcPr>
                    <a:lnT w="12700" cap="flat" cmpd="sng" algn="ctr">
                      <a:solidFill>
                        <a:schemeClr val="tx1"/>
                      </a:solidFill>
                      <a:prstDash val="solid"/>
                      <a:round/>
                      <a:headEnd type="none" w="med" len="med"/>
                      <a:tailEnd type="none" w="med" len="med"/>
                    </a:lnT>
                  </a:tcPr>
                </a:tc>
                <a:tc>
                  <a:txBody>
                    <a:bodyPr/>
                    <a:lstStyle/>
                    <a:p>
                      <a:pPr algn="ctr"/>
                      <a:r>
                        <a:rPr lang="id-ID" sz="1600" dirty="0" smtClean="0"/>
                        <a:t>2</a:t>
                      </a:r>
                      <a:endParaRPr lang="id-ID" sz="1600" dirty="0"/>
                    </a:p>
                  </a:txBody>
                  <a:tcPr>
                    <a:lnT w="12700" cap="flat" cmpd="sng" algn="ctr">
                      <a:solidFill>
                        <a:schemeClr val="tx1"/>
                      </a:solidFill>
                      <a:prstDash val="solid"/>
                      <a:round/>
                      <a:headEnd type="none" w="med" len="med"/>
                      <a:tailEnd type="none" w="med" len="med"/>
                    </a:lnT>
                  </a:tcPr>
                </a:tc>
              </a:tr>
              <a:tr h="360553">
                <a:tc gridSpan="2">
                  <a:txBody>
                    <a:bodyPr/>
                    <a:lstStyle/>
                    <a:p>
                      <a:r>
                        <a:rPr lang="id-ID" sz="1600" b="1" dirty="0" smtClean="0"/>
                        <a:t>Kelompok B</a:t>
                      </a:r>
                      <a:endParaRPr lang="id-ID" sz="1600" b="1" dirty="0"/>
                    </a:p>
                  </a:txBody>
                  <a:tcPr/>
                </a:tc>
                <a:tc hMerge="1">
                  <a:txBody>
                    <a:bodyPr/>
                    <a:lstStyle/>
                    <a:p>
                      <a:endParaRPr lang="id-ID" sz="1600" dirty="0"/>
                    </a:p>
                  </a:txBody>
                  <a:tcPr/>
                </a:tc>
                <a:tc>
                  <a:txBody>
                    <a:bodyPr/>
                    <a:lstStyle/>
                    <a:p>
                      <a:pPr algn="ctr"/>
                      <a:endParaRPr lang="id-ID" sz="1600"/>
                    </a:p>
                  </a:txBody>
                  <a:tcPr/>
                </a:tc>
                <a:tc>
                  <a:txBody>
                    <a:bodyPr/>
                    <a:lstStyle/>
                    <a:p>
                      <a:pPr algn="ctr"/>
                      <a:endParaRPr lang="id-ID" sz="1600"/>
                    </a:p>
                  </a:txBody>
                  <a:tcPr/>
                </a:tc>
                <a:tc>
                  <a:txBody>
                    <a:bodyPr/>
                    <a:lstStyle/>
                    <a:p>
                      <a:pPr algn="ctr"/>
                      <a:endParaRPr lang="id-ID" sz="1600"/>
                    </a:p>
                  </a:txBody>
                  <a:tcPr/>
                </a:tc>
              </a:tr>
              <a:tr h="360553">
                <a:tc>
                  <a:txBody>
                    <a:bodyPr/>
                    <a:lstStyle/>
                    <a:p>
                      <a:r>
                        <a:rPr lang="id-ID" sz="1600" dirty="0" smtClean="0"/>
                        <a:t>8</a:t>
                      </a:r>
                      <a:endParaRPr lang="id-ID" sz="1600" dirty="0"/>
                    </a:p>
                  </a:txBody>
                  <a:tcPr/>
                </a:tc>
                <a:tc>
                  <a:txBody>
                    <a:bodyPr/>
                    <a:lstStyle/>
                    <a:p>
                      <a:r>
                        <a:rPr lang="id-ID" sz="1600" dirty="0" smtClean="0"/>
                        <a:t>Seni Budaya </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r>
              <a:tr h="180277">
                <a:tc>
                  <a:txBody>
                    <a:bodyPr/>
                    <a:lstStyle/>
                    <a:p>
                      <a:r>
                        <a:rPr lang="id-ID" sz="1600" dirty="0" smtClean="0"/>
                        <a:t>9</a:t>
                      </a:r>
                      <a:endParaRPr lang="id-ID" sz="1600" dirty="0"/>
                    </a:p>
                  </a:txBody>
                  <a:tcPr>
                    <a:lnB w="12700" cap="flat" cmpd="sng" algn="ctr">
                      <a:solidFill>
                        <a:schemeClr val="tx1"/>
                      </a:solidFill>
                      <a:prstDash val="solid"/>
                      <a:round/>
                      <a:headEnd type="none" w="med" len="med"/>
                      <a:tailEnd type="none" w="med" len="med"/>
                    </a:lnB>
                  </a:tcPr>
                </a:tc>
                <a:tc>
                  <a:txBody>
                    <a:bodyPr/>
                    <a:lstStyle/>
                    <a:p>
                      <a:r>
                        <a:rPr lang="id-ID" sz="1600" dirty="0" smtClean="0"/>
                        <a:t>Pendidikan Jasmani, Olahraga, dan Kesehatan</a:t>
                      </a:r>
                      <a:endParaRPr lang="id-ID" sz="1600" dirty="0"/>
                    </a:p>
                  </a:txBody>
                  <a:tcPr>
                    <a:lnB w="12700" cap="flat" cmpd="sng" algn="ctr">
                      <a:solidFill>
                        <a:schemeClr val="tx1"/>
                      </a:solidFill>
                      <a:prstDash val="solid"/>
                      <a:round/>
                      <a:headEnd type="none" w="med" len="med"/>
                      <a:tailEnd type="none" w="med" len="med"/>
                    </a:lnB>
                  </a:tcPr>
                </a:tc>
                <a:tc>
                  <a:txBody>
                    <a:bodyPr/>
                    <a:lstStyle/>
                    <a:p>
                      <a:pPr algn="ctr"/>
                      <a:r>
                        <a:rPr lang="id-ID" sz="1600" dirty="0" smtClean="0"/>
                        <a:t>2</a:t>
                      </a:r>
                      <a:endParaRPr lang="id-ID" sz="1600" dirty="0"/>
                    </a:p>
                  </a:txBody>
                  <a:tcPr>
                    <a:lnB w="12700" cap="flat" cmpd="sng" algn="ctr">
                      <a:solidFill>
                        <a:schemeClr val="tx1"/>
                      </a:solidFill>
                      <a:prstDash val="solid"/>
                      <a:round/>
                      <a:headEnd type="none" w="med" len="med"/>
                      <a:tailEnd type="none" w="med" len="med"/>
                    </a:lnB>
                  </a:tcPr>
                </a:tc>
                <a:tc>
                  <a:txBody>
                    <a:bodyPr/>
                    <a:lstStyle/>
                    <a:p>
                      <a:pPr algn="ctr"/>
                      <a:r>
                        <a:rPr lang="id-ID" sz="1600" dirty="0" smtClean="0"/>
                        <a:t>2</a:t>
                      </a:r>
                      <a:endParaRPr lang="id-ID" sz="1600" dirty="0"/>
                    </a:p>
                  </a:txBody>
                  <a:tcPr>
                    <a:lnB w="12700" cap="flat" cmpd="sng" algn="ctr">
                      <a:solidFill>
                        <a:schemeClr val="tx1"/>
                      </a:solidFill>
                      <a:prstDash val="solid"/>
                      <a:round/>
                      <a:headEnd type="none" w="med" len="med"/>
                      <a:tailEnd type="none" w="med" len="med"/>
                    </a:lnB>
                  </a:tcPr>
                </a:tc>
                <a:tc>
                  <a:txBody>
                    <a:bodyPr/>
                    <a:lstStyle/>
                    <a:p>
                      <a:pPr algn="ctr"/>
                      <a:r>
                        <a:rPr lang="id-ID" sz="1600" dirty="0" smtClean="0"/>
                        <a:t>2</a:t>
                      </a:r>
                      <a:endParaRPr lang="id-ID" sz="1600" dirty="0"/>
                    </a:p>
                  </a:txBody>
                  <a:tcPr>
                    <a:lnB w="12700" cap="flat" cmpd="sng" algn="ctr">
                      <a:solidFill>
                        <a:schemeClr val="tx1"/>
                      </a:solidFill>
                      <a:prstDash val="solid"/>
                      <a:round/>
                      <a:headEnd type="none" w="med" len="med"/>
                      <a:tailEnd type="none" w="med" len="med"/>
                    </a:lnB>
                  </a:tcPr>
                </a:tc>
              </a:tr>
              <a:tr h="180277">
                <a:tc>
                  <a:txBody>
                    <a:bodyPr/>
                    <a:lstStyle/>
                    <a:p>
                      <a:r>
                        <a:rPr lang="id-ID" sz="1600" dirty="0" smtClean="0"/>
                        <a:t>10</a:t>
                      </a:r>
                      <a:endParaRPr lang="id-ID" sz="1600" dirty="0"/>
                    </a:p>
                  </a:txBody>
                  <a:tcPr>
                    <a:lnT w="12700" cap="flat" cmpd="sng" algn="ctr">
                      <a:solidFill>
                        <a:schemeClr val="tx1"/>
                      </a:solidFill>
                      <a:prstDash val="solid"/>
                      <a:round/>
                      <a:headEnd type="none" w="med" len="med"/>
                      <a:tailEnd type="none" w="med" len="med"/>
                    </a:lnT>
                  </a:tcPr>
                </a:tc>
                <a:tc>
                  <a:txBody>
                    <a:bodyPr/>
                    <a:lstStyle/>
                    <a:p>
                      <a:r>
                        <a:rPr lang="id-ID" sz="1600" dirty="0" smtClean="0"/>
                        <a:t>Keterampilan Pilihan</a:t>
                      </a:r>
                      <a:endParaRPr lang="id-ID" sz="1600" dirty="0"/>
                    </a:p>
                  </a:txBody>
                  <a:tcPr>
                    <a:lnT w="12700" cap="flat" cmpd="sng" algn="ctr">
                      <a:solidFill>
                        <a:schemeClr val="tx1"/>
                      </a:solidFill>
                      <a:prstDash val="solid"/>
                      <a:round/>
                      <a:headEnd type="none" w="med" len="med"/>
                      <a:tailEnd type="none" w="med" len="med"/>
                    </a:lnT>
                  </a:tcPr>
                </a:tc>
                <a:tc>
                  <a:txBody>
                    <a:bodyPr/>
                    <a:lstStyle/>
                    <a:p>
                      <a:pPr algn="ctr"/>
                      <a:r>
                        <a:rPr lang="id-ID" sz="1600" dirty="0" smtClean="0"/>
                        <a:t>18</a:t>
                      </a:r>
                      <a:endParaRPr lang="id-ID" sz="1600" dirty="0"/>
                    </a:p>
                  </a:txBody>
                  <a:tcPr>
                    <a:lnT w="12700" cap="flat" cmpd="sng" algn="ctr">
                      <a:solidFill>
                        <a:schemeClr val="tx1"/>
                      </a:solidFill>
                      <a:prstDash val="solid"/>
                      <a:round/>
                      <a:headEnd type="none" w="med" len="med"/>
                      <a:tailEnd type="none" w="med" len="med"/>
                    </a:lnT>
                  </a:tcPr>
                </a:tc>
                <a:tc>
                  <a:txBody>
                    <a:bodyPr/>
                    <a:lstStyle/>
                    <a:p>
                      <a:pPr algn="ctr"/>
                      <a:r>
                        <a:rPr lang="id-ID" sz="1600" dirty="0" smtClean="0"/>
                        <a:t>18</a:t>
                      </a:r>
                      <a:endParaRPr lang="id-ID" sz="1600" dirty="0"/>
                    </a:p>
                  </a:txBody>
                  <a:tcPr>
                    <a:lnT w="12700" cap="flat" cmpd="sng" algn="ctr">
                      <a:solidFill>
                        <a:schemeClr val="tx1"/>
                      </a:solidFill>
                      <a:prstDash val="solid"/>
                      <a:round/>
                      <a:headEnd type="none" w="med" len="med"/>
                      <a:tailEnd type="none" w="med" len="med"/>
                    </a:lnT>
                  </a:tcPr>
                </a:tc>
                <a:tc>
                  <a:txBody>
                    <a:bodyPr/>
                    <a:lstStyle/>
                    <a:p>
                      <a:pPr algn="ctr"/>
                      <a:r>
                        <a:rPr lang="id-ID" sz="1600" smtClean="0"/>
                        <a:t>18</a:t>
                      </a:r>
                      <a:endParaRPr lang="id-ID" sz="1600" dirty="0"/>
                    </a:p>
                  </a:txBody>
                  <a:tcPr>
                    <a:lnT w="12700" cap="flat" cmpd="sng" algn="ctr">
                      <a:solidFill>
                        <a:schemeClr val="tx1"/>
                      </a:solidFill>
                      <a:prstDash val="solid"/>
                      <a:round/>
                      <a:headEnd type="none" w="med" len="med"/>
                      <a:tailEnd type="none" w="med" len="med"/>
                    </a:lnT>
                  </a:tcPr>
                </a:tc>
              </a:tr>
              <a:tr h="360553">
                <a:tc gridSpan="2">
                  <a:txBody>
                    <a:bodyPr/>
                    <a:lstStyle/>
                    <a:p>
                      <a:r>
                        <a:rPr lang="id-ID" sz="1600" b="1" dirty="0" smtClean="0"/>
                        <a:t>Kelompok C</a:t>
                      </a:r>
                      <a:endParaRPr lang="id-ID" sz="1600" b="1" dirty="0"/>
                    </a:p>
                  </a:txBody>
                  <a:tcPr/>
                </a:tc>
                <a:tc hMerge="1">
                  <a:txBody>
                    <a:bodyPr/>
                    <a:lstStyle/>
                    <a:p>
                      <a:endParaRPr lang="id-ID" sz="1600" dirty="0"/>
                    </a:p>
                  </a:txBody>
                  <a:tcPr/>
                </a:tc>
                <a:tc>
                  <a:txBody>
                    <a:bodyPr/>
                    <a:lstStyle/>
                    <a:p>
                      <a:pPr algn="ctr"/>
                      <a:endParaRPr lang="id-ID" sz="1600"/>
                    </a:p>
                  </a:txBody>
                  <a:tcPr/>
                </a:tc>
                <a:tc>
                  <a:txBody>
                    <a:bodyPr/>
                    <a:lstStyle/>
                    <a:p>
                      <a:pPr algn="ctr"/>
                      <a:endParaRPr lang="id-ID" sz="1600"/>
                    </a:p>
                  </a:txBody>
                  <a:tcPr/>
                </a:tc>
                <a:tc>
                  <a:txBody>
                    <a:bodyPr/>
                    <a:lstStyle/>
                    <a:p>
                      <a:pPr algn="ctr"/>
                      <a:endParaRPr lang="id-ID" sz="1600"/>
                    </a:p>
                  </a:txBody>
                  <a:tcPr/>
                </a:tc>
              </a:tr>
              <a:tr h="180277">
                <a:tc>
                  <a:txBody>
                    <a:bodyPr/>
                    <a:lstStyle/>
                    <a:p>
                      <a:r>
                        <a:rPr lang="id-ID" sz="1600" dirty="0" smtClean="0"/>
                        <a:t>11</a:t>
                      </a:r>
                      <a:endParaRPr lang="id-ID" sz="1600" dirty="0"/>
                    </a:p>
                  </a:txBody>
                  <a:tcPr>
                    <a:lnB w="12700" cap="flat" cmpd="sng" algn="ctr">
                      <a:solidFill>
                        <a:schemeClr val="tx1"/>
                      </a:solidFill>
                      <a:prstDash val="solid"/>
                      <a:round/>
                      <a:headEnd type="none" w="med" len="med"/>
                      <a:tailEnd type="none" w="med" len="med"/>
                    </a:lnB>
                  </a:tcPr>
                </a:tc>
                <a:tc>
                  <a:txBody>
                    <a:bodyPr/>
                    <a:lstStyle/>
                    <a:p>
                      <a:r>
                        <a:rPr lang="id-ID" sz="1600" dirty="0" smtClean="0"/>
                        <a:t>Program Kebutuhan Khusus</a:t>
                      </a:r>
                      <a:endParaRPr lang="id-ID" sz="1600" dirty="0"/>
                    </a:p>
                  </a:txBody>
                  <a:tcPr>
                    <a:lnB w="12700" cap="flat" cmpd="sng" algn="ctr">
                      <a:solidFill>
                        <a:schemeClr val="tx1"/>
                      </a:solidFill>
                      <a:prstDash val="solid"/>
                      <a:round/>
                      <a:headEnd type="none" w="med" len="med"/>
                      <a:tailEnd type="none" w="med" len="med"/>
                    </a:lnB>
                  </a:tcPr>
                </a:tc>
                <a:tc>
                  <a:txBody>
                    <a:bodyPr/>
                    <a:lstStyle/>
                    <a:p>
                      <a:pPr algn="ctr"/>
                      <a:r>
                        <a:rPr lang="id-ID" sz="1600" dirty="0" smtClean="0"/>
                        <a:t>2</a:t>
                      </a:r>
                      <a:endParaRPr lang="id-ID" sz="1600" dirty="0"/>
                    </a:p>
                  </a:txBody>
                  <a:tcPr>
                    <a:lnB w="12700" cap="flat" cmpd="sng" algn="ctr">
                      <a:solidFill>
                        <a:schemeClr val="tx1"/>
                      </a:solidFill>
                      <a:prstDash val="solid"/>
                      <a:round/>
                      <a:headEnd type="none" w="med" len="med"/>
                      <a:tailEnd type="none" w="med" len="med"/>
                    </a:lnB>
                  </a:tcPr>
                </a:tc>
                <a:tc>
                  <a:txBody>
                    <a:bodyPr/>
                    <a:lstStyle/>
                    <a:p>
                      <a:pPr algn="ctr"/>
                      <a:r>
                        <a:rPr lang="id-ID" sz="1600" dirty="0" smtClean="0"/>
                        <a:t>2</a:t>
                      </a:r>
                      <a:endParaRPr lang="id-ID" sz="1600" dirty="0"/>
                    </a:p>
                  </a:txBody>
                  <a:tcPr>
                    <a:lnB w="12700" cap="flat" cmpd="sng" algn="ctr">
                      <a:solidFill>
                        <a:schemeClr val="tx1"/>
                      </a:solidFill>
                      <a:prstDash val="solid"/>
                      <a:round/>
                      <a:headEnd type="none" w="med" len="med"/>
                      <a:tailEnd type="none" w="med" len="med"/>
                    </a:lnB>
                  </a:tcPr>
                </a:tc>
                <a:tc>
                  <a:txBody>
                    <a:bodyPr/>
                    <a:lstStyle/>
                    <a:p>
                      <a:pPr algn="ctr"/>
                      <a:r>
                        <a:rPr lang="id-ID" sz="1600" dirty="0" smtClean="0"/>
                        <a:t>2</a:t>
                      </a:r>
                      <a:endParaRPr lang="id-ID" sz="1600" dirty="0"/>
                    </a:p>
                  </a:txBody>
                  <a:tcPr>
                    <a:lnB w="12700" cap="flat" cmpd="sng" algn="ctr">
                      <a:solidFill>
                        <a:schemeClr val="tx1"/>
                      </a:solidFill>
                      <a:prstDash val="solid"/>
                      <a:round/>
                      <a:headEnd type="none" w="med" len="med"/>
                      <a:tailEnd type="none" w="med" len="med"/>
                    </a:lnB>
                  </a:tcPr>
                </a:tc>
              </a:tr>
              <a:tr h="180277">
                <a:tc gridSpan="2">
                  <a:txBody>
                    <a:bodyPr/>
                    <a:lstStyle/>
                    <a:p>
                      <a:r>
                        <a:rPr lang="id-ID" sz="1600" b="1" dirty="0" smtClean="0"/>
                        <a:t>Jumlah Alokasi Waktu Per Minggu</a:t>
                      </a:r>
                      <a:endParaRPr lang="id-ID" sz="1600" b="1" dirty="0"/>
                    </a:p>
                  </a:txBody>
                  <a:tcPr>
                    <a:lnT w="12700" cap="flat" cmpd="sng" algn="ctr">
                      <a:solidFill>
                        <a:schemeClr val="tx1"/>
                      </a:solidFill>
                      <a:prstDash val="solid"/>
                      <a:round/>
                      <a:headEnd type="none" w="med" len="med"/>
                      <a:tailEnd type="none" w="med" len="med"/>
                    </a:lnT>
                  </a:tcPr>
                </a:tc>
                <a:tc hMerge="1">
                  <a:txBody>
                    <a:bodyPr/>
                    <a:lstStyle/>
                    <a:p>
                      <a:endParaRPr lang="id-ID" sz="1600" dirty="0"/>
                    </a:p>
                  </a:txBody>
                  <a:tcPr>
                    <a:lnT w="12700" cap="flat" cmpd="sng" algn="ctr">
                      <a:solidFill>
                        <a:schemeClr val="tx1"/>
                      </a:solidFill>
                      <a:prstDash val="solid"/>
                      <a:round/>
                      <a:headEnd type="none" w="med" len="med"/>
                      <a:tailEnd type="none" w="med" len="med"/>
                    </a:lnT>
                  </a:tcPr>
                </a:tc>
                <a:tc>
                  <a:txBody>
                    <a:bodyPr/>
                    <a:lstStyle/>
                    <a:p>
                      <a:pPr algn="ctr"/>
                      <a:r>
                        <a:rPr lang="id-ID" sz="1600" dirty="0" smtClean="0"/>
                        <a:t>38</a:t>
                      </a:r>
                      <a:endParaRPr lang="id-ID" sz="1600" dirty="0"/>
                    </a:p>
                  </a:txBody>
                  <a:tcPr>
                    <a:lnT w="12700" cap="flat" cmpd="sng" algn="ctr">
                      <a:solidFill>
                        <a:schemeClr val="tx1"/>
                      </a:solidFill>
                      <a:prstDash val="solid"/>
                      <a:round/>
                      <a:headEnd type="none" w="med" len="med"/>
                      <a:tailEnd type="none" w="med" len="med"/>
                    </a:lnT>
                  </a:tcPr>
                </a:tc>
                <a:tc>
                  <a:txBody>
                    <a:bodyPr/>
                    <a:lstStyle/>
                    <a:p>
                      <a:pPr algn="ctr"/>
                      <a:r>
                        <a:rPr lang="id-ID" sz="1600" dirty="0" smtClean="0"/>
                        <a:t>38</a:t>
                      </a:r>
                      <a:endParaRPr lang="id-ID" sz="1600" dirty="0"/>
                    </a:p>
                  </a:txBody>
                  <a:tcPr>
                    <a:lnT w="12700" cap="flat" cmpd="sng" algn="ctr">
                      <a:solidFill>
                        <a:schemeClr val="tx1"/>
                      </a:solidFill>
                      <a:prstDash val="solid"/>
                      <a:round/>
                      <a:headEnd type="none" w="med" len="med"/>
                      <a:tailEnd type="none" w="med" len="med"/>
                    </a:lnT>
                  </a:tcPr>
                </a:tc>
                <a:tc>
                  <a:txBody>
                    <a:bodyPr/>
                    <a:lstStyle/>
                    <a:p>
                      <a:pPr algn="ctr"/>
                      <a:r>
                        <a:rPr lang="id-ID" sz="1600" dirty="0" smtClean="0"/>
                        <a:t>38</a:t>
                      </a:r>
                      <a:endParaRPr lang="id-ID" sz="1600" dirty="0"/>
                    </a:p>
                  </a:txBody>
                  <a:tcP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25661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608" y="116632"/>
            <a:ext cx="7467600" cy="288032"/>
          </a:xfrm>
        </p:spPr>
        <p:txBody>
          <a:bodyPr>
            <a:normAutofit fontScale="90000"/>
          </a:bodyPr>
          <a:lstStyle/>
          <a:p>
            <a:pPr algn="ctr"/>
            <a:r>
              <a:rPr lang="id-ID" sz="2800" b="1" dirty="0"/>
              <a:t>STRUKTUR KURIKULUM SMALB</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9761986"/>
              </p:ext>
            </p:extLst>
          </p:nvPr>
        </p:nvGraphicFramePr>
        <p:xfrm>
          <a:off x="552449" y="548681"/>
          <a:ext cx="11106151" cy="5952490"/>
        </p:xfrm>
        <a:graphic>
          <a:graphicData uri="http://schemas.openxmlformats.org/drawingml/2006/table">
            <a:tbl>
              <a:tblPr firstRow="1" bandRow="1">
                <a:tableStyleId>{616DA210-FB5B-4158-B5E0-FEB733F419BA}</a:tableStyleId>
              </a:tblPr>
              <a:tblGrid>
                <a:gridCol w="647859"/>
                <a:gridCol w="6108383"/>
                <a:gridCol w="1480820"/>
                <a:gridCol w="1388269"/>
                <a:gridCol w="1480820"/>
              </a:tblGrid>
              <a:tr h="360553">
                <a:tc rowSpan="2" gridSpan="2">
                  <a:txBody>
                    <a:bodyPr/>
                    <a:lstStyle/>
                    <a:p>
                      <a:pPr algn="ctr"/>
                      <a:endParaRPr lang="id-ID" sz="1600" dirty="0" smtClean="0"/>
                    </a:p>
                    <a:p>
                      <a:pPr algn="ctr"/>
                      <a:r>
                        <a:rPr lang="id-ID" sz="1600" dirty="0" smtClean="0"/>
                        <a:t>Mata Pelajaran</a:t>
                      </a:r>
                      <a:endParaRPr lang="id-ID" sz="1600" dirty="0"/>
                    </a:p>
                  </a:txBody>
                  <a:tcPr/>
                </a:tc>
                <a:tc rowSpan="2" hMerge="1">
                  <a:txBody>
                    <a:bodyPr/>
                    <a:lstStyle/>
                    <a:p>
                      <a:endParaRPr lang="id-ID" sz="1600" dirty="0"/>
                    </a:p>
                  </a:txBody>
                  <a:tcPr/>
                </a:tc>
                <a:tc gridSpan="3">
                  <a:txBody>
                    <a:bodyPr/>
                    <a:lstStyle/>
                    <a:p>
                      <a:pPr algn="ctr"/>
                      <a:r>
                        <a:rPr lang="id-ID" sz="1600" dirty="0" smtClean="0"/>
                        <a:t>Kelas dan Alokasi Waktu Per Minggu</a:t>
                      </a:r>
                      <a:endParaRPr lang="id-ID" sz="1600" dirty="0"/>
                    </a:p>
                  </a:txBody>
                  <a:tcPr>
                    <a:lnR w="12700" cap="flat" cmpd="sng" algn="ctr">
                      <a:solidFill>
                        <a:schemeClr val="tx1"/>
                      </a:solidFill>
                      <a:prstDash val="solid"/>
                      <a:round/>
                      <a:headEnd type="none" w="med" len="med"/>
                      <a:tailEnd type="none" w="med" len="med"/>
                    </a:lnR>
                  </a:tcPr>
                </a:tc>
                <a:tc hMerge="1">
                  <a:txBody>
                    <a:bodyPr/>
                    <a:lstStyle/>
                    <a:p>
                      <a:endParaRPr lang="id-ID" sz="1600" dirty="0"/>
                    </a:p>
                  </a:txBody>
                  <a:tcPr/>
                </a:tc>
                <a:tc hMerge="1">
                  <a:txBody>
                    <a:bodyPr/>
                    <a:lstStyle/>
                    <a:p>
                      <a:endParaRPr lang="id-ID" sz="1600" dirty="0"/>
                    </a:p>
                  </a:txBody>
                  <a:tcPr/>
                </a:tc>
              </a:tr>
              <a:tr h="140960">
                <a:tc gridSpan="2" vMerge="1">
                  <a:txBody>
                    <a:bodyPr/>
                    <a:lstStyle/>
                    <a:p>
                      <a:endParaRPr lang="id-ID" sz="1600" dirty="0"/>
                    </a:p>
                  </a:txBody>
                  <a:tcPr/>
                </a:tc>
                <a:tc hMerge="1" vMerge="1">
                  <a:txBody>
                    <a:bodyPr/>
                    <a:lstStyle/>
                    <a:p>
                      <a:endParaRPr lang="id-ID" sz="1600" dirty="0"/>
                    </a:p>
                  </a:txBody>
                  <a:tcPr/>
                </a:tc>
                <a:tc>
                  <a:txBody>
                    <a:bodyPr/>
                    <a:lstStyle/>
                    <a:p>
                      <a:pPr algn="ctr"/>
                      <a:r>
                        <a:rPr lang="id-ID" sz="1600" dirty="0" smtClean="0"/>
                        <a:t>X</a:t>
                      </a:r>
                      <a:endParaRPr lang="id-ID" sz="1600" dirty="0"/>
                    </a:p>
                  </a:txBody>
                  <a:tcPr/>
                </a:tc>
                <a:tc>
                  <a:txBody>
                    <a:bodyPr/>
                    <a:lstStyle/>
                    <a:p>
                      <a:pPr algn="ctr"/>
                      <a:r>
                        <a:rPr lang="id-ID" sz="1600" dirty="0" smtClean="0"/>
                        <a:t>XI</a:t>
                      </a:r>
                      <a:endParaRPr lang="id-ID" sz="1600" dirty="0"/>
                    </a:p>
                  </a:txBody>
                  <a:tcPr/>
                </a:tc>
                <a:tc>
                  <a:txBody>
                    <a:bodyPr/>
                    <a:lstStyle/>
                    <a:p>
                      <a:pPr algn="ctr"/>
                      <a:r>
                        <a:rPr lang="id-ID" sz="1600" smtClean="0"/>
                        <a:t>XII</a:t>
                      </a:r>
                      <a:endParaRPr lang="id-ID" sz="1600" dirty="0"/>
                    </a:p>
                  </a:txBody>
                  <a:tcPr>
                    <a:lnR w="12700" cap="flat" cmpd="sng" algn="ctr">
                      <a:solidFill>
                        <a:schemeClr val="tx1"/>
                      </a:solidFill>
                      <a:prstDash val="solid"/>
                      <a:round/>
                      <a:headEnd type="none" w="med" len="med"/>
                      <a:tailEnd type="none" w="med" len="med"/>
                    </a:lnR>
                  </a:tcPr>
                </a:tc>
              </a:tr>
              <a:tr h="360553">
                <a:tc gridSpan="2">
                  <a:txBody>
                    <a:bodyPr/>
                    <a:lstStyle/>
                    <a:p>
                      <a:r>
                        <a:rPr lang="id-ID" sz="1600" b="1" dirty="0" smtClean="0"/>
                        <a:t>Kelompok A</a:t>
                      </a:r>
                      <a:endParaRPr lang="id-ID" sz="1600" b="1" dirty="0"/>
                    </a:p>
                  </a:txBody>
                  <a:tcPr/>
                </a:tc>
                <a:tc hMerge="1">
                  <a:txBody>
                    <a:bodyPr/>
                    <a:lstStyle/>
                    <a:p>
                      <a:endParaRPr lang="id-ID" sz="1600" dirty="0"/>
                    </a:p>
                  </a:txBody>
                  <a:tcPr/>
                </a:tc>
                <a:tc>
                  <a:txBody>
                    <a:bodyPr/>
                    <a:lstStyle/>
                    <a:p>
                      <a:endParaRPr lang="id-ID" sz="1600"/>
                    </a:p>
                  </a:txBody>
                  <a:tcPr/>
                </a:tc>
                <a:tc>
                  <a:txBody>
                    <a:bodyPr/>
                    <a:lstStyle/>
                    <a:p>
                      <a:endParaRPr lang="id-ID" sz="1600"/>
                    </a:p>
                  </a:txBody>
                  <a:tcPr/>
                </a:tc>
                <a:tc>
                  <a:txBody>
                    <a:bodyPr/>
                    <a:lstStyle/>
                    <a:p>
                      <a:endParaRPr lang="id-ID" sz="1600"/>
                    </a:p>
                  </a:txBody>
                  <a:tcPr/>
                </a:tc>
              </a:tr>
              <a:tr h="360553">
                <a:tc>
                  <a:txBody>
                    <a:bodyPr/>
                    <a:lstStyle/>
                    <a:p>
                      <a:r>
                        <a:rPr lang="id-ID" sz="1600" dirty="0" smtClean="0"/>
                        <a:t>1</a:t>
                      </a:r>
                      <a:endParaRPr lang="id-ID" sz="1600" dirty="0"/>
                    </a:p>
                  </a:txBody>
                  <a:tcPr/>
                </a:tc>
                <a:tc>
                  <a:txBody>
                    <a:bodyPr/>
                    <a:lstStyle/>
                    <a:p>
                      <a:r>
                        <a:rPr lang="id-ID" sz="1600" dirty="0" smtClean="0"/>
                        <a:t>Pedidikan</a:t>
                      </a:r>
                      <a:r>
                        <a:rPr lang="id-ID" sz="1600" baseline="0" dirty="0" smtClean="0"/>
                        <a:t> Agama dan Budi Pekerti</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r>
              <a:tr h="360553">
                <a:tc>
                  <a:txBody>
                    <a:bodyPr/>
                    <a:lstStyle/>
                    <a:p>
                      <a:r>
                        <a:rPr lang="id-ID" sz="1600" dirty="0" smtClean="0"/>
                        <a:t>2</a:t>
                      </a:r>
                      <a:endParaRPr lang="id-ID" sz="1600" dirty="0"/>
                    </a:p>
                  </a:txBody>
                  <a:tcPr/>
                </a:tc>
                <a:tc>
                  <a:txBody>
                    <a:bodyPr/>
                    <a:lstStyle/>
                    <a:p>
                      <a:r>
                        <a:rPr lang="id-ID" sz="1600" dirty="0" smtClean="0"/>
                        <a:t>Pendidikan Pancasila dan Kewarganegaraan</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r>
              <a:tr h="360553">
                <a:tc>
                  <a:txBody>
                    <a:bodyPr/>
                    <a:lstStyle/>
                    <a:p>
                      <a:r>
                        <a:rPr lang="id-ID" sz="1600" dirty="0" smtClean="0"/>
                        <a:t>3</a:t>
                      </a:r>
                      <a:endParaRPr lang="id-ID" sz="1600" dirty="0"/>
                    </a:p>
                  </a:txBody>
                  <a:tcPr/>
                </a:tc>
                <a:tc>
                  <a:txBody>
                    <a:bodyPr/>
                    <a:lstStyle/>
                    <a:p>
                      <a:r>
                        <a:rPr lang="id-ID" sz="1600" dirty="0" smtClean="0"/>
                        <a:t>Bahasa Indonesia</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r>
              <a:tr h="360553">
                <a:tc>
                  <a:txBody>
                    <a:bodyPr/>
                    <a:lstStyle/>
                    <a:p>
                      <a:r>
                        <a:rPr lang="id-ID" sz="1600" dirty="0" smtClean="0"/>
                        <a:t>4</a:t>
                      </a:r>
                      <a:endParaRPr lang="id-ID" sz="1600" dirty="0"/>
                    </a:p>
                  </a:txBody>
                  <a:tcPr/>
                </a:tc>
                <a:tc>
                  <a:txBody>
                    <a:bodyPr/>
                    <a:lstStyle/>
                    <a:p>
                      <a:r>
                        <a:rPr lang="id-ID" sz="1600" dirty="0" smtClean="0"/>
                        <a:t>Matematika</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r>
              <a:tr h="360553">
                <a:tc>
                  <a:txBody>
                    <a:bodyPr/>
                    <a:lstStyle/>
                    <a:p>
                      <a:r>
                        <a:rPr lang="id-ID" sz="1600" dirty="0" smtClean="0"/>
                        <a:t>5</a:t>
                      </a:r>
                      <a:endParaRPr lang="id-ID" sz="1600" dirty="0"/>
                    </a:p>
                  </a:txBody>
                  <a:tcPr/>
                </a:tc>
                <a:tc>
                  <a:txBody>
                    <a:bodyPr/>
                    <a:lstStyle/>
                    <a:p>
                      <a:r>
                        <a:rPr lang="id-ID" sz="1600" dirty="0" smtClean="0"/>
                        <a:t>IPA</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r>
              <a:tr h="180277">
                <a:tc>
                  <a:txBody>
                    <a:bodyPr/>
                    <a:lstStyle/>
                    <a:p>
                      <a:r>
                        <a:rPr lang="id-ID" sz="1600" dirty="0" smtClean="0"/>
                        <a:t>6</a:t>
                      </a:r>
                      <a:endParaRPr lang="id-ID" sz="1600" dirty="0"/>
                    </a:p>
                  </a:txBody>
                  <a:tcPr>
                    <a:lnB w="12700" cap="flat" cmpd="sng" algn="ctr">
                      <a:solidFill>
                        <a:schemeClr val="tx1"/>
                      </a:solidFill>
                      <a:prstDash val="solid"/>
                      <a:round/>
                      <a:headEnd type="none" w="med" len="med"/>
                      <a:tailEnd type="none" w="med" len="med"/>
                    </a:lnB>
                  </a:tcPr>
                </a:tc>
                <a:tc>
                  <a:txBody>
                    <a:bodyPr/>
                    <a:lstStyle/>
                    <a:p>
                      <a:r>
                        <a:rPr lang="id-ID" sz="1600" dirty="0" smtClean="0"/>
                        <a:t>IPS</a:t>
                      </a:r>
                      <a:endParaRPr lang="id-ID" sz="1600" dirty="0"/>
                    </a:p>
                  </a:txBody>
                  <a:tcPr>
                    <a:lnB w="12700" cap="flat" cmpd="sng" algn="ctr">
                      <a:solidFill>
                        <a:schemeClr val="tx1"/>
                      </a:solidFill>
                      <a:prstDash val="solid"/>
                      <a:round/>
                      <a:headEnd type="none" w="med" len="med"/>
                      <a:tailEnd type="none" w="med" len="med"/>
                    </a:lnB>
                  </a:tcPr>
                </a:tc>
                <a:tc>
                  <a:txBody>
                    <a:bodyPr/>
                    <a:lstStyle/>
                    <a:p>
                      <a:pPr algn="ctr"/>
                      <a:r>
                        <a:rPr lang="id-ID" sz="1600" dirty="0" smtClean="0"/>
                        <a:t>2</a:t>
                      </a:r>
                      <a:endParaRPr lang="id-ID" sz="1600" dirty="0"/>
                    </a:p>
                  </a:txBody>
                  <a:tcPr>
                    <a:lnB w="12700" cap="flat" cmpd="sng" algn="ctr">
                      <a:solidFill>
                        <a:schemeClr val="tx1"/>
                      </a:solidFill>
                      <a:prstDash val="solid"/>
                      <a:round/>
                      <a:headEnd type="none" w="med" len="med"/>
                      <a:tailEnd type="none" w="med" len="med"/>
                    </a:lnB>
                  </a:tcPr>
                </a:tc>
                <a:tc>
                  <a:txBody>
                    <a:bodyPr/>
                    <a:lstStyle/>
                    <a:p>
                      <a:pPr algn="ctr"/>
                      <a:r>
                        <a:rPr lang="id-ID" sz="1600" dirty="0" smtClean="0"/>
                        <a:t>2</a:t>
                      </a:r>
                      <a:endParaRPr lang="id-ID" sz="1600" dirty="0"/>
                    </a:p>
                  </a:txBody>
                  <a:tcPr>
                    <a:lnB w="12700" cap="flat" cmpd="sng" algn="ctr">
                      <a:solidFill>
                        <a:schemeClr val="tx1"/>
                      </a:solidFill>
                      <a:prstDash val="solid"/>
                      <a:round/>
                      <a:headEnd type="none" w="med" len="med"/>
                      <a:tailEnd type="none" w="med" len="med"/>
                    </a:lnB>
                  </a:tcPr>
                </a:tc>
                <a:tc>
                  <a:txBody>
                    <a:bodyPr/>
                    <a:lstStyle/>
                    <a:p>
                      <a:pPr algn="ctr"/>
                      <a:r>
                        <a:rPr lang="id-ID" sz="1600" dirty="0" smtClean="0"/>
                        <a:t>2</a:t>
                      </a:r>
                      <a:endParaRPr lang="id-ID" sz="1600" dirty="0"/>
                    </a:p>
                  </a:txBody>
                  <a:tcPr>
                    <a:lnB w="12700" cap="flat" cmpd="sng" algn="ctr">
                      <a:solidFill>
                        <a:schemeClr val="tx1"/>
                      </a:solidFill>
                      <a:prstDash val="solid"/>
                      <a:round/>
                      <a:headEnd type="none" w="med" len="med"/>
                      <a:tailEnd type="none" w="med" len="med"/>
                    </a:lnB>
                  </a:tcPr>
                </a:tc>
              </a:tr>
              <a:tr h="180277">
                <a:tc>
                  <a:txBody>
                    <a:bodyPr/>
                    <a:lstStyle/>
                    <a:p>
                      <a:r>
                        <a:rPr lang="id-ID" sz="1600" dirty="0" smtClean="0"/>
                        <a:t>7</a:t>
                      </a:r>
                      <a:endParaRPr lang="id-ID" sz="1600" dirty="0"/>
                    </a:p>
                  </a:txBody>
                  <a:tcPr>
                    <a:lnT w="12700" cap="flat" cmpd="sng" algn="ctr">
                      <a:solidFill>
                        <a:schemeClr val="tx1"/>
                      </a:solidFill>
                      <a:prstDash val="solid"/>
                      <a:round/>
                      <a:headEnd type="none" w="med" len="med"/>
                      <a:tailEnd type="none" w="med" len="med"/>
                    </a:lnT>
                  </a:tcPr>
                </a:tc>
                <a:tc>
                  <a:txBody>
                    <a:bodyPr/>
                    <a:lstStyle/>
                    <a:p>
                      <a:r>
                        <a:rPr lang="id-ID" sz="1600" dirty="0" smtClean="0"/>
                        <a:t>Bahasa</a:t>
                      </a:r>
                      <a:r>
                        <a:rPr lang="id-ID" sz="1600" baseline="0" dirty="0" smtClean="0"/>
                        <a:t> Inggris</a:t>
                      </a:r>
                      <a:endParaRPr lang="id-ID" sz="1600" dirty="0"/>
                    </a:p>
                  </a:txBody>
                  <a:tcPr>
                    <a:lnT w="12700" cap="flat" cmpd="sng" algn="ctr">
                      <a:solidFill>
                        <a:schemeClr val="tx1"/>
                      </a:solidFill>
                      <a:prstDash val="solid"/>
                      <a:round/>
                      <a:headEnd type="none" w="med" len="med"/>
                      <a:tailEnd type="none" w="med" len="med"/>
                    </a:lnT>
                  </a:tcPr>
                </a:tc>
                <a:tc>
                  <a:txBody>
                    <a:bodyPr/>
                    <a:lstStyle/>
                    <a:p>
                      <a:pPr algn="ctr"/>
                      <a:r>
                        <a:rPr lang="id-ID" sz="1600" dirty="0" smtClean="0"/>
                        <a:t>2</a:t>
                      </a:r>
                      <a:endParaRPr lang="id-ID" sz="1600" dirty="0"/>
                    </a:p>
                  </a:txBody>
                  <a:tcPr>
                    <a:lnT w="12700" cap="flat" cmpd="sng" algn="ctr">
                      <a:solidFill>
                        <a:schemeClr val="tx1"/>
                      </a:solidFill>
                      <a:prstDash val="solid"/>
                      <a:round/>
                      <a:headEnd type="none" w="med" len="med"/>
                      <a:tailEnd type="none" w="med" len="med"/>
                    </a:lnT>
                  </a:tcPr>
                </a:tc>
                <a:tc>
                  <a:txBody>
                    <a:bodyPr/>
                    <a:lstStyle/>
                    <a:p>
                      <a:pPr algn="ctr"/>
                      <a:r>
                        <a:rPr lang="id-ID" sz="1600" dirty="0" smtClean="0"/>
                        <a:t>2</a:t>
                      </a:r>
                      <a:endParaRPr lang="id-ID" sz="1600" dirty="0"/>
                    </a:p>
                  </a:txBody>
                  <a:tcPr>
                    <a:lnT w="12700" cap="flat" cmpd="sng" algn="ctr">
                      <a:solidFill>
                        <a:schemeClr val="tx1"/>
                      </a:solidFill>
                      <a:prstDash val="solid"/>
                      <a:round/>
                      <a:headEnd type="none" w="med" len="med"/>
                      <a:tailEnd type="none" w="med" len="med"/>
                    </a:lnT>
                  </a:tcPr>
                </a:tc>
                <a:tc>
                  <a:txBody>
                    <a:bodyPr/>
                    <a:lstStyle/>
                    <a:p>
                      <a:pPr algn="ctr"/>
                      <a:r>
                        <a:rPr lang="id-ID" sz="1600" dirty="0" smtClean="0"/>
                        <a:t>2</a:t>
                      </a:r>
                      <a:endParaRPr lang="id-ID" sz="1600" dirty="0"/>
                    </a:p>
                  </a:txBody>
                  <a:tcPr>
                    <a:lnT w="12700" cap="flat" cmpd="sng" algn="ctr">
                      <a:solidFill>
                        <a:schemeClr val="tx1"/>
                      </a:solidFill>
                      <a:prstDash val="solid"/>
                      <a:round/>
                      <a:headEnd type="none" w="med" len="med"/>
                      <a:tailEnd type="none" w="med" len="med"/>
                    </a:lnT>
                  </a:tcPr>
                </a:tc>
              </a:tr>
              <a:tr h="360553">
                <a:tc gridSpan="2">
                  <a:txBody>
                    <a:bodyPr/>
                    <a:lstStyle/>
                    <a:p>
                      <a:r>
                        <a:rPr lang="id-ID" sz="1600" b="1" dirty="0" smtClean="0"/>
                        <a:t>Kelompok B</a:t>
                      </a:r>
                      <a:endParaRPr lang="id-ID" sz="1600" b="1" dirty="0"/>
                    </a:p>
                  </a:txBody>
                  <a:tcPr/>
                </a:tc>
                <a:tc hMerge="1">
                  <a:txBody>
                    <a:bodyPr/>
                    <a:lstStyle/>
                    <a:p>
                      <a:endParaRPr lang="id-ID" sz="1600" dirty="0"/>
                    </a:p>
                  </a:txBody>
                  <a:tcPr/>
                </a:tc>
                <a:tc>
                  <a:txBody>
                    <a:bodyPr/>
                    <a:lstStyle/>
                    <a:p>
                      <a:pPr algn="ctr"/>
                      <a:endParaRPr lang="id-ID" sz="1600"/>
                    </a:p>
                  </a:txBody>
                  <a:tcPr/>
                </a:tc>
                <a:tc>
                  <a:txBody>
                    <a:bodyPr/>
                    <a:lstStyle/>
                    <a:p>
                      <a:pPr algn="ctr"/>
                      <a:endParaRPr lang="id-ID" sz="1600"/>
                    </a:p>
                  </a:txBody>
                  <a:tcPr/>
                </a:tc>
                <a:tc>
                  <a:txBody>
                    <a:bodyPr/>
                    <a:lstStyle/>
                    <a:p>
                      <a:pPr algn="ctr"/>
                      <a:endParaRPr lang="id-ID" sz="1600"/>
                    </a:p>
                  </a:txBody>
                  <a:tcPr/>
                </a:tc>
              </a:tr>
              <a:tr h="360553">
                <a:tc>
                  <a:txBody>
                    <a:bodyPr/>
                    <a:lstStyle/>
                    <a:p>
                      <a:r>
                        <a:rPr lang="id-ID" sz="1600" dirty="0" smtClean="0"/>
                        <a:t>8</a:t>
                      </a:r>
                      <a:endParaRPr lang="id-ID" sz="1600" dirty="0"/>
                    </a:p>
                  </a:txBody>
                  <a:tcPr/>
                </a:tc>
                <a:tc>
                  <a:txBody>
                    <a:bodyPr/>
                    <a:lstStyle/>
                    <a:p>
                      <a:r>
                        <a:rPr lang="id-ID" sz="1600" dirty="0" smtClean="0"/>
                        <a:t>Seni Budaya </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c>
                  <a:txBody>
                    <a:bodyPr/>
                    <a:lstStyle/>
                    <a:p>
                      <a:pPr algn="ctr"/>
                      <a:r>
                        <a:rPr lang="id-ID" sz="1600" dirty="0" smtClean="0"/>
                        <a:t>2</a:t>
                      </a:r>
                      <a:endParaRPr lang="id-ID" sz="1600" dirty="0"/>
                    </a:p>
                  </a:txBody>
                  <a:tcPr/>
                </a:tc>
              </a:tr>
              <a:tr h="180277">
                <a:tc>
                  <a:txBody>
                    <a:bodyPr/>
                    <a:lstStyle/>
                    <a:p>
                      <a:r>
                        <a:rPr lang="id-ID" sz="1600" dirty="0" smtClean="0"/>
                        <a:t>9</a:t>
                      </a:r>
                      <a:endParaRPr lang="id-ID" sz="1600" dirty="0"/>
                    </a:p>
                  </a:txBody>
                  <a:tcPr>
                    <a:lnB w="12700" cap="flat" cmpd="sng" algn="ctr">
                      <a:solidFill>
                        <a:schemeClr val="tx1"/>
                      </a:solidFill>
                      <a:prstDash val="solid"/>
                      <a:round/>
                      <a:headEnd type="none" w="med" len="med"/>
                      <a:tailEnd type="none" w="med" len="med"/>
                    </a:lnB>
                  </a:tcPr>
                </a:tc>
                <a:tc>
                  <a:txBody>
                    <a:bodyPr/>
                    <a:lstStyle/>
                    <a:p>
                      <a:r>
                        <a:rPr lang="id-ID" sz="1600" dirty="0" smtClean="0"/>
                        <a:t>Pendidikan Jasmani, Olahraga, dan Kesehatan</a:t>
                      </a:r>
                      <a:endParaRPr lang="id-ID" sz="1600" dirty="0"/>
                    </a:p>
                  </a:txBody>
                  <a:tcPr>
                    <a:lnB w="12700" cap="flat" cmpd="sng" algn="ctr">
                      <a:solidFill>
                        <a:schemeClr val="tx1"/>
                      </a:solidFill>
                      <a:prstDash val="solid"/>
                      <a:round/>
                      <a:headEnd type="none" w="med" len="med"/>
                      <a:tailEnd type="none" w="med" len="med"/>
                    </a:lnB>
                  </a:tcPr>
                </a:tc>
                <a:tc>
                  <a:txBody>
                    <a:bodyPr/>
                    <a:lstStyle/>
                    <a:p>
                      <a:pPr algn="ctr"/>
                      <a:r>
                        <a:rPr lang="id-ID" sz="1600" dirty="0" smtClean="0"/>
                        <a:t>2</a:t>
                      </a:r>
                      <a:endParaRPr lang="id-ID" sz="1600" dirty="0"/>
                    </a:p>
                  </a:txBody>
                  <a:tcPr>
                    <a:lnB w="12700" cap="flat" cmpd="sng" algn="ctr">
                      <a:solidFill>
                        <a:schemeClr val="tx1"/>
                      </a:solidFill>
                      <a:prstDash val="solid"/>
                      <a:round/>
                      <a:headEnd type="none" w="med" len="med"/>
                      <a:tailEnd type="none" w="med" len="med"/>
                    </a:lnB>
                  </a:tcPr>
                </a:tc>
                <a:tc>
                  <a:txBody>
                    <a:bodyPr/>
                    <a:lstStyle/>
                    <a:p>
                      <a:pPr algn="ctr"/>
                      <a:r>
                        <a:rPr lang="id-ID" sz="1600" dirty="0" smtClean="0"/>
                        <a:t>2</a:t>
                      </a:r>
                      <a:endParaRPr lang="id-ID" sz="1600" dirty="0"/>
                    </a:p>
                  </a:txBody>
                  <a:tcPr>
                    <a:lnB w="12700" cap="flat" cmpd="sng" algn="ctr">
                      <a:solidFill>
                        <a:schemeClr val="tx1"/>
                      </a:solidFill>
                      <a:prstDash val="solid"/>
                      <a:round/>
                      <a:headEnd type="none" w="med" len="med"/>
                      <a:tailEnd type="none" w="med" len="med"/>
                    </a:lnB>
                  </a:tcPr>
                </a:tc>
                <a:tc>
                  <a:txBody>
                    <a:bodyPr/>
                    <a:lstStyle/>
                    <a:p>
                      <a:pPr algn="ctr"/>
                      <a:r>
                        <a:rPr lang="id-ID" sz="1600" dirty="0" smtClean="0"/>
                        <a:t>2</a:t>
                      </a:r>
                      <a:endParaRPr lang="id-ID" sz="1600" dirty="0"/>
                    </a:p>
                  </a:txBody>
                  <a:tcPr>
                    <a:lnB w="12700" cap="flat" cmpd="sng" algn="ctr">
                      <a:solidFill>
                        <a:schemeClr val="tx1"/>
                      </a:solidFill>
                      <a:prstDash val="solid"/>
                      <a:round/>
                      <a:headEnd type="none" w="med" len="med"/>
                      <a:tailEnd type="none" w="med" len="med"/>
                    </a:lnB>
                  </a:tcPr>
                </a:tc>
              </a:tr>
              <a:tr h="180277">
                <a:tc>
                  <a:txBody>
                    <a:bodyPr/>
                    <a:lstStyle/>
                    <a:p>
                      <a:r>
                        <a:rPr lang="id-ID" sz="1600" dirty="0" smtClean="0"/>
                        <a:t>10</a:t>
                      </a:r>
                      <a:endParaRPr lang="id-ID" sz="1600" dirty="0"/>
                    </a:p>
                  </a:txBody>
                  <a:tcPr>
                    <a:lnT w="12700" cap="flat" cmpd="sng" algn="ctr">
                      <a:solidFill>
                        <a:schemeClr val="tx1"/>
                      </a:solidFill>
                      <a:prstDash val="solid"/>
                      <a:round/>
                      <a:headEnd type="none" w="med" len="med"/>
                      <a:tailEnd type="none" w="med" len="med"/>
                    </a:lnT>
                  </a:tcPr>
                </a:tc>
                <a:tc>
                  <a:txBody>
                    <a:bodyPr/>
                    <a:lstStyle/>
                    <a:p>
                      <a:r>
                        <a:rPr lang="id-ID" sz="1600" dirty="0" smtClean="0"/>
                        <a:t>Keterampilan Pilihan</a:t>
                      </a:r>
                      <a:endParaRPr lang="id-ID" sz="1600" dirty="0"/>
                    </a:p>
                  </a:txBody>
                  <a:tcPr>
                    <a:lnT w="12700" cap="flat" cmpd="sng" algn="ctr">
                      <a:solidFill>
                        <a:schemeClr val="tx1"/>
                      </a:solidFill>
                      <a:prstDash val="solid"/>
                      <a:round/>
                      <a:headEnd type="none" w="med" len="med"/>
                      <a:tailEnd type="none" w="med" len="med"/>
                    </a:lnT>
                  </a:tcPr>
                </a:tc>
                <a:tc>
                  <a:txBody>
                    <a:bodyPr/>
                    <a:lstStyle/>
                    <a:p>
                      <a:pPr algn="ctr"/>
                      <a:r>
                        <a:rPr lang="id-ID" sz="1600" dirty="0" smtClean="0"/>
                        <a:t>24</a:t>
                      </a:r>
                      <a:endParaRPr lang="id-ID" sz="1600" dirty="0"/>
                    </a:p>
                  </a:txBody>
                  <a:tcPr>
                    <a:lnT w="12700" cap="flat" cmpd="sng" algn="ctr">
                      <a:solidFill>
                        <a:schemeClr val="tx1"/>
                      </a:solidFill>
                      <a:prstDash val="solid"/>
                      <a:round/>
                      <a:headEnd type="none" w="med" len="med"/>
                      <a:tailEnd type="none" w="med" len="med"/>
                    </a:lnT>
                  </a:tcPr>
                </a:tc>
                <a:tc>
                  <a:txBody>
                    <a:bodyPr/>
                    <a:lstStyle/>
                    <a:p>
                      <a:pPr algn="ctr"/>
                      <a:r>
                        <a:rPr lang="id-ID" sz="1600" dirty="0" smtClean="0"/>
                        <a:t>26</a:t>
                      </a:r>
                      <a:endParaRPr lang="id-ID" sz="1600" dirty="0"/>
                    </a:p>
                  </a:txBody>
                  <a:tcPr>
                    <a:lnT w="12700" cap="flat" cmpd="sng" algn="ctr">
                      <a:solidFill>
                        <a:schemeClr val="tx1"/>
                      </a:solidFill>
                      <a:prstDash val="solid"/>
                      <a:round/>
                      <a:headEnd type="none" w="med" len="med"/>
                      <a:tailEnd type="none" w="med" len="med"/>
                    </a:lnT>
                  </a:tcPr>
                </a:tc>
                <a:tc>
                  <a:txBody>
                    <a:bodyPr/>
                    <a:lstStyle/>
                    <a:p>
                      <a:pPr algn="ctr"/>
                      <a:r>
                        <a:rPr lang="id-ID" sz="1600" dirty="0" smtClean="0"/>
                        <a:t>26</a:t>
                      </a:r>
                      <a:endParaRPr lang="id-ID" sz="1600" dirty="0"/>
                    </a:p>
                  </a:txBody>
                  <a:tcPr>
                    <a:lnT w="12700" cap="flat" cmpd="sng" algn="ctr">
                      <a:solidFill>
                        <a:schemeClr val="tx1"/>
                      </a:solidFill>
                      <a:prstDash val="solid"/>
                      <a:round/>
                      <a:headEnd type="none" w="med" len="med"/>
                      <a:tailEnd type="none" w="med" len="med"/>
                    </a:lnT>
                  </a:tcPr>
                </a:tc>
              </a:tr>
              <a:tr h="360553">
                <a:tc gridSpan="2">
                  <a:txBody>
                    <a:bodyPr/>
                    <a:lstStyle/>
                    <a:p>
                      <a:r>
                        <a:rPr lang="id-ID" sz="1600" b="1" dirty="0" smtClean="0"/>
                        <a:t>Kelompok C</a:t>
                      </a:r>
                      <a:endParaRPr lang="id-ID" sz="1600" b="1" dirty="0"/>
                    </a:p>
                  </a:txBody>
                  <a:tcPr/>
                </a:tc>
                <a:tc hMerge="1">
                  <a:txBody>
                    <a:bodyPr/>
                    <a:lstStyle/>
                    <a:p>
                      <a:endParaRPr lang="id-ID" sz="1600" dirty="0"/>
                    </a:p>
                  </a:txBody>
                  <a:tcPr/>
                </a:tc>
                <a:tc>
                  <a:txBody>
                    <a:bodyPr/>
                    <a:lstStyle/>
                    <a:p>
                      <a:pPr algn="ctr"/>
                      <a:endParaRPr lang="id-ID" sz="1600"/>
                    </a:p>
                  </a:txBody>
                  <a:tcPr/>
                </a:tc>
                <a:tc>
                  <a:txBody>
                    <a:bodyPr/>
                    <a:lstStyle/>
                    <a:p>
                      <a:pPr algn="ctr"/>
                      <a:endParaRPr lang="id-ID" sz="1600"/>
                    </a:p>
                  </a:txBody>
                  <a:tcPr/>
                </a:tc>
                <a:tc>
                  <a:txBody>
                    <a:bodyPr/>
                    <a:lstStyle/>
                    <a:p>
                      <a:pPr algn="ctr"/>
                      <a:endParaRPr lang="id-ID" sz="1600"/>
                    </a:p>
                  </a:txBody>
                  <a:tcPr/>
                </a:tc>
              </a:tr>
              <a:tr h="180277">
                <a:tc>
                  <a:txBody>
                    <a:bodyPr/>
                    <a:lstStyle/>
                    <a:p>
                      <a:r>
                        <a:rPr lang="id-ID" sz="1600" dirty="0" smtClean="0"/>
                        <a:t>11</a:t>
                      </a:r>
                      <a:endParaRPr lang="id-ID" sz="1600" dirty="0"/>
                    </a:p>
                  </a:txBody>
                  <a:tcPr>
                    <a:lnB w="12700" cap="flat" cmpd="sng" algn="ctr">
                      <a:solidFill>
                        <a:schemeClr val="tx1"/>
                      </a:solidFill>
                      <a:prstDash val="solid"/>
                      <a:round/>
                      <a:headEnd type="none" w="med" len="med"/>
                      <a:tailEnd type="none" w="med" len="med"/>
                    </a:lnB>
                  </a:tcPr>
                </a:tc>
                <a:tc>
                  <a:txBody>
                    <a:bodyPr/>
                    <a:lstStyle/>
                    <a:p>
                      <a:r>
                        <a:rPr lang="id-ID" sz="1600" dirty="0" smtClean="0"/>
                        <a:t>Program Kebutuhan Khusus</a:t>
                      </a:r>
                      <a:endParaRPr lang="id-ID" sz="1600" dirty="0"/>
                    </a:p>
                  </a:txBody>
                  <a:tcPr>
                    <a:lnB w="12700" cap="flat" cmpd="sng" algn="ctr">
                      <a:solidFill>
                        <a:schemeClr val="tx1"/>
                      </a:solidFill>
                      <a:prstDash val="solid"/>
                      <a:round/>
                      <a:headEnd type="none" w="med" len="med"/>
                      <a:tailEnd type="none" w="med" len="med"/>
                    </a:lnB>
                  </a:tcPr>
                </a:tc>
                <a:tc>
                  <a:txBody>
                    <a:bodyPr/>
                    <a:lstStyle/>
                    <a:p>
                      <a:pPr algn="ctr"/>
                      <a:r>
                        <a:rPr lang="id-ID" sz="1600" dirty="0" smtClean="0"/>
                        <a:t>2</a:t>
                      </a:r>
                      <a:endParaRPr lang="id-ID" sz="1600" dirty="0"/>
                    </a:p>
                  </a:txBody>
                  <a:tcPr>
                    <a:lnB w="12700" cap="flat" cmpd="sng" algn="ctr">
                      <a:solidFill>
                        <a:schemeClr val="tx1"/>
                      </a:solidFill>
                      <a:prstDash val="solid"/>
                      <a:round/>
                      <a:headEnd type="none" w="med" len="med"/>
                      <a:tailEnd type="none" w="med" len="med"/>
                    </a:lnB>
                  </a:tcPr>
                </a:tc>
                <a:tc>
                  <a:txBody>
                    <a:bodyPr/>
                    <a:lstStyle/>
                    <a:p>
                      <a:pPr algn="ctr"/>
                      <a:r>
                        <a:rPr lang="id-ID" sz="1600" dirty="0" smtClean="0"/>
                        <a:t>2</a:t>
                      </a:r>
                      <a:endParaRPr lang="id-ID" sz="1600" dirty="0"/>
                    </a:p>
                  </a:txBody>
                  <a:tcPr>
                    <a:lnB w="12700" cap="flat" cmpd="sng" algn="ctr">
                      <a:solidFill>
                        <a:schemeClr val="tx1"/>
                      </a:solidFill>
                      <a:prstDash val="solid"/>
                      <a:round/>
                      <a:headEnd type="none" w="med" len="med"/>
                      <a:tailEnd type="none" w="med" len="med"/>
                    </a:lnB>
                  </a:tcPr>
                </a:tc>
                <a:tc>
                  <a:txBody>
                    <a:bodyPr/>
                    <a:lstStyle/>
                    <a:p>
                      <a:pPr algn="ctr"/>
                      <a:r>
                        <a:rPr lang="id-ID" sz="1600" dirty="0" smtClean="0"/>
                        <a:t>2</a:t>
                      </a:r>
                      <a:endParaRPr lang="id-ID" sz="1600" dirty="0"/>
                    </a:p>
                  </a:txBody>
                  <a:tcPr>
                    <a:lnB w="12700" cap="flat" cmpd="sng" algn="ctr">
                      <a:solidFill>
                        <a:schemeClr val="tx1"/>
                      </a:solidFill>
                      <a:prstDash val="solid"/>
                      <a:round/>
                      <a:headEnd type="none" w="med" len="med"/>
                      <a:tailEnd type="none" w="med" len="med"/>
                    </a:lnB>
                  </a:tcPr>
                </a:tc>
              </a:tr>
              <a:tr h="180277">
                <a:tc gridSpan="2">
                  <a:txBody>
                    <a:bodyPr/>
                    <a:lstStyle/>
                    <a:p>
                      <a:r>
                        <a:rPr lang="id-ID" sz="1600" b="1" dirty="0" smtClean="0"/>
                        <a:t>Jumlah Alokasi Waktu Per Minggu</a:t>
                      </a:r>
                      <a:endParaRPr lang="id-ID" sz="1600" b="1" dirty="0"/>
                    </a:p>
                  </a:txBody>
                  <a:tcPr>
                    <a:lnT w="12700" cap="flat" cmpd="sng" algn="ctr">
                      <a:solidFill>
                        <a:schemeClr val="tx1"/>
                      </a:solidFill>
                      <a:prstDash val="solid"/>
                      <a:round/>
                      <a:headEnd type="none" w="med" len="med"/>
                      <a:tailEnd type="none" w="med" len="med"/>
                    </a:lnT>
                  </a:tcPr>
                </a:tc>
                <a:tc hMerge="1">
                  <a:txBody>
                    <a:bodyPr/>
                    <a:lstStyle/>
                    <a:p>
                      <a:endParaRPr lang="id-ID" sz="1600" dirty="0"/>
                    </a:p>
                  </a:txBody>
                  <a:tcPr>
                    <a:lnT w="12700" cap="flat" cmpd="sng" algn="ctr">
                      <a:solidFill>
                        <a:schemeClr val="tx1"/>
                      </a:solidFill>
                      <a:prstDash val="solid"/>
                      <a:round/>
                      <a:headEnd type="none" w="med" len="med"/>
                      <a:tailEnd type="none" w="med" len="med"/>
                    </a:lnT>
                  </a:tcPr>
                </a:tc>
                <a:tc>
                  <a:txBody>
                    <a:bodyPr/>
                    <a:lstStyle/>
                    <a:p>
                      <a:pPr algn="ctr"/>
                      <a:r>
                        <a:rPr lang="id-ID" sz="1600" dirty="0" smtClean="0"/>
                        <a:t>42</a:t>
                      </a:r>
                      <a:endParaRPr lang="id-ID" sz="1600" dirty="0"/>
                    </a:p>
                  </a:txBody>
                  <a:tcPr>
                    <a:lnT w="12700" cap="flat" cmpd="sng" algn="ctr">
                      <a:solidFill>
                        <a:schemeClr val="tx1"/>
                      </a:solidFill>
                      <a:prstDash val="solid"/>
                      <a:round/>
                      <a:headEnd type="none" w="med" len="med"/>
                      <a:tailEnd type="none" w="med" len="med"/>
                    </a:lnT>
                  </a:tcPr>
                </a:tc>
                <a:tc>
                  <a:txBody>
                    <a:bodyPr/>
                    <a:lstStyle/>
                    <a:p>
                      <a:pPr algn="ctr"/>
                      <a:r>
                        <a:rPr lang="id-ID" sz="1600" dirty="0" smtClean="0"/>
                        <a:t>44</a:t>
                      </a:r>
                      <a:endParaRPr lang="id-ID" sz="1600" dirty="0"/>
                    </a:p>
                  </a:txBody>
                  <a:tcPr>
                    <a:lnT w="12700" cap="flat" cmpd="sng" algn="ctr">
                      <a:solidFill>
                        <a:schemeClr val="tx1"/>
                      </a:solidFill>
                      <a:prstDash val="solid"/>
                      <a:round/>
                      <a:headEnd type="none" w="med" len="med"/>
                      <a:tailEnd type="none" w="med" len="med"/>
                    </a:lnT>
                  </a:tcPr>
                </a:tc>
                <a:tc>
                  <a:txBody>
                    <a:bodyPr/>
                    <a:lstStyle/>
                    <a:p>
                      <a:pPr algn="ctr"/>
                      <a:r>
                        <a:rPr lang="id-ID" sz="1600" dirty="0" smtClean="0"/>
                        <a:t>44</a:t>
                      </a:r>
                      <a:endParaRPr lang="id-ID" sz="1600" dirty="0"/>
                    </a:p>
                  </a:txBody>
                  <a:tcP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21637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91264" cy="1143000"/>
          </a:xfrm>
        </p:spPr>
        <p:txBody>
          <a:bodyPr>
            <a:normAutofit fontScale="90000"/>
          </a:bodyPr>
          <a:lstStyle/>
          <a:p>
            <a:pPr algn="ctr"/>
            <a:r>
              <a:rPr lang="id-ID" b="1" dirty="0" smtClean="0"/>
              <a:t>MATA PELAJARAN YANG TIDAK DITEMATIKAN</a:t>
            </a:r>
            <a:endParaRPr lang="id-ID"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5348122"/>
              </p:ext>
            </p:extLst>
          </p:nvPr>
        </p:nvGraphicFramePr>
        <p:xfrm>
          <a:off x="628650" y="1887220"/>
          <a:ext cx="10896600" cy="3657600"/>
        </p:xfrm>
        <a:graphic>
          <a:graphicData uri="http://schemas.openxmlformats.org/drawingml/2006/table">
            <a:tbl>
              <a:tblPr firstRow="1" bandRow="1">
                <a:tableStyleId>{616DA210-FB5B-4158-B5E0-FEB733F419BA}</a:tableStyleId>
              </a:tblPr>
              <a:tblGrid>
                <a:gridCol w="824113"/>
                <a:gridCol w="3294933"/>
                <a:gridCol w="3341549"/>
                <a:gridCol w="3436005"/>
              </a:tblGrid>
              <a:tr h="364187">
                <a:tc rowSpan="2">
                  <a:txBody>
                    <a:bodyPr/>
                    <a:lstStyle/>
                    <a:p>
                      <a:pPr algn="ctr"/>
                      <a:r>
                        <a:rPr lang="id-ID" dirty="0" smtClean="0"/>
                        <a:t>No</a:t>
                      </a:r>
                      <a:endParaRPr lang="id-ID" dirty="0"/>
                    </a:p>
                  </a:txBody>
                  <a:tcPr/>
                </a:tc>
                <a:tc gridSpan="3">
                  <a:txBody>
                    <a:bodyPr/>
                    <a:lstStyle/>
                    <a:p>
                      <a:pPr algn="ctr"/>
                      <a:r>
                        <a:rPr lang="id-ID" dirty="0" smtClean="0"/>
                        <a:t>Mata Pelajaran yang Tidak</a:t>
                      </a:r>
                      <a:r>
                        <a:rPr lang="id-ID" baseline="0" dirty="0" smtClean="0"/>
                        <a:t> Ditematikan dan Satuan Pendidikan</a:t>
                      </a:r>
                      <a:endParaRPr lang="id-ID" dirty="0"/>
                    </a:p>
                  </a:txBody>
                  <a:tcPr/>
                </a:tc>
                <a:tc hMerge="1">
                  <a:txBody>
                    <a:bodyPr/>
                    <a:lstStyle/>
                    <a:p>
                      <a:pPr algn="ctr"/>
                      <a:endParaRPr lang="id-ID" dirty="0"/>
                    </a:p>
                  </a:txBody>
                  <a:tcPr>
                    <a:lnB w="12700" cap="flat" cmpd="sng" algn="ctr">
                      <a:solidFill>
                        <a:schemeClr val="tx1"/>
                      </a:solidFill>
                      <a:prstDash val="solid"/>
                      <a:round/>
                      <a:headEnd type="none" w="med" len="med"/>
                      <a:tailEnd type="none" w="med" len="med"/>
                    </a:lnB>
                  </a:tcPr>
                </a:tc>
                <a:tc hMerge="1">
                  <a:txBody>
                    <a:bodyPr/>
                    <a:lstStyle/>
                    <a:p>
                      <a:pPr algn="ctr"/>
                      <a:endParaRPr lang="id-ID" dirty="0"/>
                    </a:p>
                  </a:txBody>
                  <a:tcPr>
                    <a:lnB w="12700" cap="flat" cmpd="sng" algn="ctr">
                      <a:solidFill>
                        <a:schemeClr val="tx1"/>
                      </a:solidFill>
                      <a:prstDash val="solid"/>
                      <a:round/>
                      <a:headEnd type="none" w="med" len="med"/>
                      <a:tailEnd type="none" w="med" len="med"/>
                    </a:lnB>
                  </a:tcPr>
                </a:tc>
              </a:tr>
              <a:tr h="364187">
                <a:tc vMerge="1">
                  <a:txBody>
                    <a:bodyPr/>
                    <a:lstStyle/>
                    <a:p>
                      <a:pPr algn="ctr"/>
                      <a:endParaRPr lang="id-ID" dirty="0"/>
                    </a:p>
                  </a:txBody>
                  <a:tcPr>
                    <a:lnT w="12700" cap="flat" cmpd="sng" algn="ctr">
                      <a:solidFill>
                        <a:schemeClr val="tx1"/>
                      </a:solidFill>
                      <a:prstDash val="solid"/>
                      <a:round/>
                      <a:headEnd type="none" w="med" len="med"/>
                      <a:tailEnd type="none" w="med" len="med"/>
                    </a:lnT>
                  </a:tcPr>
                </a:tc>
                <a:tc>
                  <a:txBody>
                    <a:bodyPr/>
                    <a:lstStyle/>
                    <a:p>
                      <a:pPr algn="ctr"/>
                      <a:r>
                        <a:rPr lang="id-ID" dirty="0" smtClean="0"/>
                        <a:t>SDLB</a:t>
                      </a:r>
                      <a:endParaRPr lang="id-ID" dirty="0"/>
                    </a:p>
                  </a:txBody>
                  <a:tcPr/>
                </a:tc>
                <a:tc>
                  <a:txBody>
                    <a:bodyPr/>
                    <a:lstStyle/>
                    <a:p>
                      <a:pPr algn="ctr"/>
                      <a:r>
                        <a:rPr lang="id-ID" dirty="0" smtClean="0"/>
                        <a:t>SMPLB</a:t>
                      </a:r>
                      <a:endParaRPr lang="id-ID" dirty="0"/>
                    </a:p>
                  </a:txBody>
                  <a:tcPr/>
                </a:tc>
                <a:tc>
                  <a:txBody>
                    <a:bodyPr/>
                    <a:lstStyle/>
                    <a:p>
                      <a:pPr algn="ctr"/>
                      <a:r>
                        <a:rPr lang="id-ID" dirty="0" smtClean="0"/>
                        <a:t>SMALB*)</a:t>
                      </a:r>
                      <a:endParaRPr lang="id-ID" dirty="0"/>
                    </a:p>
                  </a:txBody>
                  <a:tcPr/>
                </a:tc>
              </a:tr>
              <a:tr h="364477">
                <a:tc>
                  <a:txBody>
                    <a:bodyPr/>
                    <a:lstStyle/>
                    <a:p>
                      <a:r>
                        <a:rPr lang="id-ID" dirty="0" smtClean="0"/>
                        <a:t>1</a:t>
                      </a:r>
                      <a:endParaRPr lang="id-ID" dirty="0"/>
                    </a:p>
                  </a:txBody>
                  <a:tcPr/>
                </a:tc>
                <a:tc>
                  <a:txBody>
                    <a:bodyPr/>
                    <a:lstStyle/>
                    <a:p>
                      <a:r>
                        <a:rPr lang="id-ID" dirty="0" smtClean="0"/>
                        <a:t>Pendidikan Agama dan Budi Pekerti</a:t>
                      </a:r>
                      <a:endParaRPr lang="id-ID" dirty="0"/>
                    </a:p>
                  </a:txBody>
                  <a:tcPr/>
                </a:tc>
                <a:tc>
                  <a:txBody>
                    <a:bodyPr/>
                    <a:lstStyle/>
                    <a:p>
                      <a:r>
                        <a:rPr lang="id-ID" dirty="0" smtClean="0"/>
                        <a:t>Pendidikan Agama dan Budi Pekerti</a:t>
                      </a:r>
                      <a:endParaRPr lang="id-ID" dirty="0"/>
                    </a:p>
                  </a:txBody>
                  <a:tcPr/>
                </a:tc>
                <a:tc>
                  <a:txBody>
                    <a:bodyPr/>
                    <a:lstStyle/>
                    <a:p>
                      <a:r>
                        <a:rPr lang="id-ID" dirty="0" smtClean="0"/>
                        <a:t>Pendidikan Agama dan Budi Pekerti</a:t>
                      </a:r>
                      <a:endParaRPr lang="id-ID" dirty="0"/>
                    </a:p>
                  </a:txBody>
                  <a:tcPr/>
                </a:tc>
              </a:tr>
              <a:tr h="364477">
                <a:tc>
                  <a:txBody>
                    <a:bodyPr/>
                    <a:lstStyle/>
                    <a:p>
                      <a:r>
                        <a:rPr lang="id-ID" dirty="0" smtClean="0"/>
                        <a:t>2</a:t>
                      </a:r>
                      <a:endParaRPr lang="id-ID" dirty="0"/>
                    </a:p>
                  </a:txBody>
                  <a:tcPr/>
                </a:tc>
                <a:tc>
                  <a:txBody>
                    <a:bodyPr/>
                    <a:lstStyle/>
                    <a:p>
                      <a:r>
                        <a:rPr lang="id-ID" dirty="0" smtClean="0"/>
                        <a:t>Pendidikan</a:t>
                      </a:r>
                      <a:r>
                        <a:rPr lang="id-ID" baseline="0" dirty="0" smtClean="0"/>
                        <a:t> Jasmani Olahraga dan Kesehatan (hanya untuk Kelas IV, V, dan VI)</a:t>
                      </a:r>
                      <a:endParaRPr lang="id-ID" dirty="0"/>
                    </a:p>
                  </a:txBody>
                  <a:tcPr/>
                </a:tc>
                <a:tc>
                  <a:txBody>
                    <a:bodyPr/>
                    <a:lstStyle/>
                    <a:p>
                      <a:r>
                        <a:rPr lang="id-ID" dirty="0" smtClean="0"/>
                        <a:t>Pendidikan</a:t>
                      </a:r>
                      <a:r>
                        <a:rPr lang="id-ID" baseline="0" dirty="0" smtClean="0"/>
                        <a:t> Jasmani Olahraga dan Kesehatan</a:t>
                      </a:r>
                      <a:endParaRPr lang="id-ID" dirty="0"/>
                    </a:p>
                  </a:txBody>
                  <a:tcPr/>
                </a:tc>
                <a:tc>
                  <a:txBody>
                    <a:bodyPr/>
                    <a:lstStyle/>
                    <a:p>
                      <a:r>
                        <a:rPr lang="id-ID" dirty="0" smtClean="0"/>
                        <a:t>Pendidikan</a:t>
                      </a:r>
                      <a:r>
                        <a:rPr lang="id-ID" baseline="0" dirty="0" smtClean="0"/>
                        <a:t> Jasmani Olahraga dan Kesehatan</a:t>
                      </a:r>
                      <a:endParaRPr lang="id-ID" dirty="0"/>
                    </a:p>
                  </a:txBody>
                  <a:tcPr/>
                </a:tc>
              </a:tr>
              <a:tr h="182880">
                <a:tc>
                  <a:txBody>
                    <a:bodyPr/>
                    <a:lstStyle/>
                    <a:p>
                      <a:r>
                        <a:rPr lang="id-ID" dirty="0" smtClean="0"/>
                        <a:t>3</a:t>
                      </a:r>
                      <a:endParaRPr lang="id-ID" dirty="0"/>
                    </a:p>
                  </a:txBody>
                  <a:tcPr/>
                </a:tc>
                <a:tc>
                  <a:txBody>
                    <a:bodyPr/>
                    <a:lstStyle/>
                    <a:p>
                      <a:r>
                        <a:rPr lang="id-ID" dirty="0" smtClean="0"/>
                        <a:t>Program Kebutuhan Khusus</a:t>
                      </a:r>
                      <a:endParaRPr lang="id-ID" dirty="0"/>
                    </a:p>
                  </a:txBody>
                  <a:tcPr/>
                </a:tc>
                <a:tc>
                  <a:txBody>
                    <a:bodyPr/>
                    <a:lstStyle/>
                    <a:p>
                      <a:r>
                        <a:rPr lang="id-ID" dirty="0" smtClean="0"/>
                        <a:t>Bahasa Inggris</a:t>
                      </a:r>
                      <a:endParaRPr lang="id-ID" dirty="0"/>
                    </a:p>
                  </a:txBody>
                  <a:tcPr/>
                </a:tc>
                <a:tc>
                  <a:txBody>
                    <a:bodyPr/>
                    <a:lstStyle/>
                    <a:p>
                      <a:r>
                        <a:rPr lang="id-ID" dirty="0" smtClean="0"/>
                        <a:t>Bahasa Inggris</a:t>
                      </a:r>
                      <a:endParaRPr lang="id-ID" dirty="0"/>
                    </a:p>
                  </a:txBody>
                  <a:tcPr/>
                </a:tc>
              </a:tr>
              <a:tr h="182880">
                <a:tc>
                  <a:txBody>
                    <a:bodyPr/>
                    <a:lstStyle/>
                    <a:p>
                      <a:r>
                        <a:rPr lang="id-ID" dirty="0" smtClean="0"/>
                        <a:t>4</a:t>
                      </a:r>
                      <a:endParaRPr lang="id-ID" dirty="0"/>
                    </a:p>
                  </a:txBody>
                  <a:tcPr/>
                </a:tc>
                <a:tc>
                  <a:txBody>
                    <a:bodyPr/>
                    <a:lstStyle/>
                    <a:p>
                      <a:r>
                        <a:rPr lang="id-ID" dirty="0" smtClean="0"/>
                        <a:t>-</a:t>
                      </a:r>
                      <a:endParaRPr lang="id-ID" dirty="0"/>
                    </a:p>
                  </a:txBody>
                  <a:tcPr/>
                </a:tc>
                <a:tc>
                  <a:txBody>
                    <a:bodyPr/>
                    <a:lstStyle/>
                    <a:p>
                      <a:r>
                        <a:rPr lang="id-ID" dirty="0" smtClean="0"/>
                        <a:t>Keterampilan Pilihan</a:t>
                      </a:r>
                      <a:endParaRPr lang="id-ID" dirty="0"/>
                    </a:p>
                  </a:txBody>
                  <a:tcPr/>
                </a:tc>
                <a:tc>
                  <a:txBody>
                    <a:bodyPr/>
                    <a:lstStyle/>
                    <a:p>
                      <a:r>
                        <a:rPr lang="id-ID" dirty="0" smtClean="0"/>
                        <a:t>Keterampilan Pilihan</a:t>
                      </a:r>
                      <a:endParaRPr lang="id-ID" dirty="0"/>
                    </a:p>
                  </a:txBody>
                  <a:tcPr/>
                </a:tc>
              </a:tr>
              <a:tr h="182880">
                <a:tc>
                  <a:txBody>
                    <a:bodyPr/>
                    <a:lstStyle/>
                    <a:p>
                      <a:r>
                        <a:rPr lang="id-ID" dirty="0" smtClean="0"/>
                        <a:t>5</a:t>
                      </a:r>
                      <a:endParaRPr lang="id-ID" dirty="0"/>
                    </a:p>
                  </a:txBody>
                  <a:tcPr/>
                </a:tc>
                <a:tc>
                  <a:txBody>
                    <a:bodyPr/>
                    <a:lstStyle/>
                    <a:p>
                      <a:r>
                        <a:rPr lang="id-ID" dirty="0" smtClean="0"/>
                        <a:t>-</a:t>
                      </a:r>
                      <a:endParaRPr lang="id-ID"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Program Kebutuhan Khusus</a:t>
                      </a:r>
                      <a:endParaRPr lang="id-ID"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Program Kebutuhan Khusus</a:t>
                      </a:r>
                      <a:endParaRPr lang="id-ID" dirty="0"/>
                    </a:p>
                  </a:txBody>
                  <a:tcPr/>
                </a:tc>
              </a:tr>
            </a:tbl>
          </a:graphicData>
        </a:graphic>
      </p:graphicFrame>
      <p:sp>
        <p:nvSpPr>
          <p:cNvPr id="7" name="Rectangle 6"/>
          <p:cNvSpPr/>
          <p:nvPr/>
        </p:nvSpPr>
        <p:spPr>
          <a:xfrm>
            <a:off x="1728169" y="6165304"/>
            <a:ext cx="2885726" cy="369332"/>
          </a:xfrm>
          <a:prstGeom prst="rect">
            <a:avLst/>
          </a:prstGeom>
        </p:spPr>
        <p:txBody>
          <a:bodyPr wrap="none">
            <a:spAutoFit/>
          </a:bodyPr>
          <a:lstStyle/>
          <a:p>
            <a:pPr algn="ctr"/>
            <a:r>
              <a:rPr lang="id-ID" dirty="0"/>
              <a:t>*) Tunagrahita dan Autis</a:t>
            </a:r>
          </a:p>
        </p:txBody>
      </p:sp>
    </p:spTree>
    <p:extLst>
      <p:ext uri="{BB962C8B-B14F-4D97-AF65-F5344CB8AC3E}">
        <p14:creationId xmlns:p14="http://schemas.microsoft.com/office/powerpoint/2010/main" val="2881061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903770" y="1981201"/>
            <a:ext cx="8367464" cy="507831"/>
          </a:xfrm>
          <a:prstGeom prst="rect">
            <a:avLst/>
          </a:prstGeom>
        </p:spPr>
        <p:txBody>
          <a:bodyPr wrap="square">
            <a:spAutoFit/>
          </a:bodyPr>
          <a:lstStyle/>
          <a:p>
            <a:endParaRPr lang="en-US" sz="2700" dirty="0">
              <a:solidFill>
                <a:schemeClr val="bg1"/>
              </a:solidFill>
              <a:latin typeface="Baskerville Old Face" pitchFamily="18" charset="0"/>
            </a:endParaRPr>
          </a:p>
        </p:txBody>
      </p:sp>
      <p:sp>
        <p:nvSpPr>
          <p:cNvPr id="9" name="Rectangle 8"/>
          <p:cNvSpPr/>
          <p:nvPr/>
        </p:nvSpPr>
        <p:spPr>
          <a:xfrm>
            <a:off x="357351" y="127130"/>
            <a:ext cx="11477297" cy="5293757"/>
          </a:xfrm>
          <a:prstGeom prst="rect">
            <a:avLst/>
          </a:prstGeom>
        </p:spPr>
        <p:txBody>
          <a:bodyPr wrap="square">
            <a:spAutoFit/>
          </a:bodyPr>
          <a:lstStyle/>
          <a:p>
            <a:pPr>
              <a:defRPr/>
            </a:pPr>
            <a:r>
              <a:rPr lang="id-ID" sz="3600" b="1" kern="0" dirty="0">
                <a:solidFill>
                  <a:srgbClr val="00FF00"/>
                </a:solidFill>
                <a:effectLst>
                  <a:outerShdw blurRad="38100" dist="38100" dir="2700000" algn="tl">
                    <a:srgbClr val="000000">
                      <a:alpha val="43137"/>
                    </a:srgbClr>
                  </a:outerShdw>
                </a:effectLst>
                <a:latin typeface="Berlin Sans FB Demi" pitchFamily="34" charset="0"/>
              </a:rPr>
              <a:t>KOMPONEN KTSP </a:t>
            </a:r>
            <a:endParaRPr lang="id-ID" sz="3600" b="1" kern="0" dirty="0" smtClean="0">
              <a:solidFill>
                <a:srgbClr val="00FF00"/>
              </a:solidFill>
              <a:effectLst>
                <a:outerShdw blurRad="38100" dist="38100" dir="2700000" algn="tl">
                  <a:srgbClr val="000000">
                    <a:alpha val="43137"/>
                  </a:srgbClr>
                </a:outerShdw>
              </a:effectLst>
              <a:latin typeface="Berlin Sans FB Demi" pitchFamily="34" charset="0"/>
            </a:endParaRPr>
          </a:p>
          <a:p>
            <a:pPr>
              <a:defRPr/>
            </a:pPr>
            <a:r>
              <a:rPr lang="id-ID" sz="3600" b="1" kern="0" dirty="0" smtClean="0">
                <a:solidFill>
                  <a:srgbClr val="00FF00"/>
                </a:solidFill>
                <a:effectLst>
                  <a:outerShdw blurRad="38100" dist="38100" dir="2700000" algn="tl">
                    <a:srgbClr val="000000">
                      <a:alpha val="43137"/>
                    </a:srgbClr>
                  </a:outerShdw>
                </a:effectLst>
                <a:latin typeface="Berlin Sans FB Demi" pitchFamily="34" charset="0"/>
              </a:rPr>
              <a:t>Komponen KTSP meliputi tiga dokumen yaitu:</a:t>
            </a:r>
            <a:endParaRPr lang="id-ID" sz="3600" b="1" kern="0" dirty="0">
              <a:solidFill>
                <a:srgbClr val="00FF00"/>
              </a:solidFill>
              <a:effectLst>
                <a:outerShdw blurRad="38100" dist="38100" dir="2700000" algn="tl">
                  <a:srgbClr val="000000">
                    <a:alpha val="43137"/>
                  </a:srgbClr>
                </a:outerShdw>
              </a:effectLst>
              <a:latin typeface="Berlin Sans FB Demi" pitchFamily="34" charset="0"/>
            </a:endParaRPr>
          </a:p>
          <a:p>
            <a:pPr>
              <a:defRPr/>
            </a:pPr>
            <a:endParaRPr lang="id-ID" sz="1000" b="1" kern="0" dirty="0">
              <a:solidFill>
                <a:srgbClr val="00FF00"/>
              </a:solidFill>
              <a:effectLst>
                <a:outerShdw blurRad="38100" dist="38100" dir="2700000" algn="tl">
                  <a:srgbClr val="000000">
                    <a:alpha val="43137"/>
                  </a:srgbClr>
                </a:outerShdw>
              </a:effectLst>
              <a:latin typeface="Berlin Sans FB Demi" pitchFamily="34" charset="0"/>
            </a:endParaRPr>
          </a:p>
          <a:p>
            <a:pPr>
              <a:buFont typeface="Wingdings" pitchFamily="2" charset="2"/>
              <a:buChar char="§"/>
              <a:defRPr/>
            </a:pPr>
            <a:r>
              <a:rPr lang="id-ID" sz="3200" b="1" kern="0" dirty="0">
                <a:effectLst>
                  <a:outerShdw blurRad="38100" dist="38100" dir="2700000" algn="tl">
                    <a:srgbClr val="000000">
                      <a:alpha val="43137"/>
                    </a:srgbClr>
                  </a:outerShdw>
                </a:effectLst>
                <a:latin typeface="Book Antiqua" pitchFamily="18" charset="0"/>
              </a:rPr>
              <a:t>Dokumen 1 yang Disebut  Buku I KTSP </a:t>
            </a:r>
            <a:r>
              <a:rPr lang="id-ID" sz="3200" b="1" kern="0" dirty="0" smtClean="0">
                <a:effectLst>
                  <a:outerShdw blurRad="38100" dist="38100" dir="2700000" algn="tl">
                    <a:srgbClr val="000000">
                      <a:alpha val="43137"/>
                    </a:srgbClr>
                  </a:outerShdw>
                </a:effectLst>
                <a:latin typeface="Book Antiqua" pitchFamily="18" charset="0"/>
              </a:rPr>
              <a:t> </a:t>
            </a:r>
            <a:r>
              <a:rPr lang="id-ID" sz="3200" dirty="0" smtClean="0">
                <a:latin typeface="Book Antiqua" pitchFamily="18" charset="0"/>
              </a:rPr>
              <a:t>berisi sekurang- </a:t>
            </a:r>
          </a:p>
          <a:p>
            <a:pPr>
              <a:defRPr/>
            </a:pPr>
            <a:r>
              <a:rPr lang="id-ID" sz="3200" dirty="0" smtClean="0">
                <a:latin typeface="Book Antiqua" pitchFamily="18" charset="0"/>
              </a:rPr>
              <a:t>  kurangnya visi</a:t>
            </a:r>
            <a:r>
              <a:rPr lang="id-ID" sz="3200" dirty="0">
                <a:latin typeface="Book Antiqua" pitchFamily="18" charset="0"/>
              </a:rPr>
              <a:t>, misi, </a:t>
            </a:r>
            <a:r>
              <a:rPr lang="id-ID" sz="3200" dirty="0" smtClean="0">
                <a:latin typeface="Book Antiqua" pitchFamily="18" charset="0"/>
              </a:rPr>
              <a:t>tujuan</a:t>
            </a:r>
            <a:r>
              <a:rPr lang="id-ID" sz="3200" dirty="0">
                <a:latin typeface="Book Antiqua" pitchFamily="18" charset="0"/>
              </a:rPr>
              <a:t>, muatan, pengaturan beban </a:t>
            </a:r>
            <a:endParaRPr lang="id-ID" sz="3200" dirty="0" smtClean="0">
              <a:latin typeface="Book Antiqua" pitchFamily="18" charset="0"/>
            </a:endParaRPr>
          </a:p>
          <a:p>
            <a:pPr>
              <a:defRPr/>
            </a:pPr>
            <a:r>
              <a:rPr lang="id-ID" sz="3200" dirty="0">
                <a:latin typeface="Book Antiqua" pitchFamily="18" charset="0"/>
              </a:rPr>
              <a:t> </a:t>
            </a:r>
            <a:r>
              <a:rPr lang="id-ID" sz="3200" dirty="0" smtClean="0">
                <a:latin typeface="Book Antiqua" pitchFamily="18" charset="0"/>
              </a:rPr>
              <a:t> belajar</a:t>
            </a:r>
            <a:r>
              <a:rPr lang="id-ID" sz="3200" dirty="0">
                <a:latin typeface="Book Antiqua" pitchFamily="18" charset="0"/>
              </a:rPr>
              <a:t>, </a:t>
            </a:r>
            <a:r>
              <a:rPr lang="id-ID" sz="3200" dirty="0" smtClean="0">
                <a:latin typeface="Book Antiqua" pitchFamily="18" charset="0"/>
              </a:rPr>
              <a:t> </a:t>
            </a:r>
            <a:r>
              <a:rPr lang="id-ID" sz="3200" dirty="0">
                <a:latin typeface="Book Antiqua" pitchFamily="18" charset="0"/>
              </a:rPr>
              <a:t>dan kalender pendidikan</a:t>
            </a:r>
            <a:endParaRPr lang="id-ID" sz="3200" b="1" kern="0" dirty="0">
              <a:effectLst>
                <a:outerShdw blurRad="38100" dist="38100" dir="2700000" algn="tl">
                  <a:srgbClr val="000000">
                    <a:alpha val="43137"/>
                  </a:srgbClr>
                </a:outerShdw>
              </a:effectLst>
              <a:latin typeface="Book Antiqua" pitchFamily="18" charset="0"/>
            </a:endParaRPr>
          </a:p>
          <a:p>
            <a:pPr>
              <a:buFont typeface="Wingdings" pitchFamily="2" charset="2"/>
              <a:buChar char="§"/>
              <a:defRPr/>
            </a:pPr>
            <a:r>
              <a:rPr lang="id-ID" sz="3200" b="1" kern="0" dirty="0">
                <a:effectLst>
                  <a:outerShdw blurRad="38100" dist="38100" dir="2700000" algn="tl">
                    <a:srgbClr val="000000">
                      <a:alpha val="43137"/>
                    </a:srgbClr>
                  </a:outerShdw>
                </a:effectLst>
                <a:latin typeface="Book Antiqua" pitchFamily="18" charset="0"/>
              </a:rPr>
              <a:t>Dokumen 2 yang disebut Buku II   KTSP </a:t>
            </a:r>
            <a:r>
              <a:rPr lang="id-ID" sz="3200" b="1" kern="0" dirty="0" smtClean="0">
                <a:effectLst>
                  <a:outerShdw blurRad="38100" dist="38100" dir="2700000" algn="tl">
                    <a:srgbClr val="000000">
                      <a:alpha val="43137"/>
                    </a:srgbClr>
                  </a:outerShdw>
                </a:effectLst>
                <a:latin typeface="Book Antiqua" pitchFamily="18" charset="0"/>
              </a:rPr>
              <a:t> </a:t>
            </a:r>
            <a:r>
              <a:rPr lang="id-ID" sz="3200" b="1" kern="0" dirty="0">
                <a:effectLst>
                  <a:outerShdw blurRad="38100" dist="38100" dir="2700000" algn="tl">
                    <a:srgbClr val="000000">
                      <a:alpha val="43137"/>
                    </a:srgbClr>
                  </a:outerShdw>
                </a:effectLst>
                <a:latin typeface="Book Antiqua" pitchFamily="18" charset="0"/>
              </a:rPr>
              <a:t>yang berisi </a:t>
            </a:r>
            <a:endParaRPr lang="id-ID" sz="3200" b="1" kern="0" dirty="0" smtClean="0">
              <a:effectLst>
                <a:outerShdw blurRad="38100" dist="38100" dir="2700000" algn="tl">
                  <a:srgbClr val="000000">
                    <a:alpha val="43137"/>
                  </a:srgbClr>
                </a:outerShdw>
              </a:effectLst>
              <a:latin typeface="Book Antiqua" pitchFamily="18" charset="0"/>
            </a:endParaRPr>
          </a:p>
          <a:p>
            <a:pPr>
              <a:defRPr/>
            </a:pPr>
            <a:r>
              <a:rPr lang="id-ID" sz="3200" b="1" kern="0" dirty="0">
                <a:effectLst>
                  <a:outerShdw blurRad="38100" dist="38100" dir="2700000" algn="tl">
                    <a:srgbClr val="000000">
                      <a:alpha val="43137"/>
                    </a:srgbClr>
                  </a:outerShdw>
                </a:effectLst>
                <a:latin typeface="Book Antiqua" pitchFamily="18" charset="0"/>
              </a:rPr>
              <a:t> </a:t>
            </a:r>
            <a:r>
              <a:rPr lang="id-ID" sz="3200" b="1" kern="0" dirty="0" smtClean="0">
                <a:effectLst>
                  <a:outerShdw blurRad="38100" dist="38100" dir="2700000" algn="tl">
                    <a:srgbClr val="000000">
                      <a:alpha val="43137"/>
                    </a:srgbClr>
                  </a:outerShdw>
                </a:effectLst>
                <a:latin typeface="Book Antiqua" pitchFamily="18" charset="0"/>
              </a:rPr>
              <a:t> Silabus</a:t>
            </a:r>
            <a:endParaRPr lang="id-ID" sz="3200" b="1" kern="0" dirty="0">
              <a:effectLst>
                <a:outerShdw blurRad="38100" dist="38100" dir="2700000" algn="tl">
                  <a:srgbClr val="000000">
                    <a:alpha val="43137"/>
                  </a:srgbClr>
                </a:outerShdw>
              </a:effectLst>
              <a:latin typeface="Book Antiqua" pitchFamily="18" charset="0"/>
            </a:endParaRPr>
          </a:p>
          <a:p>
            <a:pPr>
              <a:buFont typeface="Wingdings" pitchFamily="2" charset="2"/>
              <a:buChar char="§"/>
              <a:defRPr/>
            </a:pPr>
            <a:r>
              <a:rPr lang="id-ID" sz="3200" b="1" kern="0" dirty="0">
                <a:effectLst>
                  <a:outerShdw blurRad="38100" dist="38100" dir="2700000" algn="tl">
                    <a:srgbClr val="000000">
                      <a:alpha val="43137"/>
                    </a:srgbClr>
                  </a:outerShdw>
                </a:effectLst>
                <a:latin typeface="Book Antiqua" pitchFamily="18" charset="0"/>
              </a:rPr>
              <a:t>Dokumen 3  yang disebut Buku </a:t>
            </a:r>
            <a:r>
              <a:rPr lang="id-ID" sz="3200" b="1" kern="0" dirty="0" smtClean="0">
                <a:effectLst>
                  <a:outerShdw blurRad="38100" dist="38100" dir="2700000" algn="tl">
                    <a:srgbClr val="000000">
                      <a:alpha val="43137"/>
                    </a:srgbClr>
                  </a:outerShdw>
                </a:effectLst>
                <a:latin typeface="Book Antiqua" pitchFamily="18" charset="0"/>
              </a:rPr>
              <a:t>III  </a:t>
            </a:r>
            <a:r>
              <a:rPr lang="id-ID" sz="3200" b="1" kern="0" dirty="0">
                <a:effectLst>
                  <a:outerShdw blurRad="38100" dist="38100" dir="2700000" algn="tl">
                    <a:srgbClr val="000000">
                      <a:alpha val="43137"/>
                    </a:srgbClr>
                  </a:outerShdw>
                </a:effectLst>
                <a:latin typeface="Book Antiqua" pitchFamily="18" charset="0"/>
              </a:rPr>
              <a:t>KTSP berisi RPP </a:t>
            </a:r>
            <a:r>
              <a:rPr lang="id-ID" sz="3200" b="1" kern="0" dirty="0" smtClean="0">
                <a:effectLst>
                  <a:outerShdw blurRad="38100" dist="38100" dir="2700000" algn="tl">
                    <a:srgbClr val="000000">
                      <a:alpha val="43137"/>
                    </a:srgbClr>
                  </a:outerShdw>
                </a:effectLst>
                <a:latin typeface="Book Antiqua" pitchFamily="18" charset="0"/>
              </a:rPr>
              <a:t>yang</a:t>
            </a:r>
          </a:p>
          <a:p>
            <a:pPr>
              <a:defRPr/>
            </a:pPr>
            <a:r>
              <a:rPr lang="id-ID" sz="3200" b="1" kern="0" dirty="0">
                <a:effectLst>
                  <a:outerShdw blurRad="38100" dist="38100" dir="2700000" algn="tl">
                    <a:srgbClr val="000000">
                      <a:alpha val="43137"/>
                    </a:srgbClr>
                  </a:outerShdw>
                </a:effectLst>
                <a:latin typeface="Book Antiqua" pitchFamily="18" charset="0"/>
              </a:rPr>
              <a:t> </a:t>
            </a:r>
            <a:r>
              <a:rPr lang="id-ID" sz="3200" b="1" kern="0" dirty="0" smtClean="0">
                <a:effectLst>
                  <a:outerShdw blurRad="38100" dist="38100" dir="2700000" algn="tl">
                    <a:srgbClr val="000000">
                      <a:alpha val="43137"/>
                    </a:srgbClr>
                  </a:outerShdw>
                </a:effectLst>
                <a:latin typeface="Book Antiqua" pitchFamily="18" charset="0"/>
              </a:rPr>
              <a:t> disusun sesuai </a:t>
            </a:r>
            <a:r>
              <a:rPr lang="id-ID" sz="3200" b="1" kern="0" dirty="0">
                <a:effectLst>
                  <a:outerShdw blurRad="38100" dist="38100" dir="2700000" algn="tl">
                    <a:srgbClr val="000000">
                      <a:alpha val="43137"/>
                    </a:srgbClr>
                  </a:outerShdw>
                </a:effectLst>
                <a:latin typeface="Book Antiqua" pitchFamily="18" charset="0"/>
              </a:rPr>
              <a:t>potensi, minat, dan </a:t>
            </a:r>
            <a:r>
              <a:rPr lang="id-ID" sz="3200" b="1" kern="0" dirty="0" smtClean="0">
                <a:effectLst>
                  <a:outerShdw blurRad="38100" dist="38100" dir="2700000" algn="tl">
                    <a:srgbClr val="000000">
                      <a:alpha val="43137"/>
                    </a:srgbClr>
                  </a:outerShdw>
                </a:effectLst>
                <a:latin typeface="Book Antiqua" pitchFamily="18" charset="0"/>
              </a:rPr>
              <a:t> </a:t>
            </a:r>
            <a:r>
              <a:rPr lang="id-ID" sz="3200" b="1" kern="0" dirty="0">
                <a:effectLst>
                  <a:outerShdw blurRad="38100" dist="38100" dir="2700000" algn="tl">
                    <a:srgbClr val="000000">
                      <a:alpha val="43137"/>
                    </a:srgbClr>
                  </a:outerShdw>
                </a:effectLst>
                <a:latin typeface="Book Antiqua" pitchFamily="18" charset="0"/>
              </a:rPr>
              <a:t>kemampuan peserta </a:t>
            </a:r>
            <a:endParaRPr lang="id-ID" sz="3200" b="1" kern="0" dirty="0" smtClean="0">
              <a:effectLst>
                <a:outerShdw blurRad="38100" dist="38100" dir="2700000" algn="tl">
                  <a:srgbClr val="000000">
                    <a:alpha val="43137"/>
                  </a:srgbClr>
                </a:outerShdw>
              </a:effectLst>
              <a:latin typeface="Book Antiqua" pitchFamily="18" charset="0"/>
            </a:endParaRPr>
          </a:p>
          <a:p>
            <a:pPr>
              <a:defRPr/>
            </a:pPr>
            <a:r>
              <a:rPr lang="id-ID" sz="3200" b="1" kern="0" dirty="0">
                <a:effectLst>
                  <a:outerShdw blurRad="38100" dist="38100" dir="2700000" algn="tl">
                    <a:srgbClr val="000000">
                      <a:alpha val="43137"/>
                    </a:srgbClr>
                  </a:outerShdw>
                </a:effectLst>
                <a:latin typeface="Book Antiqua" pitchFamily="18" charset="0"/>
              </a:rPr>
              <a:t> </a:t>
            </a:r>
            <a:r>
              <a:rPr lang="id-ID" sz="3200" b="1" kern="0" dirty="0" smtClean="0">
                <a:effectLst>
                  <a:outerShdw blurRad="38100" dist="38100" dir="2700000" algn="tl">
                    <a:srgbClr val="000000">
                      <a:alpha val="43137"/>
                    </a:srgbClr>
                  </a:outerShdw>
                </a:effectLst>
                <a:latin typeface="Book Antiqua" pitchFamily="18" charset="0"/>
              </a:rPr>
              <a:t> didik </a:t>
            </a:r>
            <a:r>
              <a:rPr lang="id-ID" sz="3200" b="1" kern="0" dirty="0">
                <a:effectLst>
                  <a:outerShdw blurRad="38100" dist="38100" dir="2700000" algn="tl">
                    <a:srgbClr val="000000">
                      <a:alpha val="43137"/>
                    </a:srgbClr>
                  </a:outerShdw>
                </a:effectLst>
                <a:latin typeface="Book Antiqua" pitchFamily="18" charset="0"/>
              </a:rPr>
              <a:t>di </a:t>
            </a:r>
            <a:r>
              <a:rPr lang="id-ID" sz="3200" b="1" kern="0" dirty="0" smtClean="0">
                <a:effectLst>
                  <a:outerShdw blurRad="38100" dist="38100" dir="2700000" algn="tl">
                    <a:srgbClr val="000000">
                      <a:alpha val="43137"/>
                    </a:srgbClr>
                  </a:outerShdw>
                </a:effectLst>
                <a:latin typeface="Book Antiqua" pitchFamily="18" charset="0"/>
              </a:rPr>
              <a:t>lingkungan  </a:t>
            </a:r>
            <a:r>
              <a:rPr lang="id-ID" sz="3200" b="1" kern="0" dirty="0">
                <a:effectLst>
                  <a:outerShdw blurRad="38100" dist="38100" dir="2700000" algn="tl">
                    <a:srgbClr val="000000">
                      <a:alpha val="43137"/>
                    </a:srgbClr>
                  </a:outerShdw>
                </a:effectLst>
                <a:latin typeface="Book Antiqua" pitchFamily="18" charset="0"/>
              </a:rPr>
              <a:t>belajar</a:t>
            </a:r>
            <a:endParaRPr lang="id-ID" sz="3200" dirty="0">
              <a:latin typeface="Book Antiqua" pitchFamily="18" charset="0"/>
            </a:endParaRPr>
          </a:p>
        </p:txBody>
      </p:sp>
    </p:spTree>
    <p:extLst>
      <p:ext uri="{BB962C8B-B14F-4D97-AF65-F5344CB8AC3E}">
        <p14:creationId xmlns:p14="http://schemas.microsoft.com/office/powerpoint/2010/main" val="2664963578"/>
      </p:ext>
    </p:extLst>
  </p:cSld>
  <p:clrMapOvr>
    <a:masterClrMapping/>
  </p:clrMapOvr>
  <p:transition spd="slow"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p:cTn id="7" dur="9750" fill="hold"/>
                                        <p:tgtEl>
                                          <p:spTgt spid="6"/>
                                        </p:tgtEl>
                                        <p:attrNameLst>
                                          <p:attrName>ppt_w</p:attrName>
                                        </p:attrNameLst>
                                      </p:cBhvr>
                                      <p:tavLst>
                                        <p:tav tm="0">
                                          <p:val>
                                            <p:fltVal val="0"/>
                                          </p:val>
                                        </p:tav>
                                        <p:tav tm="100000">
                                          <p:val>
                                            <p:strVal val="#ppt_w"/>
                                          </p:val>
                                        </p:tav>
                                      </p:tavLst>
                                    </p:anim>
                                    <p:anim calcmode="lin" valueType="num">
                                      <p:cBhvr>
                                        <p:cTn id="8" dur="9750" fill="hold"/>
                                        <p:tgtEl>
                                          <p:spTgt spid="6"/>
                                        </p:tgtEl>
                                        <p:attrNameLst>
                                          <p:attrName>ppt_h</p:attrName>
                                        </p:attrNameLst>
                                      </p:cBhvr>
                                      <p:tavLst>
                                        <p:tav tm="0">
                                          <p:val>
                                            <p:fltVal val="0"/>
                                          </p:val>
                                        </p:tav>
                                        <p:tav tm="100000">
                                          <p:val>
                                            <p:strVal val="#ppt_h"/>
                                          </p:val>
                                        </p:tav>
                                      </p:tavLst>
                                    </p:anim>
                                    <p:animEffect transition="in" filter="fade">
                                      <p:cBhvr>
                                        <p:cTn id="9" dur="9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16632"/>
            <a:ext cx="8291264" cy="490066"/>
          </a:xfrm>
        </p:spPr>
        <p:txBody>
          <a:bodyPr>
            <a:normAutofit fontScale="90000"/>
          </a:bodyPr>
          <a:lstStyle/>
          <a:p>
            <a:pPr algn="ctr"/>
            <a:r>
              <a:rPr lang="id-ID" sz="3200" b="1" dirty="0"/>
              <a:t>MATA PELAJARAN YANG DITEMATIKAN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117868"/>
              </p:ext>
            </p:extLst>
          </p:nvPr>
        </p:nvGraphicFramePr>
        <p:xfrm>
          <a:off x="533400" y="903251"/>
          <a:ext cx="11163299" cy="5237205"/>
        </p:xfrm>
        <a:graphic>
          <a:graphicData uri="http://schemas.openxmlformats.org/drawingml/2006/table">
            <a:tbl>
              <a:tblPr firstRow="1" bandRow="1">
                <a:tableStyleId>{616DA210-FB5B-4158-B5E0-FEB733F419BA}</a:tableStyleId>
              </a:tblPr>
              <a:tblGrid>
                <a:gridCol w="645812"/>
                <a:gridCol w="1621828"/>
                <a:gridCol w="544233"/>
                <a:gridCol w="544233"/>
                <a:gridCol w="604391"/>
                <a:gridCol w="661386"/>
                <a:gridCol w="549078"/>
                <a:gridCol w="549078"/>
                <a:gridCol w="1752914"/>
                <a:gridCol w="1014845"/>
                <a:gridCol w="1658218"/>
                <a:gridCol w="1017283"/>
              </a:tblGrid>
              <a:tr h="365111">
                <a:tc rowSpan="3">
                  <a:txBody>
                    <a:bodyPr/>
                    <a:lstStyle/>
                    <a:p>
                      <a:pPr algn="ctr"/>
                      <a:r>
                        <a:rPr lang="id-ID" dirty="0" smtClean="0"/>
                        <a:t>No</a:t>
                      </a:r>
                      <a:endParaRPr lang="id-ID" dirty="0"/>
                    </a:p>
                  </a:txBody>
                  <a:tcPr/>
                </a:tc>
                <a:tc gridSpan="11">
                  <a:txBody>
                    <a:bodyPr/>
                    <a:lstStyle/>
                    <a:p>
                      <a:pPr algn="ctr"/>
                      <a:r>
                        <a:rPr lang="id-ID" dirty="0" smtClean="0"/>
                        <a:t>Mata Pelajaran </a:t>
                      </a:r>
                      <a:r>
                        <a:rPr lang="id-ID" smtClean="0"/>
                        <a:t>yang </a:t>
                      </a:r>
                      <a:r>
                        <a:rPr lang="id-ID" baseline="0" smtClean="0"/>
                        <a:t>Ditematikan </a:t>
                      </a:r>
                      <a:r>
                        <a:rPr lang="id-ID" baseline="0" dirty="0" smtClean="0"/>
                        <a:t>dan Satuan Pendidikan</a:t>
                      </a:r>
                      <a:endParaRPr lang="id-ID" dirty="0"/>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pPr algn="ctr"/>
                      <a:endParaRPr lang="id-ID" dirty="0"/>
                    </a:p>
                  </a:txBody>
                  <a:tcPr>
                    <a:lnB w="12700" cap="flat" cmpd="sng" algn="ctr">
                      <a:solidFill>
                        <a:schemeClr val="tx1"/>
                      </a:solidFill>
                      <a:prstDash val="solid"/>
                      <a:round/>
                      <a:headEnd type="none" w="med" len="med"/>
                      <a:tailEnd type="none" w="med" len="med"/>
                    </a:lnB>
                  </a:tcPr>
                </a:tc>
                <a:tc hMerge="1">
                  <a:txBody>
                    <a:bodyPr/>
                    <a:lstStyle/>
                    <a:p>
                      <a:endParaRPr lang="id-ID"/>
                    </a:p>
                  </a:txBody>
                  <a:tcPr/>
                </a:tc>
                <a:tc hMerge="1">
                  <a:txBody>
                    <a:bodyPr/>
                    <a:lstStyle/>
                    <a:p>
                      <a:pPr algn="ctr"/>
                      <a:endParaRPr lang="id-ID" dirty="0"/>
                    </a:p>
                  </a:txBody>
                  <a:tcPr>
                    <a:lnB w="12700" cap="flat" cmpd="sng" algn="ctr">
                      <a:solidFill>
                        <a:schemeClr val="tx1"/>
                      </a:solidFill>
                      <a:prstDash val="solid"/>
                      <a:round/>
                      <a:headEnd type="none" w="med" len="med"/>
                      <a:tailEnd type="none" w="med" len="med"/>
                    </a:lnB>
                  </a:tcPr>
                </a:tc>
                <a:tc hMerge="1">
                  <a:txBody>
                    <a:bodyPr/>
                    <a:lstStyle/>
                    <a:p>
                      <a:endParaRPr lang="id-ID"/>
                    </a:p>
                  </a:txBody>
                  <a:tcPr/>
                </a:tc>
              </a:tr>
              <a:tr h="182880">
                <a:tc vMerge="1">
                  <a:txBody>
                    <a:bodyPr/>
                    <a:lstStyle/>
                    <a:p>
                      <a:pPr algn="ctr"/>
                      <a:endParaRPr lang="id-ID" dirty="0"/>
                    </a:p>
                  </a:txBody>
                  <a:tcPr>
                    <a:lnT w="12700" cap="flat" cmpd="sng" algn="ctr">
                      <a:solidFill>
                        <a:schemeClr val="tx1"/>
                      </a:solidFill>
                      <a:prstDash val="solid"/>
                      <a:round/>
                      <a:headEnd type="none" w="med" len="med"/>
                      <a:tailEnd type="none" w="med" len="med"/>
                    </a:lnT>
                  </a:tcPr>
                </a:tc>
                <a:tc rowSpan="2">
                  <a:txBody>
                    <a:bodyPr/>
                    <a:lstStyle/>
                    <a:p>
                      <a:pPr algn="ctr"/>
                      <a:endParaRPr lang="id-ID" sz="300" dirty="0" smtClean="0"/>
                    </a:p>
                    <a:p>
                      <a:pPr algn="ctr"/>
                      <a:endParaRPr lang="id-ID" sz="300" dirty="0" smtClean="0"/>
                    </a:p>
                    <a:p>
                      <a:pPr algn="ctr"/>
                      <a:endParaRPr lang="id-ID" sz="300" dirty="0" smtClean="0"/>
                    </a:p>
                    <a:p>
                      <a:pPr algn="ctr"/>
                      <a:r>
                        <a:rPr lang="id-ID" dirty="0" smtClean="0"/>
                        <a:t>SDLB</a:t>
                      </a:r>
                      <a:endParaRPr lang="id-ID" dirty="0"/>
                    </a:p>
                  </a:txBody>
                  <a:tcPr>
                    <a:lnR w="12700" cap="flat" cmpd="sng" algn="ctr">
                      <a:solidFill>
                        <a:schemeClr val="tx1"/>
                      </a:solidFill>
                      <a:prstDash val="solid"/>
                      <a:round/>
                      <a:headEnd type="none" w="med" len="med"/>
                      <a:tailEnd type="none" w="med" len="med"/>
                    </a:lnR>
                  </a:tcPr>
                </a:tc>
                <a:tc gridSpan="6">
                  <a:txBody>
                    <a:bodyPr/>
                    <a:lstStyle/>
                    <a:p>
                      <a:pPr algn="ctr"/>
                      <a:r>
                        <a:rPr lang="id-ID" dirty="0" smtClean="0"/>
                        <a:t>KELAS</a:t>
                      </a:r>
                      <a:endParaRPr lang="id-ID"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rowSpan="2" gridSpan="2">
                  <a:txBody>
                    <a:bodyPr/>
                    <a:lstStyle/>
                    <a:p>
                      <a:pPr algn="ctr"/>
                      <a:r>
                        <a:rPr lang="id-ID" dirty="0" smtClean="0"/>
                        <a:t>SMPLB</a:t>
                      </a:r>
                      <a:endParaRPr lang="id-ID" dirty="0"/>
                    </a:p>
                  </a:txBody>
                  <a:tcPr/>
                </a:tc>
                <a:tc rowSpan="2" hMerge="1">
                  <a:txBody>
                    <a:bodyPr/>
                    <a:lstStyle/>
                    <a:p>
                      <a:endParaRPr lang="id-ID"/>
                    </a:p>
                  </a:txBody>
                  <a:tcPr/>
                </a:tc>
                <a:tc rowSpan="2" gridSpan="2">
                  <a:txBody>
                    <a:bodyPr/>
                    <a:lstStyle/>
                    <a:p>
                      <a:pPr algn="ctr"/>
                      <a:r>
                        <a:rPr lang="id-ID" dirty="0" smtClean="0"/>
                        <a:t>SMALB</a:t>
                      </a:r>
                    </a:p>
                    <a:p>
                      <a:pPr algn="ctr"/>
                      <a:r>
                        <a:rPr lang="id-ID" dirty="0" smtClean="0"/>
                        <a:t>(C</a:t>
                      </a:r>
                      <a:r>
                        <a:rPr lang="id-ID" baseline="0" dirty="0" smtClean="0"/>
                        <a:t> DAN AUTIS)</a:t>
                      </a:r>
                      <a:endParaRPr lang="id-ID" dirty="0"/>
                    </a:p>
                  </a:txBody>
                  <a:tcPr/>
                </a:tc>
                <a:tc rowSpan="2" hMerge="1">
                  <a:txBody>
                    <a:bodyPr/>
                    <a:lstStyle/>
                    <a:p>
                      <a:endParaRPr lang="id-ID"/>
                    </a:p>
                  </a:txBody>
                  <a:tcPr/>
                </a:tc>
              </a:tr>
              <a:tr h="182880">
                <a:tc vMerge="1">
                  <a:txBody>
                    <a:bodyPr/>
                    <a:lstStyle/>
                    <a:p>
                      <a:endParaRPr lang="id-ID"/>
                    </a:p>
                  </a:txBody>
                  <a:tcPr/>
                </a:tc>
                <a:tc vMerge="1">
                  <a:txBody>
                    <a:bodyPr/>
                    <a:lstStyle/>
                    <a:p>
                      <a:pPr algn="ctr"/>
                      <a:endParaRPr lang="id-ID"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600" dirty="0" smtClean="0"/>
                        <a:t>I</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600" dirty="0" smtClean="0"/>
                        <a:t>II</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600" dirty="0" smtClean="0"/>
                        <a:t>III</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600" dirty="0" smtClean="0"/>
                        <a:t>IV</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600" dirty="0" smtClean="0"/>
                        <a:t>V</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600" dirty="0" smtClean="0"/>
                        <a:t>VI</a:t>
                      </a:r>
                      <a:endParaRPr lang="id-ID"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vMerge="1">
                  <a:txBody>
                    <a:bodyPr/>
                    <a:lstStyle/>
                    <a:p>
                      <a:endParaRPr lang="id-ID"/>
                    </a:p>
                  </a:txBody>
                  <a:tcPr/>
                </a:tc>
                <a:tc hMerge="1" vMerge="1">
                  <a:txBody>
                    <a:bodyPr/>
                    <a:lstStyle/>
                    <a:p>
                      <a:endParaRPr lang="id-ID"/>
                    </a:p>
                  </a:txBody>
                  <a:tcPr/>
                </a:tc>
                <a:tc gridSpan="2" vMerge="1">
                  <a:txBody>
                    <a:bodyPr/>
                    <a:lstStyle/>
                    <a:p>
                      <a:endParaRPr lang="id-ID"/>
                    </a:p>
                  </a:txBody>
                  <a:tcPr/>
                </a:tc>
                <a:tc hMerge="1" vMerge="1">
                  <a:txBody>
                    <a:bodyPr/>
                    <a:lstStyle/>
                    <a:p>
                      <a:endParaRPr lang="id-ID"/>
                    </a:p>
                  </a:txBody>
                  <a:tcPr/>
                </a:tc>
              </a:tr>
              <a:tr h="365111">
                <a:tc>
                  <a:txBody>
                    <a:bodyPr/>
                    <a:lstStyle/>
                    <a:p>
                      <a:r>
                        <a:rPr lang="id-ID" sz="1600" dirty="0" smtClean="0"/>
                        <a:t>1</a:t>
                      </a:r>
                      <a:endParaRPr lang="id-ID" sz="1600" dirty="0"/>
                    </a:p>
                  </a:txBody>
                  <a:tcPr/>
                </a:tc>
                <a:tc>
                  <a:txBody>
                    <a:bodyPr/>
                    <a:lstStyle/>
                    <a:p>
                      <a:r>
                        <a:rPr lang="id-ID" sz="1600" dirty="0" smtClean="0"/>
                        <a:t>PPKn</a:t>
                      </a:r>
                      <a:endParaRPr lang="id-ID" sz="1600" dirty="0"/>
                    </a:p>
                  </a:txBody>
                  <a:tcPr>
                    <a:lnR w="12700" cap="flat" cmpd="sng" algn="ctr">
                      <a:solidFill>
                        <a:schemeClr val="tx1"/>
                      </a:solidFill>
                      <a:prstDash val="solid"/>
                      <a:round/>
                      <a:headEnd type="none" w="med" len="med"/>
                      <a:tailEnd type="none" w="med" len="med"/>
                    </a:lnR>
                  </a:tcPr>
                </a:tc>
                <a:tc>
                  <a:txBody>
                    <a:bodyPr/>
                    <a:lstStyle/>
                    <a:p>
                      <a:pPr algn="ctr"/>
                      <a:r>
                        <a:rPr lang="id-ID" sz="1600" baseline="0" dirty="0" smtClean="0"/>
                        <a:t> 2 </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2</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2</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2</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2</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2</a:t>
                      </a:r>
                      <a:endParaRPr lang="id-ID" sz="1600" dirty="0"/>
                    </a:p>
                  </a:txBody>
                  <a:tcPr>
                    <a:lnL w="12700" cap="flat" cmpd="sng" algn="ctr">
                      <a:solidFill>
                        <a:schemeClr val="tx1"/>
                      </a:solidFill>
                      <a:prstDash val="solid"/>
                      <a:round/>
                      <a:headEnd type="none" w="med" len="med"/>
                      <a:tailEnd type="none" w="med" len="med"/>
                    </a:lnL>
                  </a:tcPr>
                </a:tc>
                <a:tc>
                  <a:txBody>
                    <a:bodyPr/>
                    <a:lstStyle/>
                    <a:p>
                      <a:r>
                        <a:rPr lang="id-ID" sz="1600" dirty="0" smtClean="0"/>
                        <a:t>PPKn</a:t>
                      </a:r>
                      <a:endParaRPr lang="id-ID" sz="1600" dirty="0"/>
                    </a:p>
                  </a:txBody>
                  <a:tcPr>
                    <a:lnR w="12700" cap="flat" cmpd="sng" algn="ctr">
                      <a:solidFill>
                        <a:schemeClr val="tx1"/>
                      </a:solidFill>
                      <a:prstDash val="solid"/>
                      <a:round/>
                      <a:headEnd type="none" w="med" len="med"/>
                      <a:tailEnd type="none" w="med" len="med"/>
                    </a:lnR>
                  </a:tcPr>
                </a:tc>
                <a:tc>
                  <a:txBody>
                    <a:bodyPr/>
                    <a:lstStyle/>
                    <a:p>
                      <a:pPr algn="ctr"/>
                      <a:r>
                        <a:rPr lang="id-ID" sz="1600" dirty="0" smtClean="0"/>
                        <a:t>2 JP</a:t>
                      </a:r>
                      <a:endParaRPr lang="id-ID" sz="1600" dirty="0"/>
                    </a:p>
                  </a:txBody>
                  <a:tcPr>
                    <a:lnL w="12700" cap="flat" cmpd="sng" algn="ctr">
                      <a:solidFill>
                        <a:schemeClr val="tx1"/>
                      </a:solidFill>
                      <a:prstDash val="solid"/>
                      <a:round/>
                      <a:headEnd type="none" w="med" len="med"/>
                      <a:tailEnd type="none" w="med" len="med"/>
                    </a:lnL>
                  </a:tcPr>
                </a:tc>
                <a:tc>
                  <a:txBody>
                    <a:bodyPr/>
                    <a:lstStyle/>
                    <a:p>
                      <a:r>
                        <a:rPr lang="id-ID" sz="1600" dirty="0" smtClean="0"/>
                        <a:t>PPKn</a:t>
                      </a:r>
                      <a:endParaRPr lang="id-ID" sz="1600" dirty="0"/>
                    </a:p>
                  </a:txBody>
                  <a:tcPr>
                    <a:lnR w="12700" cap="flat" cmpd="sng" algn="ctr">
                      <a:solidFill>
                        <a:schemeClr val="tx1"/>
                      </a:solidFill>
                      <a:prstDash val="solid"/>
                      <a:round/>
                      <a:headEnd type="none" w="med" len="med"/>
                      <a:tailEnd type="none" w="med" len="med"/>
                    </a:lnR>
                  </a:tcPr>
                </a:tc>
                <a:tc>
                  <a:txBody>
                    <a:bodyPr/>
                    <a:lstStyle/>
                    <a:p>
                      <a:pPr algn="ctr"/>
                      <a:r>
                        <a:rPr lang="id-ID" sz="1600" dirty="0" smtClean="0"/>
                        <a:t>2 JP</a:t>
                      </a:r>
                      <a:endParaRPr lang="id-ID" sz="1600" dirty="0"/>
                    </a:p>
                  </a:txBody>
                  <a:tcPr>
                    <a:lnL w="12700" cap="flat" cmpd="sng" algn="ctr">
                      <a:solidFill>
                        <a:schemeClr val="tx1"/>
                      </a:solidFill>
                      <a:prstDash val="solid"/>
                      <a:round/>
                      <a:headEnd type="none" w="med" len="med"/>
                      <a:tailEnd type="none" w="med" len="med"/>
                    </a:lnL>
                  </a:tcPr>
                </a:tc>
              </a:tr>
              <a:tr h="638944">
                <a:tc>
                  <a:txBody>
                    <a:bodyPr/>
                    <a:lstStyle/>
                    <a:p>
                      <a:r>
                        <a:rPr lang="id-ID" sz="1600" dirty="0" smtClean="0"/>
                        <a:t>2</a:t>
                      </a:r>
                      <a:endParaRPr lang="id-ID" sz="1600" dirty="0"/>
                    </a:p>
                  </a:txBody>
                  <a:tcPr/>
                </a:tc>
                <a:tc>
                  <a:txBody>
                    <a:bodyPr/>
                    <a:lstStyle/>
                    <a:p>
                      <a:r>
                        <a:rPr lang="id-ID" sz="1600" dirty="0" smtClean="0"/>
                        <a:t>Bahasa Indonesia</a:t>
                      </a:r>
                      <a:endParaRPr lang="id-ID" sz="1600" dirty="0"/>
                    </a:p>
                  </a:txBody>
                  <a:tcPr>
                    <a:lnR w="12700" cap="flat" cmpd="sng" algn="ctr">
                      <a:solidFill>
                        <a:schemeClr val="tx1"/>
                      </a:solidFill>
                      <a:prstDash val="solid"/>
                      <a:round/>
                      <a:headEnd type="none" w="med" len="med"/>
                      <a:tailEnd type="none" w="med" len="med"/>
                    </a:lnR>
                  </a:tcPr>
                </a:tc>
                <a:tc>
                  <a:txBody>
                    <a:bodyPr/>
                    <a:lstStyle/>
                    <a:p>
                      <a:pPr algn="ctr"/>
                      <a:r>
                        <a:rPr lang="id-ID" sz="1600" dirty="0" smtClean="0"/>
                        <a:t>4</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4</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4</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3</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3</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3</a:t>
                      </a:r>
                      <a:endParaRPr lang="id-ID" sz="1600" dirty="0"/>
                    </a:p>
                  </a:txBody>
                  <a:tcPr>
                    <a:lnL w="12700" cap="flat" cmpd="sng" algn="ctr">
                      <a:solidFill>
                        <a:schemeClr val="tx1"/>
                      </a:solidFill>
                      <a:prstDash val="solid"/>
                      <a:round/>
                      <a:headEnd type="none" w="med" len="med"/>
                      <a:tailEnd type="none" w="med" len="med"/>
                    </a:lnL>
                  </a:tcPr>
                </a:tc>
                <a:tc>
                  <a:txBody>
                    <a:bodyPr/>
                    <a:lstStyle/>
                    <a:p>
                      <a:r>
                        <a:rPr lang="id-ID" sz="1600" dirty="0" smtClean="0"/>
                        <a:t>Bahasa Indonesia</a:t>
                      </a:r>
                      <a:endParaRPr lang="id-ID" sz="1600" dirty="0"/>
                    </a:p>
                  </a:txBody>
                  <a:tcPr>
                    <a:lnR w="12700" cap="flat" cmpd="sng" algn="ctr">
                      <a:solidFill>
                        <a:schemeClr val="tx1"/>
                      </a:solidFill>
                      <a:prstDash val="solid"/>
                      <a:round/>
                      <a:headEnd type="none" w="med" len="med"/>
                      <a:tailEnd type="none" w="med" len="med"/>
                    </a:lnR>
                  </a:tcPr>
                </a:tc>
                <a:tc>
                  <a:txBody>
                    <a:bodyPr/>
                    <a:lstStyle/>
                    <a:p>
                      <a:pPr algn="ctr"/>
                      <a:r>
                        <a:rPr lang="id-ID" sz="1600" dirty="0" smtClean="0"/>
                        <a:t>2 JP</a:t>
                      </a:r>
                      <a:endParaRPr lang="id-ID" sz="1600" dirty="0"/>
                    </a:p>
                  </a:txBody>
                  <a:tcPr>
                    <a:lnL w="12700" cap="flat" cmpd="sng" algn="ctr">
                      <a:solidFill>
                        <a:schemeClr val="tx1"/>
                      </a:solidFill>
                      <a:prstDash val="solid"/>
                      <a:round/>
                      <a:headEnd type="none" w="med" len="med"/>
                      <a:tailEnd type="none" w="med" len="med"/>
                    </a:lnL>
                  </a:tcPr>
                </a:tc>
                <a:tc>
                  <a:txBody>
                    <a:bodyPr/>
                    <a:lstStyle/>
                    <a:p>
                      <a:r>
                        <a:rPr lang="id-ID" sz="1600" dirty="0" smtClean="0"/>
                        <a:t>Bahasa Indonesia</a:t>
                      </a:r>
                      <a:endParaRPr lang="id-ID" sz="1600" dirty="0"/>
                    </a:p>
                  </a:txBody>
                  <a:tcPr>
                    <a:lnR w="12700" cap="flat" cmpd="sng" algn="ctr">
                      <a:solidFill>
                        <a:schemeClr val="tx1"/>
                      </a:solidFill>
                      <a:prstDash val="solid"/>
                      <a:round/>
                      <a:headEnd type="none" w="med" len="med"/>
                      <a:tailEnd type="none" w="med" len="med"/>
                    </a:lnR>
                  </a:tcPr>
                </a:tc>
                <a:tc>
                  <a:txBody>
                    <a:bodyPr/>
                    <a:lstStyle/>
                    <a:p>
                      <a:pPr algn="ctr"/>
                      <a:r>
                        <a:rPr lang="id-ID" sz="1600" dirty="0" smtClean="0"/>
                        <a:t> 2 JP</a:t>
                      </a:r>
                      <a:endParaRPr lang="id-ID" sz="1600" dirty="0"/>
                    </a:p>
                  </a:txBody>
                  <a:tcPr>
                    <a:lnL w="12700" cap="flat" cmpd="sng" algn="ctr">
                      <a:solidFill>
                        <a:schemeClr val="tx1"/>
                      </a:solidFill>
                      <a:prstDash val="solid"/>
                      <a:round/>
                      <a:headEnd type="none" w="med" len="med"/>
                      <a:tailEnd type="none" w="med" len="med"/>
                    </a:lnL>
                  </a:tcPr>
                </a:tc>
              </a:tr>
              <a:tr h="365111">
                <a:tc>
                  <a:txBody>
                    <a:bodyPr/>
                    <a:lstStyle/>
                    <a:p>
                      <a:r>
                        <a:rPr lang="id-ID" sz="1600" dirty="0" smtClean="0"/>
                        <a:t>3</a:t>
                      </a:r>
                      <a:endParaRPr lang="id-ID" sz="1600" dirty="0"/>
                    </a:p>
                  </a:txBody>
                  <a:tcPr/>
                </a:tc>
                <a:tc>
                  <a:txBody>
                    <a:bodyPr/>
                    <a:lstStyle/>
                    <a:p>
                      <a:r>
                        <a:rPr lang="id-ID" sz="1600" dirty="0" smtClean="0"/>
                        <a:t>Matematika</a:t>
                      </a:r>
                      <a:endParaRPr lang="id-ID" sz="1600" dirty="0"/>
                    </a:p>
                  </a:txBody>
                  <a:tcPr>
                    <a:lnR w="12700" cap="flat" cmpd="sng" algn="ctr">
                      <a:solidFill>
                        <a:schemeClr val="tx1"/>
                      </a:solidFill>
                      <a:prstDash val="solid"/>
                      <a:round/>
                      <a:headEnd type="none" w="med" len="med"/>
                      <a:tailEnd type="none" w="med" len="med"/>
                    </a:lnR>
                  </a:tcPr>
                </a:tc>
                <a:tc>
                  <a:txBody>
                    <a:bodyPr/>
                    <a:lstStyle/>
                    <a:p>
                      <a:pPr algn="ctr"/>
                      <a:r>
                        <a:rPr lang="id-ID" sz="1600" dirty="0" smtClean="0"/>
                        <a:t>2</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2</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4</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3</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3</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3</a:t>
                      </a:r>
                      <a:endParaRPr lang="id-ID" sz="1600" dirty="0"/>
                    </a:p>
                  </a:txBody>
                  <a:tcPr>
                    <a:lnL w="12700" cap="flat" cmpd="sng" algn="ctr">
                      <a:solidFill>
                        <a:schemeClr val="tx1"/>
                      </a:solidFill>
                      <a:prstDash val="solid"/>
                      <a:round/>
                      <a:headEnd type="none" w="med" len="med"/>
                      <a:tailEnd type="none" w="med" len="med"/>
                    </a:lnL>
                  </a:tcPr>
                </a:tc>
                <a:tc>
                  <a:txBody>
                    <a:bodyPr/>
                    <a:lstStyle/>
                    <a:p>
                      <a:r>
                        <a:rPr lang="id-ID" sz="1600" dirty="0" smtClean="0"/>
                        <a:t>Matematika</a:t>
                      </a:r>
                      <a:endParaRPr lang="id-ID" sz="1600" dirty="0"/>
                    </a:p>
                  </a:txBody>
                  <a:tcPr>
                    <a:lnR w="12700" cap="flat" cmpd="sng" algn="ctr">
                      <a:solidFill>
                        <a:schemeClr val="tx1"/>
                      </a:solidFill>
                      <a:prstDash val="solid"/>
                      <a:round/>
                      <a:headEnd type="none" w="med" len="med"/>
                      <a:tailEnd type="none" w="med" len="med"/>
                    </a:lnR>
                  </a:tcPr>
                </a:tc>
                <a:tc>
                  <a:txBody>
                    <a:bodyPr/>
                    <a:lstStyle/>
                    <a:p>
                      <a:pPr algn="ctr"/>
                      <a:r>
                        <a:rPr lang="id-ID" sz="1600" dirty="0" smtClean="0"/>
                        <a:t>2 JP</a:t>
                      </a:r>
                      <a:endParaRPr lang="id-ID" sz="1600" dirty="0"/>
                    </a:p>
                  </a:txBody>
                  <a:tcPr>
                    <a:lnL w="12700" cap="flat" cmpd="sng" algn="ctr">
                      <a:solidFill>
                        <a:schemeClr val="tx1"/>
                      </a:solidFill>
                      <a:prstDash val="solid"/>
                      <a:round/>
                      <a:headEnd type="none" w="med" len="med"/>
                      <a:tailEnd type="none" w="med" len="med"/>
                    </a:lnL>
                  </a:tcPr>
                </a:tc>
                <a:tc>
                  <a:txBody>
                    <a:bodyPr/>
                    <a:lstStyle/>
                    <a:p>
                      <a:r>
                        <a:rPr lang="id-ID" sz="1600" dirty="0" smtClean="0"/>
                        <a:t>Matematika</a:t>
                      </a:r>
                      <a:endParaRPr lang="id-ID" sz="1600" dirty="0"/>
                    </a:p>
                  </a:txBody>
                  <a:tcPr>
                    <a:lnR w="12700" cap="flat" cmpd="sng" algn="ctr">
                      <a:solidFill>
                        <a:schemeClr val="tx1"/>
                      </a:solidFill>
                      <a:prstDash val="solid"/>
                      <a:round/>
                      <a:headEnd type="none" w="med" len="med"/>
                      <a:tailEnd type="none" w="med" len="med"/>
                    </a:lnR>
                  </a:tcPr>
                </a:tc>
                <a:tc>
                  <a:txBody>
                    <a:bodyPr/>
                    <a:lstStyle/>
                    <a:p>
                      <a:pPr algn="ctr"/>
                      <a:r>
                        <a:rPr lang="id-ID" sz="1600" dirty="0" smtClean="0"/>
                        <a:t>2 JP</a:t>
                      </a:r>
                      <a:endParaRPr lang="id-ID" sz="1600" dirty="0"/>
                    </a:p>
                  </a:txBody>
                  <a:tcPr>
                    <a:lnL w="12700" cap="flat" cmpd="sng" algn="ctr">
                      <a:solidFill>
                        <a:schemeClr val="tx1"/>
                      </a:solidFill>
                      <a:prstDash val="solid"/>
                      <a:round/>
                      <a:headEnd type="none" w="med" len="med"/>
                      <a:tailEnd type="none" w="med" len="med"/>
                    </a:lnL>
                  </a:tcPr>
                </a:tc>
              </a:tr>
              <a:tr h="638944">
                <a:tc>
                  <a:txBody>
                    <a:bodyPr/>
                    <a:lstStyle/>
                    <a:p>
                      <a:r>
                        <a:rPr lang="id-ID" sz="1600" dirty="0" smtClean="0"/>
                        <a:t>4</a:t>
                      </a:r>
                      <a:endParaRPr lang="id-ID" sz="1600" dirty="0"/>
                    </a:p>
                  </a:txBody>
                  <a:tcPr/>
                </a:tc>
                <a:tc>
                  <a:txBody>
                    <a:bodyPr/>
                    <a:lstStyle/>
                    <a:p>
                      <a:r>
                        <a:rPr lang="id-ID" sz="1600" dirty="0" smtClean="0"/>
                        <a:t>IPA (Kelas IV, V, dan VI)</a:t>
                      </a:r>
                      <a:endParaRPr lang="id-ID" sz="1600" dirty="0"/>
                    </a:p>
                  </a:txBody>
                  <a:tcPr>
                    <a:lnR w="12700" cap="flat" cmpd="sng" algn="ctr">
                      <a:solidFill>
                        <a:schemeClr val="tx1"/>
                      </a:solidFill>
                      <a:prstDash val="solid"/>
                      <a:round/>
                      <a:headEnd type="none" w="med" len="med"/>
                      <a:tailEnd type="none" w="med" len="med"/>
                    </a:lnR>
                  </a:tcPr>
                </a:tc>
                <a:tc>
                  <a:txBody>
                    <a:bodyPr/>
                    <a:lstStyle/>
                    <a:p>
                      <a:pPr algn="ctr"/>
                      <a:r>
                        <a:rPr lang="id-ID" sz="1600" dirty="0" smtClean="0"/>
                        <a:t>-</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2</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2</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2</a:t>
                      </a:r>
                      <a:endParaRPr lang="id-ID" sz="1600" dirty="0"/>
                    </a:p>
                  </a:txBody>
                  <a:tcPr>
                    <a:lnL w="12700" cap="flat" cmpd="sng" algn="ctr">
                      <a:solidFill>
                        <a:schemeClr val="tx1"/>
                      </a:solidFill>
                      <a:prstDash val="solid"/>
                      <a:round/>
                      <a:headEnd type="none" w="med" len="med"/>
                      <a:tailEnd type="none" w="med" len="med"/>
                    </a:lnL>
                  </a:tcPr>
                </a:tc>
                <a:tc>
                  <a:txBody>
                    <a:bodyPr/>
                    <a:lstStyle/>
                    <a:p>
                      <a:r>
                        <a:rPr lang="id-ID" sz="1600" dirty="0" smtClean="0"/>
                        <a:t>IPA</a:t>
                      </a:r>
                      <a:endParaRPr lang="id-ID" sz="1600" dirty="0"/>
                    </a:p>
                  </a:txBody>
                  <a:tcPr>
                    <a:lnR w="12700" cap="flat" cmpd="sng" algn="ctr">
                      <a:solidFill>
                        <a:schemeClr val="tx1"/>
                      </a:solidFill>
                      <a:prstDash val="solid"/>
                      <a:round/>
                      <a:headEnd type="none" w="med" len="med"/>
                      <a:tailEnd type="none" w="med" len="med"/>
                    </a:lnR>
                  </a:tcPr>
                </a:tc>
                <a:tc>
                  <a:txBody>
                    <a:bodyPr/>
                    <a:lstStyle/>
                    <a:p>
                      <a:pPr algn="ctr"/>
                      <a:r>
                        <a:rPr lang="id-ID" sz="1600" dirty="0" smtClean="0"/>
                        <a:t>2 JP</a:t>
                      </a:r>
                      <a:endParaRPr lang="id-ID" sz="1600" dirty="0"/>
                    </a:p>
                  </a:txBody>
                  <a:tcPr>
                    <a:lnL w="12700" cap="flat" cmpd="sng" algn="ctr">
                      <a:solidFill>
                        <a:schemeClr val="tx1"/>
                      </a:solidFill>
                      <a:prstDash val="solid"/>
                      <a:round/>
                      <a:headEnd type="none" w="med" len="med"/>
                      <a:tailEnd type="none" w="med" len="med"/>
                    </a:lnL>
                  </a:tcPr>
                </a:tc>
                <a:tc>
                  <a:txBody>
                    <a:bodyPr/>
                    <a:lstStyle/>
                    <a:p>
                      <a:r>
                        <a:rPr lang="id-ID" sz="1600" dirty="0" smtClean="0"/>
                        <a:t>IPA</a:t>
                      </a:r>
                      <a:endParaRPr lang="id-ID" sz="1600" dirty="0"/>
                    </a:p>
                  </a:txBody>
                  <a:tcPr>
                    <a:lnR w="12700" cap="flat" cmpd="sng" algn="ctr">
                      <a:solidFill>
                        <a:schemeClr val="tx1"/>
                      </a:solidFill>
                      <a:prstDash val="solid"/>
                      <a:round/>
                      <a:headEnd type="none" w="med" len="med"/>
                      <a:tailEnd type="none" w="med" len="med"/>
                    </a:lnR>
                  </a:tcPr>
                </a:tc>
                <a:tc>
                  <a:txBody>
                    <a:bodyPr/>
                    <a:lstStyle/>
                    <a:p>
                      <a:pPr algn="ctr"/>
                      <a:r>
                        <a:rPr lang="id-ID" sz="1600" dirty="0" smtClean="0"/>
                        <a:t>2 JP</a:t>
                      </a:r>
                      <a:endParaRPr lang="id-ID" sz="1600" dirty="0"/>
                    </a:p>
                  </a:txBody>
                  <a:tcPr>
                    <a:lnL w="12700" cap="flat" cmpd="sng" algn="ctr">
                      <a:solidFill>
                        <a:schemeClr val="tx1"/>
                      </a:solidFill>
                      <a:prstDash val="solid"/>
                      <a:round/>
                      <a:headEnd type="none" w="med" len="med"/>
                      <a:tailEnd type="none" w="med" len="med"/>
                    </a:lnL>
                  </a:tcPr>
                </a:tc>
              </a:tr>
              <a:tr h="638944">
                <a:tc>
                  <a:txBody>
                    <a:bodyPr/>
                    <a:lstStyle/>
                    <a:p>
                      <a:r>
                        <a:rPr lang="id-ID" sz="1600" dirty="0" smtClean="0"/>
                        <a:t>5</a:t>
                      </a:r>
                      <a:endParaRPr lang="id-ID" sz="1600" dirty="0"/>
                    </a:p>
                  </a:txBody>
                  <a:tcPr/>
                </a:tc>
                <a:tc>
                  <a:txBody>
                    <a:bodyPr/>
                    <a:lstStyle/>
                    <a:p>
                      <a:r>
                        <a:rPr lang="id-ID" sz="1600" dirty="0" smtClean="0"/>
                        <a:t>IPS (Kelas IV, V dan VI)</a:t>
                      </a:r>
                      <a:endParaRPr lang="id-ID" sz="1600" dirty="0"/>
                    </a:p>
                  </a:txBody>
                  <a:tcPr>
                    <a:lnR w="12700" cap="flat" cmpd="sng" algn="ctr">
                      <a:solidFill>
                        <a:schemeClr val="tx1"/>
                      </a:solidFill>
                      <a:prstDash val="solid"/>
                      <a:round/>
                      <a:headEnd type="none" w="med" len="med"/>
                      <a:tailEnd type="none" w="med" len="med"/>
                    </a:lnR>
                  </a:tcPr>
                </a:tc>
                <a:tc>
                  <a:txBody>
                    <a:bodyPr/>
                    <a:lstStyle/>
                    <a:p>
                      <a:pPr algn="ctr"/>
                      <a:r>
                        <a:rPr lang="id-ID" sz="1600" dirty="0" smtClean="0"/>
                        <a:t>-</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2</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2</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d-ID" sz="1600" dirty="0" smtClean="0"/>
                        <a:t>2</a:t>
                      </a:r>
                      <a:endParaRPr lang="id-ID" sz="1600" dirty="0"/>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dirty="0" smtClean="0"/>
                        <a:t>IPS</a:t>
                      </a:r>
                      <a:endParaRPr lang="id-ID" sz="1600" dirty="0"/>
                    </a:p>
                  </a:txBody>
                  <a:tcP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600" dirty="0" smtClean="0"/>
                        <a:t>2 JP</a:t>
                      </a:r>
                      <a:endParaRPr lang="id-ID" sz="1600" dirty="0"/>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dirty="0" smtClean="0"/>
                        <a:t>IPS</a:t>
                      </a:r>
                      <a:endParaRPr lang="id-ID" sz="1600" dirty="0"/>
                    </a:p>
                  </a:txBody>
                  <a:tcP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600" dirty="0" smtClean="0"/>
                        <a:t>2 JP</a:t>
                      </a:r>
                      <a:endParaRPr lang="id-ID" sz="1600" dirty="0"/>
                    </a:p>
                  </a:txBody>
                  <a:tcPr>
                    <a:lnL w="12700" cap="flat" cmpd="sng" algn="ctr">
                      <a:solidFill>
                        <a:schemeClr val="tx1"/>
                      </a:solidFill>
                      <a:prstDash val="solid"/>
                      <a:round/>
                      <a:headEnd type="none" w="med" len="med"/>
                      <a:tailEnd type="none" w="med" len="med"/>
                    </a:lnL>
                  </a:tcPr>
                </a:tc>
              </a:tr>
              <a:tr h="456388">
                <a:tc>
                  <a:txBody>
                    <a:bodyPr/>
                    <a:lstStyle/>
                    <a:p>
                      <a:r>
                        <a:rPr lang="id-ID" sz="1600" dirty="0" smtClean="0"/>
                        <a:t>6</a:t>
                      </a:r>
                      <a:endParaRPr lang="id-ID" sz="1600" dirty="0"/>
                    </a:p>
                  </a:txBody>
                  <a:tcPr>
                    <a:lnB w="12700" cap="flat" cmpd="sng" algn="ctr">
                      <a:solidFill>
                        <a:schemeClr val="tx1"/>
                      </a:solidFill>
                      <a:prstDash val="solid"/>
                      <a:round/>
                      <a:headEnd type="none" w="med" len="med"/>
                      <a:tailEnd type="none" w="med" len="med"/>
                    </a:lnB>
                  </a:tcPr>
                </a:tc>
                <a:tc>
                  <a:txBody>
                    <a:bodyPr/>
                    <a:lstStyle/>
                    <a:p>
                      <a:r>
                        <a:rPr lang="id-ID" sz="1600" dirty="0" smtClean="0"/>
                        <a:t>Seni Budaya dan Prakarya</a:t>
                      </a:r>
                      <a:endParaRPr lang="id-ID"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id-ID" sz="1600" dirty="0" smtClean="0"/>
                        <a:t>12</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id-ID" sz="1600" dirty="0" smtClean="0"/>
                        <a:t>12</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id-ID" sz="1600" dirty="0" smtClean="0"/>
                        <a:t>12</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id-ID" sz="1600" dirty="0" smtClean="0"/>
                        <a:t>14</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id-ID" sz="1600" dirty="0" smtClean="0"/>
                        <a:t>14</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id-ID" sz="1600" dirty="0" smtClean="0"/>
                        <a:t>14</a:t>
                      </a:r>
                      <a:endParaRPr lang="id-ID"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id-ID" sz="1600" dirty="0" smtClean="0"/>
                        <a:t>Seni</a:t>
                      </a:r>
                      <a:r>
                        <a:rPr lang="id-ID" sz="1600" baseline="0" dirty="0" smtClean="0"/>
                        <a:t> Budaya</a:t>
                      </a:r>
                      <a:endParaRPr lang="id-ID"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id-ID" sz="1600" dirty="0" smtClean="0"/>
                        <a:t>2 JP</a:t>
                      </a:r>
                      <a:endParaRPr lang="id-ID"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id-ID" sz="1600" dirty="0" smtClean="0"/>
                        <a:t>Seni</a:t>
                      </a:r>
                      <a:r>
                        <a:rPr lang="id-ID" sz="1600" baseline="0" dirty="0" smtClean="0"/>
                        <a:t> Budaya</a:t>
                      </a:r>
                      <a:endParaRPr lang="id-ID"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id-ID" sz="1600" dirty="0" smtClean="0"/>
                        <a:t>2 JP</a:t>
                      </a:r>
                      <a:endParaRPr lang="id-ID"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456388">
                <a:tc>
                  <a:txBody>
                    <a:bodyPr/>
                    <a:lstStyle/>
                    <a:p>
                      <a:r>
                        <a:rPr lang="id-ID" sz="1600" dirty="0" smtClean="0"/>
                        <a:t>7</a:t>
                      </a:r>
                      <a:endParaRPr lang="id-ID"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d-ID" sz="1600" dirty="0" smtClean="0"/>
                        <a:t>PJOK (Kelas I,II,III)</a:t>
                      </a:r>
                      <a:endParaRPr lang="id-ID"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600" dirty="0" smtClean="0"/>
                        <a:t>2</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600" dirty="0" smtClean="0"/>
                        <a:t>2</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600" dirty="0" smtClean="0"/>
                        <a:t>2</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600" dirty="0" smtClean="0"/>
                        <a:t>-</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600" dirty="0" smtClean="0"/>
                        <a:t>-</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600" dirty="0" smtClean="0"/>
                        <a:t>-</a:t>
                      </a:r>
                      <a:endParaRPr lang="id-ID"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600" dirty="0" smtClean="0"/>
                        <a:t>-</a:t>
                      </a:r>
                      <a:endParaRPr lang="id-ID"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600" dirty="0" smtClean="0"/>
                        <a:t>-</a:t>
                      </a:r>
                      <a:endParaRPr lang="id-ID"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600" dirty="0" smtClean="0"/>
                        <a:t>-</a:t>
                      </a:r>
                      <a:endParaRPr lang="id-ID"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600" dirty="0" smtClean="0"/>
                        <a:t>-</a:t>
                      </a:r>
                      <a:endParaRPr lang="id-ID"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111">
                <a:tc gridSpan="2">
                  <a:txBody>
                    <a:bodyPr/>
                    <a:lstStyle/>
                    <a:p>
                      <a:pPr algn="ctr"/>
                      <a:r>
                        <a:rPr lang="id-ID" sz="1600" b="1" dirty="0" smtClean="0"/>
                        <a:t>Jumlah</a:t>
                      </a:r>
                      <a:endParaRPr lang="id-ID" sz="16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id-ID"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600" dirty="0" smtClean="0"/>
                        <a:t>22</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600" dirty="0" smtClean="0"/>
                        <a:t>22</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600" dirty="0" smtClean="0"/>
                        <a:t>22</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600" dirty="0" smtClean="0"/>
                        <a:t>26</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600" dirty="0" smtClean="0"/>
                        <a:t>26</a:t>
                      </a: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600" dirty="0" smtClean="0"/>
                        <a:t>26</a:t>
                      </a:r>
                      <a:endParaRPr lang="id-ID"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id-ID"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600" dirty="0" smtClean="0"/>
                        <a:t>12 JP</a:t>
                      </a:r>
                      <a:endParaRPr lang="id-ID"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id-ID"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600" dirty="0" smtClean="0"/>
                        <a:t>12 JP</a:t>
                      </a:r>
                      <a:endParaRPr lang="id-ID"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71837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id-ID"/>
          </a:p>
        </p:txBody>
      </p:sp>
      <p:sp>
        <p:nvSpPr>
          <p:cNvPr id="5" name="Content Placeholder 4"/>
          <p:cNvSpPr>
            <a:spLocks noGrp="1"/>
          </p:cNvSpPr>
          <p:nvPr>
            <p:ph sz="quarter" idx="4294967295"/>
          </p:nvPr>
        </p:nvSpPr>
        <p:spPr>
          <a:xfrm>
            <a:off x="2133600" y="1600200"/>
            <a:ext cx="7924800" cy="4114800"/>
          </a:xfrm>
        </p:spPr>
        <p:txBody>
          <a:bodyPr/>
          <a:lstStyle/>
          <a:p>
            <a:pPr>
              <a:defRPr/>
            </a:pPr>
            <a:endParaRPr lang="id-ID"/>
          </a:p>
        </p:txBody>
      </p:sp>
      <p:sp>
        <p:nvSpPr>
          <p:cNvPr id="6" name="Rectangle 5"/>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id-ID"/>
          </a:p>
        </p:txBody>
      </p:sp>
      <p:sp>
        <p:nvSpPr>
          <p:cNvPr id="7" name="AutoShape 31"/>
          <p:cNvSpPr>
            <a:spLocks noChangeArrowheads="1"/>
          </p:cNvSpPr>
          <p:nvPr/>
        </p:nvSpPr>
        <p:spPr bwMode="auto">
          <a:xfrm>
            <a:off x="1900239" y="871539"/>
            <a:ext cx="1831975" cy="339725"/>
          </a:xfrm>
          <a:prstGeom prst="roundRect">
            <a:avLst>
              <a:gd name="adj" fmla="val 16667"/>
            </a:avLst>
          </a:prstGeom>
          <a:solidFill>
            <a:srgbClr val="0070C0"/>
          </a:solidFill>
          <a:ln w="57150">
            <a:solidFill>
              <a:srgbClr val="FFFF00"/>
            </a:solidFill>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id-ID" sz="1400" b="1" dirty="0">
                <a:solidFill>
                  <a:schemeClr val="tx1"/>
                </a:solidFill>
                <a:latin typeface="Arial" charset="0"/>
              </a:rPr>
              <a:t>SEMUA ANAK</a:t>
            </a:r>
            <a:endParaRPr lang="en-US" sz="1400" b="1" dirty="0">
              <a:solidFill>
                <a:schemeClr val="tx1"/>
              </a:solidFill>
              <a:latin typeface="Arial" charset="0"/>
            </a:endParaRPr>
          </a:p>
        </p:txBody>
      </p:sp>
      <p:sp>
        <p:nvSpPr>
          <p:cNvPr id="8" name="AutoShape 38"/>
          <p:cNvSpPr>
            <a:spLocks noChangeArrowheads="1"/>
          </p:cNvSpPr>
          <p:nvPr/>
        </p:nvSpPr>
        <p:spPr bwMode="auto">
          <a:xfrm rot="16200000" flipH="1">
            <a:off x="3749676" y="889001"/>
            <a:ext cx="485775" cy="304800"/>
          </a:xfrm>
          <a:prstGeom prst="downArrow">
            <a:avLst>
              <a:gd name="adj1" fmla="val 50000"/>
              <a:gd name="adj2" fmla="val 25000"/>
            </a:avLst>
          </a:prstGeom>
          <a:solidFill>
            <a:srgbClr val="FF9900"/>
          </a:solidFill>
          <a:ln>
            <a:noFill/>
          </a:ln>
          <a:effectLst>
            <a:prstShdw prst="shdw17" dist="17961" dir="2700000">
              <a:srgbClr val="995C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id-ID"/>
          </a:p>
        </p:txBody>
      </p:sp>
      <p:sp>
        <p:nvSpPr>
          <p:cNvPr id="9" name="AutoShape 31"/>
          <p:cNvSpPr>
            <a:spLocks noChangeArrowheads="1"/>
          </p:cNvSpPr>
          <p:nvPr/>
        </p:nvSpPr>
        <p:spPr bwMode="auto">
          <a:xfrm>
            <a:off x="4214814" y="871538"/>
            <a:ext cx="1398587" cy="341312"/>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id-ID" sz="1400" b="1" dirty="0">
                <a:solidFill>
                  <a:schemeClr val="bg2"/>
                </a:solidFill>
                <a:latin typeface="Arial" charset="0"/>
              </a:rPr>
              <a:t>IDENTIFIKASI</a:t>
            </a:r>
            <a:endParaRPr lang="en-US" sz="1400" b="1" dirty="0">
              <a:solidFill>
                <a:schemeClr val="bg2"/>
              </a:solidFill>
              <a:latin typeface="Arial" charset="0"/>
            </a:endParaRPr>
          </a:p>
        </p:txBody>
      </p:sp>
      <p:sp>
        <p:nvSpPr>
          <p:cNvPr id="10" name="AutoShape 38"/>
          <p:cNvSpPr>
            <a:spLocks noChangeArrowheads="1"/>
          </p:cNvSpPr>
          <p:nvPr/>
        </p:nvSpPr>
        <p:spPr bwMode="auto">
          <a:xfrm rot="16200000" flipH="1">
            <a:off x="5653088" y="889001"/>
            <a:ext cx="485775" cy="304800"/>
          </a:xfrm>
          <a:prstGeom prst="downArrow">
            <a:avLst>
              <a:gd name="adj1" fmla="val 50000"/>
              <a:gd name="adj2" fmla="val 25000"/>
            </a:avLst>
          </a:prstGeom>
          <a:solidFill>
            <a:srgbClr val="FF9900"/>
          </a:solidFill>
          <a:ln>
            <a:noFill/>
          </a:ln>
          <a:effectLst>
            <a:prstShdw prst="shdw17" dist="17961" dir="2700000">
              <a:srgbClr val="995C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id-ID"/>
          </a:p>
        </p:txBody>
      </p:sp>
      <p:sp>
        <p:nvSpPr>
          <p:cNvPr id="11" name="AutoShape 31"/>
          <p:cNvSpPr>
            <a:spLocks noChangeArrowheads="1"/>
          </p:cNvSpPr>
          <p:nvPr/>
        </p:nvSpPr>
        <p:spPr bwMode="auto">
          <a:xfrm>
            <a:off x="6154739" y="879476"/>
            <a:ext cx="1800225" cy="341313"/>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defRPr/>
            </a:pPr>
            <a:r>
              <a:rPr lang="id-ID" sz="1400" b="1" dirty="0">
                <a:solidFill>
                  <a:schemeClr val="tx1"/>
                </a:solidFill>
                <a:latin typeface="Arial" charset="0"/>
              </a:rPr>
              <a:t>ASESMEN</a:t>
            </a:r>
            <a:endParaRPr lang="en-US" sz="1400" b="1" dirty="0">
              <a:solidFill>
                <a:schemeClr val="tx1"/>
              </a:solidFill>
              <a:latin typeface="Arial" charset="0"/>
            </a:endParaRPr>
          </a:p>
        </p:txBody>
      </p:sp>
      <p:sp>
        <p:nvSpPr>
          <p:cNvPr id="13" name="AutoShape 27"/>
          <p:cNvSpPr>
            <a:spLocks noChangeArrowheads="1"/>
          </p:cNvSpPr>
          <p:nvPr/>
        </p:nvSpPr>
        <p:spPr bwMode="auto">
          <a:xfrm>
            <a:off x="6811964" y="1293813"/>
            <a:ext cx="485775" cy="342900"/>
          </a:xfrm>
          <a:prstGeom prst="downArrow">
            <a:avLst>
              <a:gd name="adj1" fmla="val 50000"/>
              <a:gd name="adj2" fmla="val 25000"/>
            </a:avLst>
          </a:prstGeom>
          <a:solidFill>
            <a:srgbClr val="FFCC66"/>
          </a:solidFill>
          <a:ln>
            <a:noFill/>
          </a:ln>
          <a:effectLst>
            <a:prstShdw prst="shdw17" dist="17961" dir="2700000">
              <a:srgbClr val="997A3D"/>
            </a:prstShdw>
          </a:effectLst>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id-ID"/>
          </a:p>
        </p:txBody>
      </p:sp>
      <p:sp>
        <p:nvSpPr>
          <p:cNvPr id="14" name="AutoShape 31"/>
          <p:cNvSpPr>
            <a:spLocks noChangeArrowheads="1"/>
          </p:cNvSpPr>
          <p:nvPr/>
        </p:nvSpPr>
        <p:spPr bwMode="auto">
          <a:xfrm>
            <a:off x="6155090" y="1703508"/>
            <a:ext cx="1800200" cy="578882"/>
          </a:xfrm>
          <a:prstGeom prst="roundRect">
            <a:avLst>
              <a:gd name="adj" fmla="val 16667"/>
            </a:avLst>
          </a:prstGeom>
          <a:solidFill>
            <a:srgbClr val="00660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id-ID" sz="1400" b="1" dirty="0">
                <a:solidFill>
                  <a:schemeClr val="tx1"/>
                </a:solidFill>
                <a:latin typeface="Arial" charset="0"/>
              </a:rPr>
              <a:t>PERENCANAN PEMBELAJARAN</a:t>
            </a:r>
            <a:endParaRPr lang="en-US" sz="1400" b="1" dirty="0">
              <a:solidFill>
                <a:schemeClr val="tx1"/>
              </a:solidFill>
              <a:latin typeface="Arial" charset="0"/>
            </a:endParaRPr>
          </a:p>
        </p:txBody>
      </p:sp>
      <p:sp>
        <p:nvSpPr>
          <p:cNvPr id="15" name="AutoShape 27"/>
          <p:cNvSpPr>
            <a:spLocks noChangeArrowheads="1"/>
          </p:cNvSpPr>
          <p:nvPr/>
        </p:nvSpPr>
        <p:spPr bwMode="auto">
          <a:xfrm>
            <a:off x="6819901" y="2441575"/>
            <a:ext cx="485775" cy="342900"/>
          </a:xfrm>
          <a:prstGeom prst="downArrow">
            <a:avLst>
              <a:gd name="adj1" fmla="val 50000"/>
              <a:gd name="adj2" fmla="val 25000"/>
            </a:avLst>
          </a:prstGeom>
          <a:solidFill>
            <a:srgbClr val="FFCC66"/>
          </a:solidFill>
          <a:ln>
            <a:noFill/>
          </a:ln>
          <a:effectLst>
            <a:prstShdw prst="shdw17" dist="17961" dir="2700000">
              <a:srgbClr val="997A3D"/>
            </a:prstShdw>
          </a:effectLst>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id-ID"/>
          </a:p>
        </p:txBody>
      </p:sp>
      <p:sp>
        <p:nvSpPr>
          <p:cNvPr id="16" name="AutoShape 31"/>
          <p:cNvSpPr>
            <a:spLocks noChangeArrowheads="1"/>
          </p:cNvSpPr>
          <p:nvPr/>
        </p:nvSpPr>
        <p:spPr bwMode="auto">
          <a:xfrm>
            <a:off x="6161899" y="2864142"/>
            <a:ext cx="1800200" cy="578882"/>
          </a:xfrm>
          <a:prstGeom prst="roundRect">
            <a:avLst>
              <a:gd name="adj" fmla="val 16667"/>
            </a:avLst>
          </a:prstGeom>
          <a:solidFill>
            <a:srgbClr val="006600"/>
          </a:solidFill>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id-ID" sz="1400" b="1" dirty="0">
                <a:solidFill>
                  <a:schemeClr val="tx1"/>
                </a:solidFill>
                <a:latin typeface="Arial" charset="0"/>
              </a:rPr>
              <a:t>PELAKSANAAN PEMBELAJARAN</a:t>
            </a:r>
            <a:endParaRPr lang="en-US" sz="1400" b="1" dirty="0">
              <a:solidFill>
                <a:schemeClr val="tx1"/>
              </a:solidFill>
              <a:latin typeface="Arial" charset="0"/>
            </a:endParaRPr>
          </a:p>
        </p:txBody>
      </p:sp>
      <p:sp>
        <p:nvSpPr>
          <p:cNvPr id="17" name="AutoShape 27"/>
          <p:cNvSpPr>
            <a:spLocks noChangeArrowheads="1"/>
          </p:cNvSpPr>
          <p:nvPr/>
        </p:nvSpPr>
        <p:spPr bwMode="auto">
          <a:xfrm>
            <a:off x="6831014" y="3573463"/>
            <a:ext cx="485775" cy="342900"/>
          </a:xfrm>
          <a:prstGeom prst="downArrow">
            <a:avLst>
              <a:gd name="adj1" fmla="val 50000"/>
              <a:gd name="adj2" fmla="val 25000"/>
            </a:avLst>
          </a:prstGeom>
          <a:solidFill>
            <a:srgbClr val="FFCC66"/>
          </a:solidFill>
          <a:ln>
            <a:noFill/>
          </a:ln>
          <a:effectLst>
            <a:prstShdw prst="shdw17" dist="17961" dir="2700000">
              <a:srgbClr val="997A3D"/>
            </a:prstShdw>
          </a:effectLst>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id-ID"/>
          </a:p>
        </p:txBody>
      </p:sp>
      <p:sp>
        <p:nvSpPr>
          <p:cNvPr id="18" name="AutoShape 31"/>
          <p:cNvSpPr>
            <a:spLocks noChangeArrowheads="1"/>
          </p:cNvSpPr>
          <p:nvPr/>
        </p:nvSpPr>
        <p:spPr bwMode="auto">
          <a:xfrm>
            <a:off x="6191535" y="4005065"/>
            <a:ext cx="1800200" cy="817245"/>
          </a:xfrm>
          <a:prstGeom prst="roundRect">
            <a:avLst>
              <a:gd name="adj" fmla="val 16667"/>
            </a:avLst>
          </a:prstGeom>
          <a:solidFill>
            <a:srgbClr val="006600"/>
          </a:solidFill>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id-ID" sz="1400" b="1" dirty="0">
                <a:solidFill>
                  <a:schemeClr val="tx1"/>
                </a:solidFill>
                <a:latin typeface="Arial" charset="0"/>
              </a:rPr>
              <a:t>PENILAIAN DAN EVALUASI PEMBELAJARAN</a:t>
            </a:r>
            <a:endParaRPr lang="en-US" sz="1400" b="1" dirty="0">
              <a:solidFill>
                <a:schemeClr val="tx1"/>
              </a:solidFill>
              <a:latin typeface="Arial" charset="0"/>
            </a:endParaRPr>
          </a:p>
        </p:txBody>
      </p:sp>
      <p:sp>
        <p:nvSpPr>
          <p:cNvPr id="19" name="AutoShape 27"/>
          <p:cNvSpPr>
            <a:spLocks noChangeArrowheads="1"/>
          </p:cNvSpPr>
          <p:nvPr/>
        </p:nvSpPr>
        <p:spPr bwMode="auto">
          <a:xfrm>
            <a:off x="6856414" y="4930775"/>
            <a:ext cx="485775" cy="342900"/>
          </a:xfrm>
          <a:prstGeom prst="downArrow">
            <a:avLst>
              <a:gd name="adj1" fmla="val 50000"/>
              <a:gd name="adj2" fmla="val 25000"/>
            </a:avLst>
          </a:prstGeom>
          <a:solidFill>
            <a:srgbClr val="FFCC66"/>
          </a:solidFill>
          <a:ln>
            <a:noFill/>
          </a:ln>
          <a:effectLst>
            <a:prstShdw prst="shdw17" dist="17961" dir="2700000">
              <a:srgbClr val="997A3D"/>
            </a:prstShdw>
          </a:effectLst>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id-ID"/>
          </a:p>
        </p:txBody>
      </p:sp>
      <p:sp>
        <p:nvSpPr>
          <p:cNvPr id="20" name="AutoShape 31"/>
          <p:cNvSpPr>
            <a:spLocks noChangeArrowheads="1"/>
          </p:cNvSpPr>
          <p:nvPr/>
        </p:nvSpPr>
        <p:spPr bwMode="auto">
          <a:xfrm>
            <a:off x="6222681" y="5373216"/>
            <a:ext cx="1800200" cy="578882"/>
          </a:xfrm>
          <a:prstGeom prst="roundRect">
            <a:avLst>
              <a:gd name="adj" fmla="val 16667"/>
            </a:avLst>
          </a:prstGeom>
          <a:solidFill>
            <a:srgbClr val="006600"/>
          </a:solidFill>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id-ID" sz="1400" b="1" dirty="0">
                <a:solidFill>
                  <a:schemeClr val="tx1"/>
                </a:solidFill>
                <a:latin typeface="Arial" charset="0"/>
              </a:rPr>
              <a:t>LAPORAN HASIL BELAJAR</a:t>
            </a:r>
            <a:endParaRPr lang="en-US" sz="1400" b="1" dirty="0">
              <a:solidFill>
                <a:schemeClr val="tx1"/>
              </a:solidFill>
              <a:latin typeface="Arial" charset="0"/>
            </a:endParaRPr>
          </a:p>
        </p:txBody>
      </p:sp>
      <p:sp>
        <p:nvSpPr>
          <p:cNvPr id="21" name="Line 12"/>
          <p:cNvSpPr>
            <a:spLocks noChangeShapeType="1"/>
          </p:cNvSpPr>
          <p:nvPr/>
        </p:nvSpPr>
        <p:spPr bwMode="auto">
          <a:xfrm>
            <a:off x="4914900" y="5715000"/>
            <a:ext cx="1276350" cy="0"/>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a:noFill/>
              </a14:hiddenFill>
            </a:ext>
          </a:extLst>
        </p:spPr>
        <p:txBody>
          <a:bodyPr/>
          <a:lstStyle/>
          <a:p>
            <a:endParaRPr lang="id-ID"/>
          </a:p>
        </p:txBody>
      </p:sp>
      <p:sp>
        <p:nvSpPr>
          <p:cNvPr id="22" name="Line 17"/>
          <p:cNvSpPr>
            <a:spLocks noChangeShapeType="1"/>
          </p:cNvSpPr>
          <p:nvPr/>
        </p:nvSpPr>
        <p:spPr bwMode="auto">
          <a:xfrm flipH="1">
            <a:off x="4924425" y="1220788"/>
            <a:ext cx="0" cy="4494212"/>
          </a:xfrm>
          <a:prstGeom prst="line">
            <a:avLst/>
          </a:prstGeom>
          <a:noFill/>
          <a:ln w="28575">
            <a:solidFill>
              <a:schemeClr val="tx1"/>
            </a:solidFill>
            <a:prstDash val="sysDash"/>
            <a:round/>
            <a:headEnd type="stealth" w="med" len="med"/>
            <a:tailEnd type="none" w="sm" len="sm"/>
          </a:ln>
          <a:extLst>
            <a:ext uri="{909E8E84-426E-40DD-AFC4-6F175D3DCCD1}">
              <a14:hiddenFill xmlns:a14="http://schemas.microsoft.com/office/drawing/2010/main">
                <a:noFill/>
              </a14:hiddenFill>
            </a:ext>
          </a:extLst>
        </p:spPr>
        <p:txBody>
          <a:bodyPr/>
          <a:lstStyle/>
          <a:p>
            <a:endParaRPr lang="id-ID"/>
          </a:p>
        </p:txBody>
      </p:sp>
      <p:sp>
        <p:nvSpPr>
          <p:cNvPr id="23" name="Line 12"/>
          <p:cNvSpPr>
            <a:spLocks noChangeShapeType="1"/>
          </p:cNvSpPr>
          <p:nvPr/>
        </p:nvSpPr>
        <p:spPr bwMode="auto">
          <a:xfrm>
            <a:off x="8023226" y="5688013"/>
            <a:ext cx="1154113" cy="0"/>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a:noFill/>
              </a14:hiddenFill>
            </a:ext>
          </a:extLst>
        </p:spPr>
        <p:txBody>
          <a:bodyPr/>
          <a:lstStyle/>
          <a:p>
            <a:endParaRPr lang="id-ID"/>
          </a:p>
        </p:txBody>
      </p:sp>
      <p:sp>
        <p:nvSpPr>
          <p:cNvPr id="24" name="Line 12"/>
          <p:cNvSpPr>
            <a:spLocks noChangeShapeType="1"/>
          </p:cNvSpPr>
          <p:nvPr/>
        </p:nvSpPr>
        <p:spPr bwMode="auto">
          <a:xfrm flipV="1">
            <a:off x="9177338" y="1050926"/>
            <a:ext cx="0" cy="4638675"/>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a:noFill/>
              </a14:hiddenFill>
            </a:ext>
          </a:extLst>
        </p:spPr>
        <p:txBody>
          <a:bodyPr/>
          <a:lstStyle/>
          <a:p>
            <a:endParaRPr lang="id-ID"/>
          </a:p>
        </p:txBody>
      </p:sp>
      <p:sp>
        <p:nvSpPr>
          <p:cNvPr id="25" name="Line 17"/>
          <p:cNvSpPr>
            <a:spLocks noChangeShapeType="1"/>
          </p:cNvSpPr>
          <p:nvPr/>
        </p:nvSpPr>
        <p:spPr bwMode="auto">
          <a:xfrm flipV="1">
            <a:off x="7954964" y="1047751"/>
            <a:ext cx="1222375" cy="3175"/>
          </a:xfrm>
          <a:prstGeom prst="line">
            <a:avLst/>
          </a:prstGeom>
          <a:noFill/>
          <a:ln w="38100">
            <a:solidFill>
              <a:schemeClr val="tx1"/>
            </a:solidFill>
            <a:prstDash val="sysDash"/>
            <a:round/>
            <a:headEnd type="stealth" w="med" len="med"/>
            <a:tailEnd type="none" w="sm" len="sm"/>
          </a:ln>
          <a:extLst>
            <a:ext uri="{909E8E84-426E-40DD-AFC4-6F175D3DCCD1}">
              <a14:hiddenFill xmlns:a14="http://schemas.microsoft.com/office/drawing/2010/main">
                <a:noFill/>
              </a14:hiddenFill>
            </a:ext>
          </a:extLst>
        </p:spPr>
        <p:txBody>
          <a:bodyPr/>
          <a:lstStyle/>
          <a:p>
            <a:endParaRPr lang="id-ID"/>
          </a:p>
        </p:txBody>
      </p:sp>
      <p:sp>
        <p:nvSpPr>
          <p:cNvPr id="26" name="Line 17"/>
          <p:cNvSpPr>
            <a:spLocks noChangeShapeType="1"/>
          </p:cNvSpPr>
          <p:nvPr/>
        </p:nvSpPr>
        <p:spPr bwMode="auto">
          <a:xfrm flipV="1">
            <a:off x="7991476" y="1992313"/>
            <a:ext cx="1185863" cy="0"/>
          </a:xfrm>
          <a:prstGeom prst="line">
            <a:avLst/>
          </a:prstGeom>
          <a:noFill/>
          <a:ln w="38100">
            <a:solidFill>
              <a:schemeClr val="tx1"/>
            </a:solidFill>
            <a:prstDash val="sysDash"/>
            <a:round/>
            <a:headEnd type="stealth" w="med" len="med"/>
            <a:tailEnd type="none" w="sm" len="sm"/>
          </a:ln>
          <a:extLst>
            <a:ext uri="{909E8E84-426E-40DD-AFC4-6F175D3DCCD1}">
              <a14:hiddenFill xmlns:a14="http://schemas.microsoft.com/office/drawing/2010/main">
                <a:noFill/>
              </a14:hiddenFill>
            </a:ext>
          </a:extLst>
        </p:spPr>
        <p:txBody>
          <a:bodyPr/>
          <a:lstStyle/>
          <a:p>
            <a:endParaRPr lang="id-ID"/>
          </a:p>
        </p:txBody>
      </p:sp>
      <p:sp>
        <p:nvSpPr>
          <p:cNvPr id="27" name="Line 17"/>
          <p:cNvSpPr>
            <a:spLocks noChangeShapeType="1"/>
          </p:cNvSpPr>
          <p:nvPr/>
        </p:nvSpPr>
        <p:spPr bwMode="auto">
          <a:xfrm flipV="1">
            <a:off x="7954963" y="3154363"/>
            <a:ext cx="1185862" cy="0"/>
          </a:xfrm>
          <a:prstGeom prst="line">
            <a:avLst/>
          </a:prstGeom>
          <a:noFill/>
          <a:ln w="38100">
            <a:solidFill>
              <a:schemeClr val="tx1"/>
            </a:solidFill>
            <a:prstDash val="sysDash"/>
            <a:round/>
            <a:headEnd type="stealth" w="med" len="med"/>
            <a:tailEnd type="none" w="sm" len="sm"/>
          </a:ln>
          <a:extLst>
            <a:ext uri="{909E8E84-426E-40DD-AFC4-6F175D3DCCD1}">
              <a14:hiddenFill xmlns:a14="http://schemas.microsoft.com/office/drawing/2010/main">
                <a:noFill/>
              </a14:hiddenFill>
            </a:ext>
          </a:extLst>
        </p:spPr>
        <p:txBody>
          <a:bodyPr/>
          <a:lstStyle/>
          <a:p>
            <a:endParaRPr lang="id-ID"/>
          </a:p>
        </p:txBody>
      </p:sp>
      <p:sp>
        <p:nvSpPr>
          <p:cNvPr id="28" name="Line 17"/>
          <p:cNvSpPr>
            <a:spLocks noChangeShapeType="1"/>
          </p:cNvSpPr>
          <p:nvPr/>
        </p:nvSpPr>
        <p:spPr bwMode="auto">
          <a:xfrm flipV="1">
            <a:off x="8023226" y="4413250"/>
            <a:ext cx="1185863" cy="0"/>
          </a:xfrm>
          <a:prstGeom prst="line">
            <a:avLst/>
          </a:prstGeom>
          <a:noFill/>
          <a:ln w="38100">
            <a:solidFill>
              <a:schemeClr val="tx1"/>
            </a:solidFill>
            <a:prstDash val="sysDash"/>
            <a:round/>
            <a:headEnd type="stealth" w="med" len="med"/>
            <a:tailEnd type="none" w="sm" len="sm"/>
          </a:ln>
          <a:extLst>
            <a:ext uri="{909E8E84-426E-40DD-AFC4-6F175D3DCCD1}">
              <a14:hiddenFill xmlns:a14="http://schemas.microsoft.com/office/drawing/2010/main">
                <a:noFill/>
              </a14:hiddenFill>
            </a:ext>
          </a:extLst>
        </p:spPr>
        <p:txBody>
          <a:bodyPr/>
          <a:lstStyle/>
          <a:p>
            <a:endParaRPr lang="id-ID"/>
          </a:p>
        </p:txBody>
      </p:sp>
      <p:sp>
        <p:nvSpPr>
          <p:cNvPr id="3" name="Rectangle 2"/>
          <p:cNvSpPr/>
          <p:nvPr/>
        </p:nvSpPr>
        <p:spPr>
          <a:xfrm>
            <a:off x="1857376" y="85726"/>
            <a:ext cx="8461375" cy="430887"/>
          </a:xfrm>
          <a:prstGeom prst="rect">
            <a:avLst/>
          </a:prstGeom>
        </p:spPr>
        <p:txBody>
          <a:bodyPr>
            <a:spAutoFit/>
          </a:bodyPr>
          <a:lstStyle/>
          <a:p>
            <a:pPr>
              <a:defRPr/>
            </a:pPr>
            <a:r>
              <a:rPr lang="id-ID" sz="2200" b="1" kern="0" dirty="0">
                <a:solidFill>
                  <a:srgbClr val="FFFF00"/>
                </a:solidFill>
                <a:effectLst>
                  <a:outerShdw blurRad="38100" dist="38100" dir="2700000" algn="tl">
                    <a:srgbClr val="000000"/>
                  </a:outerShdw>
                </a:effectLst>
              </a:rPr>
              <a:t>IDENTIFIKASI, ASESMEN DAN LAYANAN PEMBELAJARAN ABK </a:t>
            </a:r>
            <a:endParaRPr lang="id-ID" sz="2200" b="1" dirty="0">
              <a:solidFill>
                <a:srgbClr val="FFFF00"/>
              </a:solidFill>
            </a:endParaRPr>
          </a:p>
        </p:txBody>
      </p:sp>
      <p:pic>
        <p:nvPicPr>
          <p:cNvPr id="29" name="Content Placeholder 6" descr="anak-pemulung-vs-sekolah.jpg"/>
          <p:cNvPicPr>
            <a:picLocks noChangeAspect="1"/>
          </p:cNvPicPr>
          <p:nvPr/>
        </p:nvPicPr>
        <p:blipFill>
          <a:blip r:embed="rId2" cstate="print">
            <a:extLst/>
          </a:blip>
          <a:srcRect/>
          <a:stretch>
            <a:fillRect/>
          </a:stretch>
        </p:blipFill>
        <p:spPr bwMode="auto">
          <a:xfrm>
            <a:off x="1881095" y="1687393"/>
            <a:ext cx="2774746" cy="18498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0" name="AutoShape 31"/>
          <p:cNvSpPr>
            <a:spLocks noChangeArrowheads="1"/>
          </p:cNvSpPr>
          <p:nvPr/>
        </p:nvSpPr>
        <p:spPr bwMode="auto">
          <a:xfrm>
            <a:off x="1857375" y="3848101"/>
            <a:ext cx="350838" cy="3397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endParaRPr lang="en-US" sz="1400" b="1" dirty="0">
              <a:solidFill>
                <a:schemeClr val="tx1"/>
              </a:solidFill>
              <a:latin typeface="Arial" charset="0"/>
            </a:endParaRPr>
          </a:p>
        </p:txBody>
      </p:sp>
      <p:sp>
        <p:nvSpPr>
          <p:cNvPr id="21541" name="Rectangle 3"/>
          <p:cNvSpPr>
            <a:spLocks noChangeArrowheads="1"/>
          </p:cNvSpPr>
          <p:nvPr/>
        </p:nvSpPr>
        <p:spPr bwMode="auto">
          <a:xfrm>
            <a:off x="2328864" y="3744913"/>
            <a:ext cx="23272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id-ID" b="1">
                <a:latin typeface="Alderney Engraved" pitchFamily="34" charset="0"/>
              </a:rPr>
              <a:t>Proses menemukan dan mengenali anak yang diindikasikan memerlukan pendidikan khusus</a:t>
            </a:r>
            <a:endParaRPr lang="en-US" b="1">
              <a:latin typeface="Alderney Engraved" pitchFamily="34" charset="0"/>
            </a:endParaRPr>
          </a:p>
        </p:txBody>
      </p:sp>
      <p:sp>
        <p:nvSpPr>
          <p:cNvPr id="31" name="AutoShape 31"/>
          <p:cNvSpPr>
            <a:spLocks noChangeArrowheads="1"/>
          </p:cNvSpPr>
          <p:nvPr/>
        </p:nvSpPr>
        <p:spPr bwMode="auto">
          <a:xfrm>
            <a:off x="1914525" y="6092826"/>
            <a:ext cx="350838" cy="341313"/>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defRPr/>
            </a:pPr>
            <a:endParaRPr lang="en-US" sz="1400" b="1" dirty="0">
              <a:solidFill>
                <a:schemeClr val="tx1"/>
              </a:solidFill>
              <a:latin typeface="Arial" charset="0"/>
            </a:endParaRPr>
          </a:p>
        </p:txBody>
      </p:sp>
      <p:sp>
        <p:nvSpPr>
          <p:cNvPr id="21543" name="Rectangle 11"/>
          <p:cNvSpPr>
            <a:spLocks noChangeArrowheads="1"/>
          </p:cNvSpPr>
          <p:nvPr/>
        </p:nvSpPr>
        <p:spPr bwMode="auto">
          <a:xfrm>
            <a:off x="2328864" y="5934076"/>
            <a:ext cx="8315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atin typeface="Estrangelo Edessa" panose="03080600000000000000" pitchFamily="66" charset="0"/>
                <a:cs typeface="Estrangelo Edessa" panose="03080600000000000000" pitchFamily="66" charset="0"/>
              </a:rPr>
              <a:t>Suatu usaha yang bertujuan mengumpulkan berbagai informasi tentang perkembangan </a:t>
            </a:r>
            <a:endParaRPr lang="id-ID">
              <a:latin typeface="Estrangelo Edessa" panose="03080600000000000000" pitchFamily="66" charset="0"/>
              <a:cs typeface="Estrangelo Edessa" panose="03080600000000000000" pitchFamily="66" charset="0"/>
            </a:endParaRPr>
          </a:p>
          <a:p>
            <a:r>
              <a:rPr lang="en-US">
                <a:latin typeface="Estrangelo Edessa" panose="03080600000000000000" pitchFamily="66" charset="0"/>
                <a:cs typeface="Estrangelo Edessa" panose="03080600000000000000" pitchFamily="66" charset="0"/>
              </a:rPr>
              <a:t>anak, baik perkembangan dalam berbagai tugas perkembangan maupun perkembangan </a:t>
            </a:r>
            <a:endParaRPr lang="id-ID">
              <a:latin typeface="Estrangelo Edessa" panose="03080600000000000000" pitchFamily="66" charset="0"/>
              <a:cs typeface="Estrangelo Edessa" panose="03080600000000000000" pitchFamily="66" charset="0"/>
            </a:endParaRPr>
          </a:p>
          <a:p>
            <a:r>
              <a:rPr lang="en-US">
                <a:latin typeface="Estrangelo Edessa" panose="03080600000000000000" pitchFamily="66" charset="0"/>
                <a:cs typeface="Estrangelo Edessa" panose="03080600000000000000" pitchFamily="66" charset="0"/>
              </a:rPr>
              <a:t>dibidang akademik</a:t>
            </a:r>
            <a:r>
              <a:rPr lang="id-ID"/>
              <a:t>.</a:t>
            </a:r>
            <a:r>
              <a:rPr lang="id-ID" b="1">
                <a:latin typeface="Arial" panose="020B0604020202020204" pitchFamily="34" charset="0"/>
              </a:rPr>
              <a:t> </a:t>
            </a:r>
            <a:endParaRPr lang="id-ID"/>
          </a:p>
        </p:txBody>
      </p:sp>
    </p:spTree>
    <p:extLst>
      <p:ext uri="{BB962C8B-B14F-4D97-AF65-F5344CB8AC3E}">
        <p14:creationId xmlns:p14="http://schemas.microsoft.com/office/powerpoint/2010/main" val="3547722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ppt_x</p:attrName>
                                        </p:attrNameLst>
                                      </p:cBhvr>
                                      <p:tavLst>
                                        <p:tav tm="0">
                                          <p:val>
                                            <p:strVal val="#ppt_x-.2"/>
                                          </p:val>
                                        </p:tav>
                                        <p:tav tm="100000">
                                          <p:val>
                                            <p:strVal val="#ppt_x"/>
                                          </p:val>
                                        </p:tav>
                                      </p:tavLst>
                                    </p:anim>
                                    <p:anim calcmode="lin" valueType="num">
                                      <p:cBhvr>
                                        <p:cTn id="2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ppt_x</p:attrName>
                                        </p:attrNameLst>
                                      </p:cBhvr>
                                      <p:tavLst>
                                        <p:tav tm="0">
                                          <p:val>
                                            <p:strVal val="#ppt_x-.2"/>
                                          </p:val>
                                        </p:tav>
                                        <p:tav tm="100000">
                                          <p:val>
                                            <p:strVal val="#ppt_x"/>
                                          </p:val>
                                        </p:tav>
                                      </p:tavLst>
                                    </p:anim>
                                    <p:anim calcmode="lin" valueType="num">
                                      <p:cBhvr>
                                        <p:cTn id="29"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ppt_x</p:attrName>
                                        </p:attrNameLst>
                                      </p:cBhvr>
                                      <p:tavLst>
                                        <p:tav tm="0">
                                          <p:val>
                                            <p:strVal val="#ppt_x-.2"/>
                                          </p:val>
                                        </p:tav>
                                        <p:tav tm="100000">
                                          <p:val>
                                            <p:strVal val="#ppt_x"/>
                                          </p:val>
                                        </p:tav>
                                      </p:tavLst>
                                    </p:anim>
                                    <p:anim calcmode="lin" valueType="num">
                                      <p:cBhvr>
                                        <p:cTn id="36"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strVal val="#ppt_w*0.70"/>
                                          </p:val>
                                        </p:tav>
                                        <p:tav tm="100000">
                                          <p:val>
                                            <p:strVal val="#ppt_w"/>
                                          </p:val>
                                        </p:tav>
                                      </p:tavLst>
                                    </p:anim>
                                    <p:anim calcmode="lin" valueType="num">
                                      <p:cBhvr>
                                        <p:cTn id="43" dur="1000" fill="hold"/>
                                        <p:tgtEl>
                                          <p:spTgt spid="13"/>
                                        </p:tgtEl>
                                        <p:attrNameLst>
                                          <p:attrName>ppt_h</p:attrName>
                                        </p:attrNameLst>
                                      </p:cBhvr>
                                      <p:tavLst>
                                        <p:tav tm="0">
                                          <p:val>
                                            <p:strVal val="#ppt_h"/>
                                          </p:val>
                                        </p:tav>
                                        <p:tav tm="100000">
                                          <p:val>
                                            <p:strVal val="#ppt_h"/>
                                          </p:val>
                                        </p:tav>
                                      </p:tavLst>
                                    </p:anim>
                                    <p:animEffect transition="in" filter="fade">
                                      <p:cBhvr>
                                        <p:cTn id="44" dur="1000"/>
                                        <p:tgtEl>
                                          <p:spTgt spid="1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ppt_x</p:attrName>
                                        </p:attrNameLst>
                                      </p:cBhvr>
                                      <p:tavLst>
                                        <p:tav tm="0">
                                          <p:val>
                                            <p:strVal val="#ppt_x-.2"/>
                                          </p:val>
                                        </p:tav>
                                        <p:tav tm="100000">
                                          <p:val>
                                            <p:strVal val="#ppt_x"/>
                                          </p:val>
                                        </p:tav>
                                      </p:tavLst>
                                    </p:anim>
                                    <p:anim calcmode="lin" valueType="num">
                                      <p:cBhvr>
                                        <p:cTn id="50"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1000" fill="hold"/>
                                        <p:tgtEl>
                                          <p:spTgt spid="15"/>
                                        </p:tgtEl>
                                        <p:attrNameLst>
                                          <p:attrName>ppt_w</p:attrName>
                                        </p:attrNameLst>
                                      </p:cBhvr>
                                      <p:tavLst>
                                        <p:tav tm="0">
                                          <p:val>
                                            <p:strVal val="#ppt_w*0.70"/>
                                          </p:val>
                                        </p:tav>
                                        <p:tav tm="100000">
                                          <p:val>
                                            <p:strVal val="#ppt_w"/>
                                          </p:val>
                                        </p:tav>
                                      </p:tavLst>
                                    </p:anim>
                                    <p:anim calcmode="lin" valueType="num">
                                      <p:cBhvr>
                                        <p:cTn id="57" dur="1000" fill="hold"/>
                                        <p:tgtEl>
                                          <p:spTgt spid="15"/>
                                        </p:tgtEl>
                                        <p:attrNameLst>
                                          <p:attrName>ppt_h</p:attrName>
                                        </p:attrNameLst>
                                      </p:cBhvr>
                                      <p:tavLst>
                                        <p:tav tm="0">
                                          <p:val>
                                            <p:strVal val="#ppt_h"/>
                                          </p:val>
                                        </p:tav>
                                        <p:tav tm="100000">
                                          <p:val>
                                            <p:strVal val="#ppt_h"/>
                                          </p:val>
                                        </p:tav>
                                      </p:tavLst>
                                    </p:anim>
                                    <p:animEffect transition="in" filter="fade">
                                      <p:cBhvr>
                                        <p:cTn id="58" dur="1000"/>
                                        <p:tgtEl>
                                          <p:spTgt spid="1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9"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ppt_x</p:attrName>
                                        </p:attrNameLst>
                                      </p:cBhvr>
                                      <p:tavLst>
                                        <p:tav tm="0">
                                          <p:val>
                                            <p:strVal val="#ppt_x-.2"/>
                                          </p:val>
                                        </p:tav>
                                        <p:tav tm="100000">
                                          <p:val>
                                            <p:strVal val="#ppt_x"/>
                                          </p:val>
                                        </p:tav>
                                      </p:tavLst>
                                    </p:anim>
                                    <p:anim calcmode="lin" valueType="num">
                                      <p:cBhvr>
                                        <p:cTn id="64"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1000" fill="hold"/>
                                        <p:tgtEl>
                                          <p:spTgt spid="17"/>
                                        </p:tgtEl>
                                        <p:attrNameLst>
                                          <p:attrName>ppt_w</p:attrName>
                                        </p:attrNameLst>
                                      </p:cBhvr>
                                      <p:tavLst>
                                        <p:tav tm="0">
                                          <p:val>
                                            <p:strVal val="#ppt_w*0.70"/>
                                          </p:val>
                                        </p:tav>
                                        <p:tav tm="100000">
                                          <p:val>
                                            <p:strVal val="#ppt_w"/>
                                          </p:val>
                                        </p:tav>
                                      </p:tavLst>
                                    </p:anim>
                                    <p:anim calcmode="lin" valueType="num">
                                      <p:cBhvr>
                                        <p:cTn id="71" dur="1000" fill="hold"/>
                                        <p:tgtEl>
                                          <p:spTgt spid="17"/>
                                        </p:tgtEl>
                                        <p:attrNameLst>
                                          <p:attrName>ppt_h</p:attrName>
                                        </p:attrNameLst>
                                      </p:cBhvr>
                                      <p:tavLst>
                                        <p:tav tm="0">
                                          <p:val>
                                            <p:strVal val="#ppt_h"/>
                                          </p:val>
                                        </p:tav>
                                        <p:tav tm="100000">
                                          <p:val>
                                            <p:strVal val="#ppt_h"/>
                                          </p:val>
                                        </p:tav>
                                      </p:tavLst>
                                    </p:anim>
                                    <p:animEffect transition="in" filter="fade">
                                      <p:cBhvr>
                                        <p:cTn id="72" dur="1000"/>
                                        <p:tgtEl>
                                          <p:spTgt spid="1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9" presetClass="entr" presetSubtype="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1000" fill="hold"/>
                                        <p:tgtEl>
                                          <p:spTgt spid="18"/>
                                        </p:tgtEl>
                                        <p:attrNameLst>
                                          <p:attrName>ppt_x</p:attrName>
                                        </p:attrNameLst>
                                      </p:cBhvr>
                                      <p:tavLst>
                                        <p:tav tm="0">
                                          <p:val>
                                            <p:strVal val="#ppt_x-.2"/>
                                          </p:val>
                                        </p:tav>
                                        <p:tav tm="100000">
                                          <p:val>
                                            <p:strVal val="#ppt_x"/>
                                          </p:val>
                                        </p:tav>
                                      </p:tavLst>
                                    </p:anim>
                                    <p:anim calcmode="lin" valueType="num">
                                      <p:cBhvr>
                                        <p:cTn id="7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79" dur="1000"/>
                                        <p:tgtEl>
                                          <p:spTgt spid="18"/>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1000" fill="hold"/>
                                        <p:tgtEl>
                                          <p:spTgt spid="19"/>
                                        </p:tgtEl>
                                        <p:attrNameLst>
                                          <p:attrName>ppt_w</p:attrName>
                                        </p:attrNameLst>
                                      </p:cBhvr>
                                      <p:tavLst>
                                        <p:tav tm="0">
                                          <p:val>
                                            <p:strVal val="#ppt_w*0.70"/>
                                          </p:val>
                                        </p:tav>
                                        <p:tav tm="100000">
                                          <p:val>
                                            <p:strVal val="#ppt_w"/>
                                          </p:val>
                                        </p:tav>
                                      </p:tavLst>
                                    </p:anim>
                                    <p:anim calcmode="lin" valueType="num">
                                      <p:cBhvr>
                                        <p:cTn id="85" dur="1000" fill="hold"/>
                                        <p:tgtEl>
                                          <p:spTgt spid="19"/>
                                        </p:tgtEl>
                                        <p:attrNameLst>
                                          <p:attrName>ppt_h</p:attrName>
                                        </p:attrNameLst>
                                      </p:cBhvr>
                                      <p:tavLst>
                                        <p:tav tm="0">
                                          <p:val>
                                            <p:strVal val="#ppt_h"/>
                                          </p:val>
                                        </p:tav>
                                        <p:tav tm="100000">
                                          <p:val>
                                            <p:strVal val="#ppt_h"/>
                                          </p:val>
                                        </p:tav>
                                      </p:tavLst>
                                    </p:anim>
                                    <p:animEffect transition="in" filter="fade">
                                      <p:cBhvr>
                                        <p:cTn id="86" dur="1000"/>
                                        <p:tgtEl>
                                          <p:spTgt spid="1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9" presetClass="entr" presetSubtype="0" fill="hold" nodeType="click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p:cTn id="91" dur="1000" fill="hold"/>
                                        <p:tgtEl>
                                          <p:spTgt spid="20"/>
                                        </p:tgtEl>
                                        <p:attrNameLst>
                                          <p:attrName>ppt_x</p:attrName>
                                        </p:attrNameLst>
                                      </p:cBhvr>
                                      <p:tavLst>
                                        <p:tav tm="0">
                                          <p:val>
                                            <p:strVal val="#ppt_x-.2"/>
                                          </p:val>
                                        </p:tav>
                                        <p:tav tm="100000">
                                          <p:val>
                                            <p:strVal val="#ppt_x"/>
                                          </p:val>
                                        </p:tav>
                                      </p:tavLst>
                                    </p:anim>
                                    <p:anim calcmode="lin" valueType="num">
                                      <p:cBhvr>
                                        <p:cTn id="92"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3" dur="1000"/>
                                        <p:tgtEl>
                                          <p:spTgt spid="20"/>
                                        </p:tgtEl>
                                      </p:cBhvr>
                                    </p:animEffect>
                                  </p:childTnLst>
                                </p:cTn>
                              </p:par>
                            </p:childTnLst>
                          </p:cTn>
                        </p:par>
                        <p:par>
                          <p:cTn id="94" fill="hold" nodeType="afterGroup">
                            <p:stCondLst>
                              <p:cond delay="1000"/>
                            </p:stCondLst>
                            <p:childTnLst>
                              <p:par>
                                <p:cTn id="95" presetID="18" presetClass="entr" presetSubtype="12" fill="hold" grpId="0"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strips(downLeft)">
                                      <p:cBhvr>
                                        <p:cTn id="97" dur="500"/>
                                        <p:tgtEl>
                                          <p:spTgt spid="21"/>
                                        </p:tgtEl>
                                      </p:cBhvr>
                                    </p:animEffect>
                                  </p:childTnLst>
                                </p:cTn>
                              </p:par>
                            </p:childTnLst>
                          </p:cTn>
                        </p:par>
                        <p:par>
                          <p:cTn id="98" fill="hold" nodeType="afterGroup">
                            <p:stCondLst>
                              <p:cond delay="1500"/>
                            </p:stCondLst>
                            <p:childTnLst>
                              <p:par>
                                <p:cTn id="99" presetID="18" presetClass="entr" presetSubtype="12" fill="hold" grpId="0" nodeType="after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strips(downLeft)">
                                      <p:cBhvr>
                                        <p:cTn id="101" dur="500"/>
                                        <p:tgtEl>
                                          <p:spTgt spid="22"/>
                                        </p:tgtEl>
                                      </p:cBhvr>
                                    </p:animEffect>
                                  </p:childTnLst>
                                </p:cTn>
                              </p:par>
                            </p:childTnLst>
                          </p:cTn>
                        </p:par>
                        <p:par>
                          <p:cTn id="102" fill="hold" nodeType="afterGroup">
                            <p:stCondLst>
                              <p:cond delay="2000"/>
                            </p:stCondLst>
                            <p:childTnLst>
                              <p:par>
                                <p:cTn id="103" presetID="18" presetClass="entr" presetSubtype="12"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strips(downLeft)">
                                      <p:cBhvr>
                                        <p:cTn id="105" dur="500"/>
                                        <p:tgtEl>
                                          <p:spTgt spid="23"/>
                                        </p:tgtEl>
                                      </p:cBhvr>
                                    </p:animEffect>
                                  </p:childTnLst>
                                </p:cTn>
                              </p:par>
                            </p:childTnLst>
                          </p:cTn>
                        </p:par>
                        <p:par>
                          <p:cTn id="106" fill="hold" nodeType="afterGroup">
                            <p:stCondLst>
                              <p:cond delay="2500"/>
                            </p:stCondLst>
                            <p:childTnLst>
                              <p:par>
                                <p:cTn id="107" presetID="18" presetClass="entr" presetSubtype="12" fill="hold" grpId="0" nodeType="after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strips(downLeft)">
                                      <p:cBhvr>
                                        <p:cTn id="109" dur="500"/>
                                        <p:tgtEl>
                                          <p:spTgt spid="24"/>
                                        </p:tgtEl>
                                      </p:cBhvr>
                                    </p:animEffect>
                                  </p:childTnLst>
                                </p:cTn>
                              </p:par>
                            </p:childTnLst>
                          </p:cTn>
                        </p:par>
                        <p:par>
                          <p:cTn id="110" fill="hold" nodeType="afterGroup">
                            <p:stCondLst>
                              <p:cond delay="3000"/>
                            </p:stCondLst>
                            <p:childTnLst>
                              <p:par>
                                <p:cTn id="111" presetID="18" presetClass="entr" presetSubtype="12" fill="hold" grpId="0" nodeType="after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strips(downLeft)">
                                      <p:cBhvr>
                                        <p:cTn id="113" dur="500"/>
                                        <p:tgtEl>
                                          <p:spTgt spid="25"/>
                                        </p:tgtEl>
                                      </p:cBhvr>
                                    </p:animEffect>
                                  </p:childTnLst>
                                </p:cTn>
                              </p:par>
                            </p:childTnLst>
                          </p:cTn>
                        </p:par>
                        <p:par>
                          <p:cTn id="114" fill="hold" nodeType="afterGroup">
                            <p:stCondLst>
                              <p:cond delay="3500"/>
                            </p:stCondLst>
                            <p:childTnLst>
                              <p:par>
                                <p:cTn id="115" presetID="18" presetClass="entr" presetSubtype="12" fill="hold" grpId="0" nodeType="after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strips(downLeft)">
                                      <p:cBhvr>
                                        <p:cTn id="117" dur="500"/>
                                        <p:tgtEl>
                                          <p:spTgt spid="26"/>
                                        </p:tgtEl>
                                      </p:cBhvr>
                                    </p:animEffect>
                                  </p:childTnLst>
                                </p:cTn>
                              </p:par>
                            </p:childTnLst>
                          </p:cTn>
                        </p:par>
                        <p:par>
                          <p:cTn id="118" fill="hold" nodeType="afterGroup">
                            <p:stCondLst>
                              <p:cond delay="4000"/>
                            </p:stCondLst>
                            <p:childTnLst>
                              <p:par>
                                <p:cTn id="119" presetID="18" presetClass="entr" presetSubtype="12" fill="hold" grpId="0" nodeType="after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strips(downLeft)">
                                      <p:cBhvr>
                                        <p:cTn id="121" dur="500"/>
                                        <p:tgtEl>
                                          <p:spTgt spid="27"/>
                                        </p:tgtEl>
                                      </p:cBhvr>
                                    </p:animEffect>
                                  </p:childTnLst>
                                </p:cTn>
                              </p:par>
                            </p:childTnLst>
                          </p:cTn>
                        </p:par>
                        <p:par>
                          <p:cTn id="122" fill="hold" nodeType="afterGroup">
                            <p:stCondLst>
                              <p:cond delay="4500"/>
                            </p:stCondLst>
                            <p:childTnLst>
                              <p:par>
                                <p:cTn id="123" presetID="18" presetClass="entr" presetSubtype="12" fill="hold" grpId="0" nodeType="after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strips(downLeft)">
                                      <p:cBhvr>
                                        <p:cTn id="125" dur="500"/>
                                        <p:tgtEl>
                                          <p:spTgt spid="28"/>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9" presetClass="entr" presetSubtype="0" fill="hold" nodeType="clickEffect">
                                  <p:stCondLst>
                                    <p:cond delay="0"/>
                                  </p:stCondLst>
                                  <p:childTnLst>
                                    <p:set>
                                      <p:cBhvr>
                                        <p:cTn id="129" dur="1" fill="hold">
                                          <p:stCondLst>
                                            <p:cond delay="0"/>
                                          </p:stCondLst>
                                        </p:cTn>
                                        <p:tgtEl>
                                          <p:spTgt spid="30"/>
                                        </p:tgtEl>
                                        <p:attrNameLst>
                                          <p:attrName>style.visibility</p:attrName>
                                        </p:attrNameLst>
                                      </p:cBhvr>
                                      <p:to>
                                        <p:strVal val="visible"/>
                                      </p:to>
                                    </p:set>
                                    <p:anim calcmode="lin" valueType="num">
                                      <p:cBhvr>
                                        <p:cTn id="130" dur="1000" fill="hold"/>
                                        <p:tgtEl>
                                          <p:spTgt spid="30"/>
                                        </p:tgtEl>
                                        <p:attrNameLst>
                                          <p:attrName>ppt_x</p:attrName>
                                        </p:attrNameLst>
                                      </p:cBhvr>
                                      <p:tavLst>
                                        <p:tav tm="0">
                                          <p:val>
                                            <p:strVal val="#ppt_x-.2"/>
                                          </p:val>
                                        </p:tav>
                                        <p:tav tm="100000">
                                          <p:val>
                                            <p:strVal val="#ppt_x"/>
                                          </p:val>
                                        </p:tav>
                                      </p:tavLst>
                                    </p:anim>
                                    <p:anim calcmode="lin" valueType="num">
                                      <p:cBhvr>
                                        <p:cTn id="131"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132" dur="1000"/>
                                        <p:tgtEl>
                                          <p:spTgt spid="30"/>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9" presetClass="entr" presetSubtype="0" fill="hold" nodeType="clickEffect">
                                  <p:stCondLst>
                                    <p:cond delay="0"/>
                                  </p:stCondLst>
                                  <p:childTnLst>
                                    <p:set>
                                      <p:cBhvr>
                                        <p:cTn id="136" dur="1" fill="hold">
                                          <p:stCondLst>
                                            <p:cond delay="0"/>
                                          </p:stCondLst>
                                        </p:cTn>
                                        <p:tgtEl>
                                          <p:spTgt spid="31"/>
                                        </p:tgtEl>
                                        <p:attrNameLst>
                                          <p:attrName>style.visibility</p:attrName>
                                        </p:attrNameLst>
                                      </p:cBhvr>
                                      <p:to>
                                        <p:strVal val="visible"/>
                                      </p:to>
                                    </p:set>
                                    <p:anim calcmode="lin" valueType="num">
                                      <p:cBhvr>
                                        <p:cTn id="137" dur="1000" fill="hold"/>
                                        <p:tgtEl>
                                          <p:spTgt spid="31"/>
                                        </p:tgtEl>
                                        <p:attrNameLst>
                                          <p:attrName>ppt_x</p:attrName>
                                        </p:attrNameLst>
                                      </p:cBhvr>
                                      <p:tavLst>
                                        <p:tav tm="0">
                                          <p:val>
                                            <p:strVal val="#ppt_x-.2"/>
                                          </p:val>
                                        </p:tav>
                                        <p:tav tm="100000">
                                          <p:val>
                                            <p:strVal val="#ppt_x"/>
                                          </p:val>
                                        </p:tav>
                                      </p:tavLst>
                                    </p:anim>
                                    <p:anim calcmode="lin" valueType="num">
                                      <p:cBhvr>
                                        <p:cTn id="138"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3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3" grpId="0" animBg="1"/>
      <p:bldP spid="15" grpId="0" animBg="1"/>
      <p:bldP spid="17" grpId="0" animBg="1"/>
      <p:bldP spid="19"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solidFill>
                  <a:srgbClr val="FFFF00"/>
                </a:solidFill>
              </a:rPr>
              <a:t>PENYUSUNAN INSTRUMEN ASESMEN</a:t>
            </a:r>
            <a:endParaRPr lang="id-ID" b="1" dirty="0">
              <a:solidFill>
                <a:srgbClr val="FFFF00"/>
              </a:solidFill>
            </a:endParaRPr>
          </a:p>
        </p:txBody>
      </p:sp>
      <p:sp>
        <p:nvSpPr>
          <p:cNvPr id="3" name="Content Placeholder 2"/>
          <p:cNvSpPr>
            <a:spLocks noGrp="1"/>
          </p:cNvSpPr>
          <p:nvPr>
            <p:ph idx="1"/>
          </p:nvPr>
        </p:nvSpPr>
        <p:spPr/>
        <p:txBody>
          <a:bodyPr>
            <a:normAutofit/>
          </a:bodyPr>
          <a:lstStyle/>
          <a:p>
            <a:r>
              <a:rPr lang="id-ID" sz="4000" dirty="0" smtClean="0"/>
              <a:t>INSTRUMEN ASESMEN PERKEMBANGAN</a:t>
            </a:r>
          </a:p>
          <a:p>
            <a:r>
              <a:rPr lang="id-ID" sz="4000" b="1" dirty="0" smtClean="0">
                <a:solidFill>
                  <a:srgbClr val="FFFF00"/>
                </a:solidFill>
              </a:rPr>
              <a:t>INSTRUMEN ASESMEN AKADEMIK</a:t>
            </a:r>
            <a:endParaRPr lang="id-ID" sz="4000" b="1" dirty="0">
              <a:solidFill>
                <a:srgbClr val="FFFF00"/>
              </a:solidFill>
            </a:endParaRPr>
          </a:p>
        </p:txBody>
      </p:sp>
    </p:spTree>
    <p:extLst>
      <p:ext uri="{BB962C8B-B14F-4D97-AF65-F5344CB8AC3E}">
        <p14:creationId xmlns:p14="http://schemas.microsoft.com/office/powerpoint/2010/main" val="2856149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929" y="116632"/>
            <a:ext cx="8219256" cy="706090"/>
          </a:xfrm>
        </p:spPr>
        <p:txBody>
          <a:bodyPr>
            <a:normAutofit fontScale="90000"/>
          </a:bodyPr>
          <a:lstStyle/>
          <a:p>
            <a:pPr algn="ctr"/>
            <a:r>
              <a:rPr lang="id-ID" sz="2400" dirty="0"/>
              <a:t>INSTRUMEN ASESMEN AKADEMIK</a:t>
            </a:r>
            <a:br>
              <a:rPr lang="id-ID" sz="2400" dirty="0"/>
            </a:br>
            <a:r>
              <a:rPr lang="id-ID" sz="2400" dirty="0"/>
              <a:t>MATA PELAJARAN ILMU PENGETAHUAN SOSIAL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7711019"/>
              </p:ext>
            </p:extLst>
          </p:nvPr>
        </p:nvGraphicFramePr>
        <p:xfrm>
          <a:off x="514351" y="2924944"/>
          <a:ext cx="11144248" cy="3334028"/>
        </p:xfrm>
        <a:graphic>
          <a:graphicData uri="http://schemas.openxmlformats.org/drawingml/2006/table">
            <a:tbl>
              <a:tblPr firstRow="1" bandRow="1">
                <a:tableStyleId>{5C22544A-7EE6-4342-B048-85BDC9FD1C3A}</a:tableStyleId>
              </a:tblPr>
              <a:tblGrid>
                <a:gridCol w="453484"/>
                <a:gridCol w="1546572"/>
                <a:gridCol w="1909146"/>
                <a:gridCol w="1636411"/>
                <a:gridCol w="1909146"/>
                <a:gridCol w="909116"/>
                <a:gridCol w="1272764"/>
                <a:gridCol w="818206"/>
                <a:gridCol w="689403"/>
              </a:tblGrid>
              <a:tr h="377468">
                <a:tc rowSpan="2">
                  <a:txBody>
                    <a:bodyPr/>
                    <a:lstStyle/>
                    <a:p>
                      <a:pPr algn="ctr"/>
                      <a:r>
                        <a:rPr lang="id-ID" sz="1100" dirty="0" smtClean="0"/>
                        <a:t>No</a:t>
                      </a:r>
                      <a:endParaRPr lang="id-ID" sz="1100" dirty="0"/>
                    </a:p>
                  </a:txBody>
                  <a:tcPr/>
                </a:tc>
                <a:tc rowSpan="2">
                  <a:txBody>
                    <a:bodyPr/>
                    <a:lstStyle/>
                    <a:p>
                      <a:pPr algn="ctr"/>
                      <a:r>
                        <a:rPr lang="id-ID" sz="1100" dirty="0" smtClean="0"/>
                        <a:t>Kompetensi Inti</a:t>
                      </a:r>
                      <a:endParaRPr lang="id-ID" sz="1100" dirty="0"/>
                    </a:p>
                  </a:txBody>
                  <a:tcPr>
                    <a:lnR w="12700" cap="flat" cmpd="sng" algn="ctr">
                      <a:solidFill>
                        <a:schemeClr val="tx1"/>
                      </a:solidFill>
                      <a:prstDash val="solid"/>
                      <a:round/>
                      <a:headEnd type="none" w="med" len="med"/>
                      <a:tailEnd type="none" w="med" len="med"/>
                    </a:lnR>
                  </a:tcPr>
                </a:tc>
                <a:tc rowSpan="2">
                  <a:txBody>
                    <a:bodyPr/>
                    <a:lstStyle/>
                    <a:p>
                      <a:pPr algn="ctr"/>
                      <a:r>
                        <a:rPr lang="id-ID" sz="1100" dirty="0" smtClean="0"/>
                        <a:t>Kompetensi Dasar</a:t>
                      </a:r>
                      <a:endParaRPr lang="id-ID" sz="1100" dirty="0"/>
                    </a:p>
                  </a:txBody>
                  <a:tcPr>
                    <a:lnL w="12700" cap="flat" cmpd="sng" algn="ctr">
                      <a:solidFill>
                        <a:schemeClr val="tx1"/>
                      </a:solidFill>
                      <a:prstDash val="solid"/>
                      <a:round/>
                      <a:headEnd type="none" w="med" len="med"/>
                      <a:tailEnd type="none" w="med" len="med"/>
                    </a:lnL>
                  </a:tcPr>
                </a:tc>
                <a:tc rowSpan="2">
                  <a:txBody>
                    <a:bodyPr/>
                    <a:lstStyle/>
                    <a:p>
                      <a:pPr algn="ctr"/>
                      <a:r>
                        <a:rPr lang="id-ID" sz="1100" dirty="0" smtClean="0"/>
                        <a:t>Indikator</a:t>
                      </a:r>
                      <a:endParaRPr lang="id-ID" sz="1100" dirty="0"/>
                    </a:p>
                  </a:txBody>
                  <a:tcPr/>
                </a:tc>
                <a:tc rowSpan="2">
                  <a:txBody>
                    <a:bodyPr/>
                    <a:lstStyle/>
                    <a:p>
                      <a:pPr algn="ctr"/>
                      <a:r>
                        <a:rPr lang="id-ID" sz="1100" dirty="0" smtClean="0"/>
                        <a:t>Pertanyaan</a:t>
                      </a:r>
                      <a:endParaRPr lang="id-ID" sz="1100" dirty="0"/>
                    </a:p>
                  </a:txBody>
                  <a:tcPr/>
                </a:tc>
                <a:tc gridSpan="3">
                  <a:txBody>
                    <a:bodyPr/>
                    <a:lstStyle/>
                    <a:p>
                      <a:pPr algn="ctr"/>
                      <a:r>
                        <a:rPr lang="id-ID" sz="1100" dirty="0" smtClean="0"/>
                        <a:t>Hasil Asesmen</a:t>
                      </a:r>
                      <a:endParaRPr lang="id-ID" sz="11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rowSpan="2">
                  <a:txBody>
                    <a:bodyPr/>
                    <a:lstStyle/>
                    <a:p>
                      <a:r>
                        <a:rPr lang="id-ID" sz="1100" dirty="0" smtClean="0"/>
                        <a:t>Ket.</a:t>
                      </a:r>
                    </a:p>
                  </a:txBody>
                  <a:tcPr>
                    <a:lnL w="12700" cap="flat" cmpd="sng" algn="ctr">
                      <a:solidFill>
                        <a:schemeClr val="tx1"/>
                      </a:solidFill>
                      <a:prstDash val="solid"/>
                      <a:round/>
                      <a:headEnd type="none" w="med" len="med"/>
                      <a:tailEnd type="none" w="med" len="med"/>
                    </a:lnL>
                  </a:tcPr>
                </a:tc>
              </a:tr>
              <a:tr h="377468">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algn="ctr"/>
                      <a:r>
                        <a:rPr lang="id-ID" sz="1100" dirty="0" smtClean="0"/>
                        <a:t>Mampu</a:t>
                      </a:r>
                      <a:endParaRPr lang="id-ID"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100" dirty="0" smtClean="0"/>
                        <a:t>Mampu Dengan Bimbingan</a:t>
                      </a:r>
                      <a:endParaRPr lang="id-ID"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d-ID" sz="1100" dirty="0" smtClean="0"/>
                        <a:t>Tidak</a:t>
                      </a:r>
                      <a:r>
                        <a:rPr lang="id-ID" sz="1100" baseline="0" dirty="0" smtClean="0"/>
                        <a:t> Mampu</a:t>
                      </a:r>
                      <a:endParaRPr lang="id-ID"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id-ID"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91670">
                <a:tc>
                  <a:txBody>
                    <a:bodyPr/>
                    <a:lstStyle/>
                    <a:p>
                      <a:r>
                        <a:rPr lang="id-ID" sz="1100" dirty="0" smtClean="0"/>
                        <a:t>1</a:t>
                      </a:r>
                      <a:endParaRPr lang="id-ID" sz="1100" dirty="0"/>
                    </a:p>
                  </a:txBody>
                  <a:tcPr/>
                </a:tc>
                <a:tc>
                  <a:txBody>
                    <a:bodyPr/>
                    <a:lstStyle/>
                    <a:p>
                      <a:r>
                        <a:rPr lang="id-ID" sz="1100" dirty="0" smtClean="0"/>
                        <a:t>KI-3 Pengetahuan</a:t>
                      </a:r>
                      <a:endParaRPr lang="id-ID" sz="1100" dirty="0"/>
                    </a:p>
                  </a:txBody>
                  <a:tcPr>
                    <a:lnR w="12700" cap="flat" cmpd="sng" algn="ctr">
                      <a:solidFill>
                        <a:schemeClr val="tx1"/>
                      </a:solidFill>
                      <a:prstDash val="solid"/>
                      <a:round/>
                      <a:headEnd type="none" w="med" len="med"/>
                      <a:tailEnd type="none" w="med" len="med"/>
                    </a:lnR>
                  </a:tcPr>
                </a:tc>
                <a:tc>
                  <a:txBody>
                    <a:bodyPr/>
                    <a:lstStyle/>
                    <a:p>
                      <a:r>
                        <a:rPr lang="id-ID" sz="1100" dirty="0" smtClean="0"/>
                        <a:t>3.1.</a:t>
                      </a:r>
                    </a:p>
                    <a:p>
                      <a:endParaRPr lang="id-ID" sz="1100" dirty="0" smtClean="0"/>
                    </a:p>
                    <a:p>
                      <a:endParaRPr lang="id-ID" sz="1100" dirty="0" smtClean="0"/>
                    </a:p>
                    <a:p>
                      <a:r>
                        <a:rPr lang="id-ID" sz="1100" dirty="0" smtClean="0"/>
                        <a:t>3.2.</a:t>
                      </a:r>
                    </a:p>
                    <a:p>
                      <a:endParaRPr lang="id-ID" sz="1100" dirty="0" smtClean="0"/>
                    </a:p>
                    <a:p>
                      <a:endParaRPr lang="id-ID" sz="1100" dirty="0" smtClean="0"/>
                    </a:p>
                    <a:p>
                      <a:r>
                        <a:rPr lang="id-ID" sz="1100" dirty="0" smtClean="0"/>
                        <a:t>3.3.</a:t>
                      </a:r>
                    </a:p>
                    <a:p>
                      <a:r>
                        <a:rPr lang="id-ID" sz="1100" dirty="0" smtClean="0"/>
                        <a:t>3.4.</a:t>
                      </a:r>
                      <a:endParaRPr lang="id-ID" sz="1100" dirty="0"/>
                    </a:p>
                  </a:txBody>
                  <a:tcPr>
                    <a:lnL w="12700" cap="flat" cmpd="sng" algn="ctr">
                      <a:solidFill>
                        <a:schemeClr val="tx1"/>
                      </a:solidFill>
                      <a:prstDash val="solid"/>
                      <a:round/>
                      <a:headEnd type="none" w="med" len="med"/>
                      <a:tailEnd type="none" w="med" len="med"/>
                    </a:lnL>
                  </a:tcPr>
                </a:tc>
                <a:tc>
                  <a:txBody>
                    <a:bodyPr/>
                    <a:lstStyle/>
                    <a:p>
                      <a:r>
                        <a:rPr lang="id-ID" sz="1100" dirty="0" smtClean="0"/>
                        <a:t>3.1.1.</a:t>
                      </a:r>
                    </a:p>
                    <a:p>
                      <a:r>
                        <a:rPr lang="id-ID" sz="1100" dirty="0" smtClean="0"/>
                        <a:t>3.1.2</a:t>
                      </a:r>
                    </a:p>
                    <a:p>
                      <a:endParaRPr lang="id-ID" sz="1100" dirty="0" smtClean="0"/>
                    </a:p>
                    <a:p>
                      <a:r>
                        <a:rPr lang="id-ID" sz="1100" dirty="0" smtClean="0"/>
                        <a:t>3.2.1</a:t>
                      </a:r>
                    </a:p>
                    <a:p>
                      <a:r>
                        <a:rPr lang="id-ID" sz="1100" dirty="0" smtClean="0"/>
                        <a:t>3.2.2.</a:t>
                      </a:r>
                    </a:p>
                    <a:p>
                      <a:endParaRPr lang="id-ID" sz="1100" dirty="0" smtClean="0"/>
                    </a:p>
                    <a:p>
                      <a:endParaRPr lang="id-ID" sz="1100" dirty="0"/>
                    </a:p>
                  </a:txBody>
                  <a:tcPr/>
                </a:tc>
                <a:tc>
                  <a:txBody>
                    <a:bodyPr/>
                    <a:lstStyle/>
                    <a:p>
                      <a:r>
                        <a:rPr lang="id-ID" sz="1100" dirty="0" smtClean="0"/>
                        <a:t>.........................................</a:t>
                      </a:r>
                    </a:p>
                    <a:p>
                      <a:r>
                        <a:rPr lang="id-ID" sz="1100" dirty="0" smtClean="0"/>
                        <a:t>.........................................</a:t>
                      </a:r>
                    </a:p>
                  </a:txBody>
                  <a:tcPr/>
                </a:tc>
                <a:tc>
                  <a:txBody>
                    <a:bodyPr/>
                    <a:lstStyle/>
                    <a:p>
                      <a:endParaRPr lang="id-ID" sz="1100" dirty="0"/>
                    </a:p>
                  </a:txBody>
                  <a:tcPr>
                    <a:lnR w="12700" cap="flat" cmpd="sng" algn="ctr">
                      <a:solidFill>
                        <a:schemeClr val="tx1"/>
                      </a:solidFill>
                      <a:prstDash val="solid"/>
                      <a:round/>
                      <a:headEnd type="none" w="med" len="med"/>
                      <a:tailEnd type="none" w="med" len="med"/>
                    </a:lnR>
                  </a:tcPr>
                </a:tc>
                <a:tc>
                  <a:txBody>
                    <a:bodyPr/>
                    <a:lstStyle/>
                    <a:p>
                      <a:endParaRPr lang="id-ID"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id-ID"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id-ID" sz="1100"/>
                    </a:p>
                  </a:txBody>
                  <a:tcPr>
                    <a:lnL w="12700" cap="flat" cmpd="sng" algn="ctr">
                      <a:solidFill>
                        <a:schemeClr val="tx1"/>
                      </a:solidFill>
                      <a:prstDash val="solid"/>
                      <a:round/>
                      <a:headEnd type="none" w="med" len="med"/>
                      <a:tailEnd type="none" w="med" len="med"/>
                    </a:lnL>
                  </a:tcPr>
                </a:tc>
              </a:tr>
              <a:tr h="391670">
                <a:tc>
                  <a:txBody>
                    <a:bodyPr/>
                    <a:lstStyle/>
                    <a:p>
                      <a:r>
                        <a:rPr lang="id-ID" sz="1100" dirty="0" smtClean="0"/>
                        <a:t>2</a:t>
                      </a:r>
                      <a:endParaRPr lang="id-ID" sz="1100" dirty="0"/>
                    </a:p>
                  </a:txBody>
                  <a:tcPr/>
                </a:tc>
                <a:tc>
                  <a:txBody>
                    <a:bodyPr/>
                    <a:lstStyle/>
                    <a:p>
                      <a:r>
                        <a:rPr lang="id-ID" sz="1100" dirty="0" smtClean="0"/>
                        <a:t>KI-4 Keterampilan</a:t>
                      </a:r>
                      <a:endParaRPr lang="id-ID" sz="1100" dirty="0"/>
                    </a:p>
                  </a:txBody>
                  <a:tcPr>
                    <a:lnR w="12700" cap="flat" cmpd="sng" algn="ctr">
                      <a:solidFill>
                        <a:schemeClr val="tx1"/>
                      </a:solidFill>
                      <a:prstDash val="solid"/>
                      <a:round/>
                      <a:headEnd type="none" w="med" len="med"/>
                      <a:tailEnd type="none" w="med" len="med"/>
                    </a:lnR>
                  </a:tcPr>
                </a:tc>
                <a:tc>
                  <a:txBody>
                    <a:bodyPr/>
                    <a:lstStyle/>
                    <a:p>
                      <a:r>
                        <a:rPr lang="id-ID" sz="1100" dirty="0" smtClean="0"/>
                        <a:t>4.1</a:t>
                      </a:r>
                    </a:p>
                    <a:p>
                      <a:r>
                        <a:rPr lang="id-ID" sz="1100" dirty="0" smtClean="0"/>
                        <a:t>4.2.</a:t>
                      </a:r>
                    </a:p>
                    <a:p>
                      <a:r>
                        <a:rPr lang="id-ID" sz="1100" dirty="0" smtClean="0"/>
                        <a:t>4.3.</a:t>
                      </a:r>
                    </a:p>
                    <a:p>
                      <a:r>
                        <a:rPr lang="id-ID" sz="1100" dirty="0" smtClean="0"/>
                        <a:t>4.4.</a:t>
                      </a:r>
                    </a:p>
                    <a:p>
                      <a:endParaRPr lang="id-ID" sz="1100" dirty="0"/>
                    </a:p>
                  </a:txBody>
                  <a:tcPr>
                    <a:lnL w="12700" cap="flat" cmpd="sng" algn="ctr">
                      <a:solidFill>
                        <a:schemeClr val="tx1"/>
                      </a:solidFill>
                      <a:prstDash val="solid"/>
                      <a:round/>
                      <a:headEnd type="none" w="med" len="med"/>
                      <a:tailEnd type="none" w="med" len="med"/>
                    </a:lnL>
                  </a:tcPr>
                </a:tc>
                <a:tc>
                  <a:txBody>
                    <a:bodyPr/>
                    <a:lstStyle/>
                    <a:p>
                      <a:endParaRPr lang="id-ID" sz="1100"/>
                    </a:p>
                  </a:txBody>
                  <a:tcPr/>
                </a:tc>
                <a:tc>
                  <a:txBody>
                    <a:bodyPr/>
                    <a:lstStyle/>
                    <a:p>
                      <a:endParaRPr lang="id-ID" sz="1100"/>
                    </a:p>
                  </a:txBody>
                  <a:tcPr/>
                </a:tc>
                <a:tc>
                  <a:txBody>
                    <a:bodyPr/>
                    <a:lstStyle/>
                    <a:p>
                      <a:endParaRPr lang="id-ID" sz="1100"/>
                    </a:p>
                  </a:txBody>
                  <a:tcPr>
                    <a:lnR w="12700" cap="flat" cmpd="sng" algn="ctr">
                      <a:solidFill>
                        <a:schemeClr val="tx1"/>
                      </a:solidFill>
                      <a:prstDash val="solid"/>
                      <a:round/>
                      <a:headEnd type="none" w="med" len="med"/>
                      <a:tailEnd type="none" w="med" len="med"/>
                    </a:lnR>
                  </a:tcPr>
                </a:tc>
                <a:tc>
                  <a:txBody>
                    <a:bodyPr/>
                    <a:lstStyle/>
                    <a:p>
                      <a:endParaRPr lang="id-ID"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id-ID"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id-ID" sz="1100" dirty="0"/>
                    </a:p>
                  </a:txBody>
                  <a:tcPr>
                    <a:lnL w="12700" cap="flat" cmpd="sng" algn="ctr">
                      <a:solidFill>
                        <a:schemeClr val="tx1"/>
                      </a:solidFill>
                      <a:prstDash val="solid"/>
                      <a:round/>
                      <a:headEnd type="none" w="med" len="med"/>
                      <a:tailEnd type="none" w="med" len="med"/>
                    </a:lnL>
                  </a:tcPr>
                </a:tc>
              </a:tr>
            </a:tbl>
          </a:graphicData>
        </a:graphic>
      </p:graphicFrame>
      <p:sp>
        <p:nvSpPr>
          <p:cNvPr id="5" name="Rectangle 4"/>
          <p:cNvSpPr/>
          <p:nvPr/>
        </p:nvSpPr>
        <p:spPr>
          <a:xfrm>
            <a:off x="2443562" y="980728"/>
            <a:ext cx="7776864" cy="1754326"/>
          </a:xfrm>
          <a:prstGeom prst="rect">
            <a:avLst/>
          </a:prstGeom>
        </p:spPr>
        <p:txBody>
          <a:bodyPr wrap="square">
            <a:spAutoFit/>
          </a:bodyPr>
          <a:lstStyle/>
          <a:p>
            <a:pPr algn="just"/>
            <a:r>
              <a:rPr lang="id-ID" dirty="0">
                <a:latin typeface="Palatino Linotype" panose="02040502050505030304" pitchFamily="18" charset="0"/>
                <a:ea typeface="Calibri" panose="020F0502020204030204" pitchFamily="34" charset="0"/>
                <a:cs typeface="Times New Roman" panose="02020603050405020304" pitchFamily="18" charset="0"/>
              </a:rPr>
              <a:t>Nama 		</a:t>
            </a:r>
            <a:r>
              <a:rPr lang="id-ID" dirty="0" smtClean="0">
                <a:latin typeface="Palatino Linotype" panose="02040502050505030304" pitchFamily="18" charset="0"/>
                <a:ea typeface="Calibri" panose="020F0502020204030204" pitchFamily="34" charset="0"/>
                <a:cs typeface="Times New Roman" panose="02020603050405020304" pitchFamily="18" charset="0"/>
              </a:rPr>
              <a:t>	</a:t>
            </a:r>
            <a:r>
              <a:rPr lang="id-ID" dirty="0">
                <a:latin typeface="Palatino Linotype" panose="02040502050505030304" pitchFamily="18" charset="0"/>
                <a:ea typeface="Calibri" panose="020F0502020204030204" pitchFamily="34" charset="0"/>
                <a:cs typeface="Times New Roman" panose="02020603050405020304" pitchFamily="18" charset="0"/>
              </a:rPr>
              <a:t>	: </a:t>
            </a:r>
            <a:r>
              <a:rPr lang="id-ID" dirty="0">
                <a:latin typeface="Calibri" panose="020F0502020204030204" pitchFamily="34" charset="0"/>
                <a:ea typeface="Calibri" panose="020F0502020204030204" pitchFamily="34" charset="0"/>
                <a:cs typeface="Times New Roman" panose="02020603050405020304" pitchFamily="18" charset="0"/>
              </a:rPr>
              <a:t>Annisa Amalia Abdurahman</a:t>
            </a:r>
            <a:endParaRPr lang="id-ID" dirty="0">
              <a:latin typeface="Arial" panose="020B0604020202020204" pitchFamily="34" charset="0"/>
              <a:ea typeface="Calibri" panose="020F0502020204030204" pitchFamily="34" charset="0"/>
              <a:cs typeface="Arial" panose="020B0604020202020204" pitchFamily="34" charset="0"/>
            </a:endParaRPr>
          </a:p>
          <a:p>
            <a:pPr algn="just"/>
            <a:r>
              <a:rPr lang="id-ID" dirty="0">
                <a:latin typeface="Palatino Linotype" panose="02040502050505030304" pitchFamily="18" charset="0"/>
                <a:ea typeface="Calibri" panose="020F0502020204030204" pitchFamily="34" charset="0"/>
                <a:cs typeface="Times New Roman" panose="02020603050405020304" pitchFamily="18" charset="0"/>
              </a:rPr>
              <a:t>Tempat Tgl.Lahir		: </a:t>
            </a:r>
            <a:r>
              <a:rPr lang="id-ID" dirty="0">
                <a:latin typeface="Calibri" panose="020F0502020204030204" pitchFamily="34" charset="0"/>
                <a:ea typeface="Calibri" panose="020F0502020204030204" pitchFamily="34" charset="0"/>
                <a:cs typeface="Times New Roman" panose="02020603050405020304" pitchFamily="18" charset="0"/>
              </a:rPr>
              <a:t>...................</a:t>
            </a:r>
          </a:p>
          <a:p>
            <a:pPr algn="just"/>
            <a:r>
              <a:rPr lang="id-ID" dirty="0">
                <a:latin typeface="Calibri" panose="020F0502020204030204" pitchFamily="34" charset="0"/>
                <a:cs typeface="Times New Roman" panose="02020603050405020304" pitchFamily="18" charset="0"/>
              </a:rPr>
              <a:t>Jenis Kekhususan		: A/B/C/D/Autis*)</a:t>
            </a:r>
            <a:endParaRPr lang="id-ID" dirty="0">
              <a:latin typeface="Arial" panose="020B0604020202020204" pitchFamily="34" charset="0"/>
              <a:cs typeface="Arial" panose="020B0604020202020204" pitchFamily="34" charset="0"/>
            </a:endParaRPr>
          </a:p>
          <a:p>
            <a:pPr algn="just"/>
            <a:r>
              <a:rPr lang="id-ID" dirty="0">
                <a:latin typeface="Palatino Linotype" panose="02040502050505030304" pitchFamily="18" charset="0"/>
                <a:ea typeface="Calibri" panose="020F0502020204030204" pitchFamily="34" charset="0"/>
                <a:cs typeface="Calibri" panose="020F0502020204030204" pitchFamily="34" charset="0"/>
              </a:rPr>
              <a:t>Satuan Pendidikan	: SMALB</a:t>
            </a:r>
            <a:endParaRPr lang="id-ID" dirty="0">
              <a:latin typeface="Arial" panose="020B0604020202020204" pitchFamily="34" charset="0"/>
              <a:cs typeface="Arial" panose="020B0604020202020204" pitchFamily="34" charset="0"/>
            </a:endParaRPr>
          </a:p>
          <a:p>
            <a:pPr algn="just"/>
            <a:r>
              <a:rPr lang="id-ID" dirty="0">
                <a:latin typeface="Palatino Linotype" panose="02040502050505030304" pitchFamily="18" charset="0"/>
                <a:ea typeface="Calibri" panose="020F0502020204030204" pitchFamily="34" charset="0"/>
                <a:cs typeface="Calibri" panose="020F0502020204030204" pitchFamily="34" charset="0"/>
              </a:rPr>
              <a:t>Kelas		</a:t>
            </a:r>
            <a:r>
              <a:rPr lang="id-ID" dirty="0" smtClean="0">
                <a:latin typeface="Palatino Linotype" panose="02040502050505030304" pitchFamily="18" charset="0"/>
                <a:ea typeface="Calibri" panose="020F0502020204030204" pitchFamily="34" charset="0"/>
                <a:cs typeface="Calibri" panose="020F0502020204030204" pitchFamily="34" charset="0"/>
              </a:rPr>
              <a:t>	</a:t>
            </a:r>
            <a:r>
              <a:rPr lang="id-ID" dirty="0">
                <a:latin typeface="Palatino Linotype" panose="02040502050505030304" pitchFamily="18" charset="0"/>
                <a:ea typeface="Calibri" panose="020F0502020204030204" pitchFamily="34" charset="0"/>
                <a:cs typeface="Calibri" panose="020F0502020204030204" pitchFamily="34" charset="0"/>
              </a:rPr>
              <a:t>	: XII</a:t>
            </a:r>
            <a:endParaRPr lang="id-ID" dirty="0">
              <a:latin typeface="Arial" panose="020B0604020202020204" pitchFamily="34" charset="0"/>
              <a:cs typeface="Arial" panose="020B0604020202020204" pitchFamily="34" charset="0"/>
            </a:endParaRPr>
          </a:p>
          <a:p>
            <a:pPr algn="just"/>
            <a:r>
              <a:rPr lang="id-ID" dirty="0">
                <a:latin typeface="Palatino Linotype" panose="02040502050505030304" pitchFamily="18" charset="0"/>
                <a:ea typeface="Calibri" panose="020F0502020204030204" pitchFamily="34" charset="0"/>
                <a:cs typeface="Calibri" panose="020F0502020204030204" pitchFamily="34" charset="0"/>
              </a:rPr>
              <a:t>Tanggal Asesmen		: Juli 2017</a:t>
            </a:r>
            <a:endParaRPr lang="id-ID"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7409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931224" cy="1143000"/>
          </a:xfrm>
        </p:spPr>
        <p:txBody>
          <a:bodyPr/>
          <a:lstStyle/>
          <a:p>
            <a:pPr algn="ctr"/>
            <a:r>
              <a:rPr lang="id-ID" dirty="0" smtClean="0"/>
              <a:t>TAHAPAN ASESMEN</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1924701"/>
              </p:ext>
            </p:extLst>
          </p:nvPr>
        </p:nvGraphicFramePr>
        <p:xfrm>
          <a:off x="609600" y="1600201"/>
          <a:ext cx="108585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3635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91718383"/>
              </p:ext>
            </p:extLst>
          </p:nvPr>
        </p:nvGraphicFramePr>
        <p:xfrm>
          <a:off x="628650" y="1925638"/>
          <a:ext cx="10858501" cy="2839212"/>
        </p:xfrm>
        <a:graphic>
          <a:graphicData uri="http://schemas.openxmlformats.org/drawingml/2006/table">
            <a:tbl>
              <a:tblPr>
                <a:tableStyleId>{616DA210-FB5B-4158-B5E0-FEB733F419BA}</a:tableStyleId>
              </a:tblPr>
              <a:tblGrid>
                <a:gridCol w="760401"/>
                <a:gridCol w="2411873"/>
                <a:gridCol w="7686227"/>
              </a:tblGrid>
              <a:tr h="315383">
                <a:tc>
                  <a:txBody>
                    <a:bodyPr/>
                    <a:lstStyle/>
                    <a:p>
                      <a:pPr algn="ctr">
                        <a:lnSpc>
                          <a:spcPct val="115000"/>
                        </a:lnSpc>
                        <a:spcAft>
                          <a:spcPts val="0"/>
                        </a:spcAft>
                      </a:pPr>
                      <a:r>
                        <a:rPr lang="id-ID" sz="1800" dirty="0"/>
                        <a:t>No</a:t>
                      </a:r>
                      <a:endParaRPr lang="id-ID" sz="1800" dirty="0">
                        <a:latin typeface="Calibri"/>
                        <a:ea typeface="Calibri"/>
                        <a:cs typeface="Times New Roman"/>
                      </a:endParaRPr>
                    </a:p>
                  </a:txBody>
                  <a:tcPr marL="51440" marR="51440" marT="0" marB="0"/>
                </a:tc>
                <a:tc>
                  <a:txBody>
                    <a:bodyPr/>
                    <a:lstStyle/>
                    <a:p>
                      <a:pPr algn="ctr">
                        <a:lnSpc>
                          <a:spcPct val="115000"/>
                        </a:lnSpc>
                        <a:spcAft>
                          <a:spcPts val="0"/>
                        </a:spcAft>
                      </a:pPr>
                      <a:r>
                        <a:rPr lang="id-ID" sz="1800" dirty="0"/>
                        <a:t>Aspek*)</a:t>
                      </a:r>
                      <a:endParaRPr lang="id-ID" sz="1800" dirty="0">
                        <a:latin typeface="Calibri"/>
                        <a:ea typeface="Calibri"/>
                        <a:cs typeface="Times New Roman"/>
                      </a:endParaRPr>
                    </a:p>
                  </a:txBody>
                  <a:tcPr marL="51440" marR="51440" marT="0" marB="0"/>
                </a:tc>
                <a:tc>
                  <a:txBody>
                    <a:bodyPr/>
                    <a:lstStyle/>
                    <a:p>
                      <a:pPr algn="ctr">
                        <a:lnSpc>
                          <a:spcPct val="115000"/>
                        </a:lnSpc>
                        <a:spcAft>
                          <a:spcPts val="0"/>
                        </a:spcAft>
                      </a:pPr>
                      <a:r>
                        <a:rPr lang="id-ID" sz="1800" dirty="0"/>
                        <a:t>Deskripsi</a:t>
                      </a:r>
                      <a:endParaRPr lang="id-ID" sz="1800" dirty="0">
                        <a:latin typeface="Calibri"/>
                        <a:ea typeface="Calibri"/>
                        <a:cs typeface="Times New Roman"/>
                      </a:endParaRPr>
                    </a:p>
                  </a:txBody>
                  <a:tcPr marL="51440" marR="51440" marT="0" marB="0"/>
                </a:tc>
              </a:tr>
              <a:tr h="315383">
                <a:tc>
                  <a:txBody>
                    <a:bodyPr/>
                    <a:lstStyle/>
                    <a:p>
                      <a:pPr algn="just">
                        <a:lnSpc>
                          <a:spcPct val="115000"/>
                        </a:lnSpc>
                        <a:spcAft>
                          <a:spcPts val="0"/>
                        </a:spcAft>
                      </a:pPr>
                      <a:r>
                        <a:rPr lang="id-ID" sz="1800"/>
                        <a:t>1</a:t>
                      </a:r>
                      <a:endParaRPr lang="id-ID" sz="1800">
                        <a:latin typeface="Calibri"/>
                        <a:ea typeface="Calibri"/>
                        <a:cs typeface="Times New Roman"/>
                      </a:endParaRPr>
                    </a:p>
                  </a:txBody>
                  <a:tcPr marL="51440" marR="51440" marT="0" marB="0"/>
                </a:tc>
                <a:tc>
                  <a:txBody>
                    <a:bodyPr/>
                    <a:lstStyle/>
                    <a:p>
                      <a:pPr algn="just">
                        <a:lnSpc>
                          <a:spcPct val="115000"/>
                        </a:lnSpc>
                        <a:spcAft>
                          <a:spcPts val="0"/>
                        </a:spcAft>
                      </a:pPr>
                      <a:endParaRPr lang="id-ID" sz="1800" dirty="0">
                        <a:latin typeface="Palatino Linotype"/>
                        <a:ea typeface="Calibri"/>
                        <a:cs typeface="Times New Roman"/>
                      </a:endParaRPr>
                    </a:p>
                  </a:txBody>
                  <a:tcPr marL="51440" marR="51440" marT="0" marB="0"/>
                </a:tc>
                <a:tc>
                  <a:txBody>
                    <a:bodyPr/>
                    <a:lstStyle/>
                    <a:p>
                      <a:pPr algn="just">
                        <a:lnSpc>
                          <a:spcPct val="115000"/>
                        </a:lnSpc>
                        <a:spcAft>
                          <a:spcPts val="0"/>
                        </a:spcAft>
                      </a:pPr>
                      <a:endParaRPr lang="id-ID" sz="1800" dirty="0">
                        <a:latin typeface="Palatino Linotype"/>
                        <a:ea typeface="Calibri"/>
                        <a:cs typeface="Times New Roman"/>
                      </a:endParaRPr>
                    </a:p>
                  </a:txBody>
                  <a:tcPr marL="51440" marR="51440" marT="0" marB="0"/>
                </a:tc>
              </a:tr>
              <a:tr h="315383">
                <a:tc>
                  <a:txBody>
                    <a:bodyPr/>
                    <a:lstStyle/>
                    <a:p>
                      <a:pPr algn="just">
                        <a:lnSpc>
                          <a:spcPct val="115000"/>
                        </a:lnSpc>
                        <a:spcAft>
                          <a:spcPts val="0"/>
                        </a:spcAft>
                      </a:pPr>
                      <a:r>
                        <a:rPr lang="id-ID" sz="1800"/>
                        <a:t>2</a:t>
                      </a:r>
                      <a:endParaRPr lang="id-ID" sz="1800">
                        <a:latin typeface="Calibri"/>
                        <a:ea typeface="Calibri"/>
                        <a:cs typeface="Times New Roman"/>
                      </a:endParaRPr>
                    </a:p>
                  </a:txBody>
                  <a:tcPr marL="51440" marR="51440" marT="0" marB="0"/>
                </a:tc>
                <a:tc>
                  <a:txBody>
                    <a:bodyPr/>
                    <a:lstStyle/>
                    <a:p>
                      <a:pPr algn="just">
                        <a:lnSpc>
                          <a:spcPct val="115000"/>
                        </a:lnSpc>
                        <a:spcAft>
                          <a:spcPts val="0"/>
                        </a:spcAft>
                      </a:pPr>
                      <a:endParaRPr lang="id-ID" sz="1800">
                        <a:latin typeface="Palatino Linotype"/>
                        <a:ea typeface="Calibri"/>
                        <a:cs typeface="Times New Roman"/>
                      </a:endParaRPr>
                    </a:p>
                  </a:txBody>
                  <a:tcPr marL="51440" marR="51440" marT="0" marB="0"/>
                </a:tc>
                <a:tc>
                  <a:txBody>
                    <a:bodyPr/>
                    <a:lstStyle/>
                    <a:p>
                      <a:pPr algn="just">
                        <a:lnSpc>
                          <a:spcPct val="115000"/>
                        </a:lnSpc>
                        <a:spcAft>
                          <a:spcPts val="0"/>
                        </a:spcAft>
                      </a:pPr>
                      <a:endParaRPr lang="id-ID" sz="1800">
                        <a:latin typeface="Palatino Linotype"/>
                        <a:ea typeface="Calibri"/>
                        <a:cs typeface="Times New Roman"/>
                      </a:endParaRPr>
                    </a:p>
                  </a:txBody>
                  <a:tcPr marL="51440" marR="51440" marT="0" marB="0"/>
                </a:tc>
              </a:tr>
              <a:tr h="315383">
                <a:tc>
                  <a:txBody>
                    <a:bodyPr/>
                    <a:lstStyle/>
                    <a:p>
                      <a:pPr algn="just">
                        <a:lnSpc>
                          <a:spcPct val="115000"/>
                        </a:lnSpc>
                        <a:spcAft>
                          <a:spcPts val="0"/>
                        </a:spcAft>
                      </a:pPr>
                      <a:r>
                        <a:rPr lang="id-ID" sz="1800"/>
                        <a:t>3</a:t>
                      </a:r>
                      <a:endParaRPr lang="id-ID" sz="1800">
                        <a:latin typeface="Calibri"/>
                        <a:ea typeface="Calibri"/>
                        <a:cs typeface="Times New Roman"/>
                      </a:endParaRPr>
                    </a:p>
                  </a:txBody>
                  <a:tcPr marL="51440" marR="51440" marT="0" marB="0"/>
                </a:tc>
                <a:tc>
                  <a:txBody>
                    <a:bodyPr/>
                    <a:lstStyle/>
                    <a:p>
                      <a:pPr algn="just">
                        <a:lnSpc>
                          <a:spcPct val="115000"/>
                        </a:lnSpc>
                        <a:spcAft>
                          <a:spcPts val="0"/>
                        </a:spcAft>
                      </a:pPr>
                      <a:endParaRPr lang="id-ID" sz="1800" dirty="0">
                        <a:latin typeface="Palatino Linotype"/>
                        <a:ea typeface="Calibri"/>
                        <a:cs typeface="Times New Roman"/>
                      </a:endParaRPr>
                    </a:p>
                  </a:txBody>
                  <a:tcPr marL="51440" marR="51440" marT="0" marB="0"/>
                </a:tc>
                <a:tc>
                  <a:txBody>
                    <a:bodyPr/>
                    <a:lstStyle/>
                    <a:p>
                      <a:pPr algn="just">
                        <a:lnSpc>
                          <a:spcPct val="115000"/>
                        </a:lnSpc>
                        <a:spcAft>
                          <a:spcPts val="0"/>
                        </a:spcAft>
                      </a:pPr>
                      <a:endParaRPr lang="id-ID" sz="1800" dirty="0">
                        <a:latin typeface="Palatino Linotype"/>
                        <a:ea typeface="Calibri"/>
                        <a:cs typeface="Times New Roman"/>
                      </a:endParaRPr>
                    </a:p>
                  </a:txBody>
                  <a:tcPr marL="51440" marR="51440" marT="0" marB="0"/>
                </a:tc>
              </a:tr>
              <a:tr h="315383">
                <a:tc>
                  <a:txBody>
                    <a:bodyPr/>
                    <a:lstStyle/>
                    <a:p>
                      <a:pPr algn="just">
                        <a:lnSpc>
                          <a:spcPct val="115000"/>
                        </a:lnSpc>
                        <a:spcAft>
                          <a:spcPts val="0"/>
                        </a:spcAft>
                      </a:pPr>
                      <a:r>
                        <a:rPr lang="id-ID" sz="1800"/>
                        <a:t>4</a:t>
                      </a:r>
                      <a:endParaRPr lang="id-ID" sz="1800">
                        <a:latin typeface="Calibri"/>
                        <a:ea typeface="Calibri"/>
                        <a:cs typeface="Times New Roman"/>
                      </a:endParaRPr>
                    </a:p>
                  </a:txBody>
                  <a:tcPr marL="51440" marR="51440" marT="0" marB="0"/>
                </a:tc>
                <a:tc>
                  <a:txBody>
                    <a:bodyPr/>
                    <a:lstStyle/>
                    <a:p>
                      <a:pPr algn="just">
                        <a:lnSpc>
                          <a:spcPct val="115000"/>
                        </a:lnSpc>
                        <a:spcAft>
                          <a:spcPts val="0"/>
                        </a:spcAft>
                      </a:pPr>
                      <a:endParaRPr lang="id-ID" sz="1800">
                        <a:latin typeface="Palatino Linotype"/>
                        <a:ea typeface="Calibri"/>
                        <a:cs typeface="Times New Roman"/>
                      </a:endParaRPr>
                    </a:p>
                  </a:txBody>
                  <a:tcPr marL="51440" marR="51440" marT="0" marB="0"/>
                </a:tc>
                <a:tc>
                  <a:txBody>
                    <a:bodyPr/>
                    <a:lstStyle/>
                    <a:p>
                      <a:pPr algn="just">
                        <a:lnSpc>
                          <a:spcPct val="115000"/>
                        </a:lnSpc>
                        <a:spcAft>
                          <a:spcPts val="0"/>
                        </a:spcAft>
                      </a:pPr>
                      <a:endParaRPr lang="id-ID" sz="1800" dirty="0">
                        <a:latin typeface="Palatino Linotype"/>
                        <a:ea typeface="Calibri"/>
                        <a:cs typeface="Times New Roman"/>
                      </a:endParaRPr>
                    </a:p>
                  </a:txBody>
                  <a:tcPr marL="51440" marR="51440" marT="0" marB="0"/>
                </a:tc>
              </a:tr>
              <a:tr h="315383">
                <a:tc>
                  <a:txBody>
                    <a:bodyPr/>
                    <a:lstStyle/>
                    <a:p>
                      <a:pPr algn="just">
                        <a:lnSpc>
                          <a:spcPct val="115000"/>
                        </a:lnSpc>
                        <a:spcAft>
                          <a:spcPts val="0"/>
                        </a:spcAft>
                      </a:pPr>
                      <a:r>
                        <a:rPr lang="id-ID" sz="1800"/>
                        <a:t>5</a:t>
                      </a:r>
                      <a:endParaRPr lang="id-ID" sz="1800">
                        <a:latin typeface="Calibri"/>
                        <a:ea typeface="Calibri"/>
                        <a:cs typeface="Times New Roman"/>
                      </a:endParaRPr>
                    </a:p>
                  </a:txBody>
                  <a:tcPr marL="51440" marR="51440" marT="0" marB="0"/>
                </a:tc>
                <a:tc>
                  <a:txBody>
                    <a:bodyPr/>
                    <a:lstStyle/>
                    <a:p>
                      <a:pPr algn="just">
                        <a:lnSpc>
                          <a:spcPct val="115000"/>
                        </a:lnSpc>
                        <a:spcAft>
                          <a:spcPts val="0"/>
                        </a:spcAft>
                      </a:pPr>
                      <a:endParaRPr lang="id-ID" sz="1800">
                        <a:latin typeface="Palatino Linotype"/>
                        <a:ea typeface="Calibri"/>
                        <a:cs typeface="Times New Roman"/>
                      </a:endParaRPr>
                    </a:p>
                  </a:txBody>
                  <a:tcPr marL="51440" marR="51440" marT="0" marB="0"/>
                </a:tc>
                <a:tc>
                  <a:txBody>
                    <a:bodyPr/>
                    <a:lstStyle/>
                    <a:p>
                      <a:pPr algn="just">
                        <a:lnSpc>
                          <a:spcPct val="115000"/>
                        </a:lnSpc>
                        <a:spcAft>
                          <a:spcPts val="0"/>
                        </a:spcAft>
                      </a:pPr>
                      <a:endParaRPr lang="id-ID" sz="1800">
                        <a:latin typeface="Palatino Linotype"/>
                        <a:ea typeface="Calibri"/>
                        <a:cs typeface="Times New Roman"/>
                      </a:endParaRPr>
                    </a:p>
                  </a:txBody>
                  <a:tcPr marL="51440" marR="51440" marT="0" marB="0"/>
                </a:tc>
              </a:tr>
              <a:tr h="315383">
                <a:tc>
                  <a:txBody>
                    <a:bodyPr/>
                    <a:lstStyle/>
                    <a:p>
                      <a:pPr algn="just">
                        <a:lnSpc>
                          <a:spcPct val="115000"/>
                        </a:lnSpc>
                        <a:spcAft>
                          <a:spcPts val="0"/>
                        </a:spcAft>
                      </a:pPr>
                      <a:r>
                        <a:rPr lang="id-ID" sz="1800"/>
                        <a:t>6</a:t>
                      </a:r>
                      <a:endParaRPr lang="id-ID" sz="1800">
                        <a:latin typeface="Calibri"/>
                        <a:ea typeface="Calibri"/>
                        <a:cs typeface="Times New Roman"/>
                      </a:endParaRPr>
                    </a:p>
                  </a:txBody>
                  <a:tcPr marL="51440" marR="51440" marT="0" marB="0"/>
                </a:tc>
                <a:tc>
                  <a:txBody>
                    <a:bodyPr/>
                    <a:lstStyle/>
                    <a:p>
                      <a:pPr algn="just">
                        <a:lnSpc>
                          <a:spcPct val="115000"/>
                        </a:lnSpc>
                        <a:spcAft>
                          <a:spcPts val="0"/>
                        </a:spcAft>
                      </a:pPr>
                      <a:endParaRPr lang="id-ID" sz="1800">
                        <a:latin typeface="Palatino Linotype"/>
                        <a:ea typeface="Calibri"/>
                        <a:cs typeface="Times New Roman"/>
                      </a:endParaRPr>
                    </a:p>
                  </a:txBody>
                  <a:tcPr marL="51440" marR="51440" marT="0" marB="0"/>
                </a:tc>
                <a:tc>
                  <a:txBody>
                    <a:bodyPr/>
                    <a:lstStyle/>
                    <a:p>
                      <a:pPr algn="just">
                        <a:lnSpc>
                          <a:spcPct val="115000"/>
                        </a:lnSpc>
                        <a:spcAft>
                          <a:spcPts val="0"/>
                        </a:spcAft>
                      </a:pPr>
                      <a:endParaRPr lang="id-ID" sz="1800">
                        <a:latin typeface="Palatino Linotype"/>
                        <a:ea typeface="Calibri"/>
                        <a:cs typeface="Times New Roman"/>
                      </a:endParaRPr>
                    </a:p>
                  </a:txBody>
                  <a:tcPr marL="51440" marR="51440" marT="0" marB="0"/>
                </a:tc>
              </a:tr>
              <a:tr h="315383">
                <a:tc>
                  <a:txBody>
                    <a:bodyPr/>
                    <a:lstStyle/>
                    <a:p>
                      <a:pPr algn="just">
                        <a:lnSpc>
                          <a:spcPct val="115000"/>
                        </a:lnSpc>
                        <a:spcAft>
                          <a:spcPts val="0"/>
                        </a:spcAft>
                      </a:pPr>
                      <a:r>
                        <a:rPr lang="id-ID" sz="1800"/>
                        <a:t>7</a:t>
                      </a:r>
                      <a:endParaRPr lang="id-ID" sz="1800">
                        <a:latin typeface="Calibri"/>
                        <a:ea typeface="Calibri"/>
                        <a:cs typeface="Times New Roman"/>
                      </a:endParaRPr>
                    </a:p>
                  </a:txBody>
                  <a:tcPr marL="51440" marR="51440" marT="0" marB="0"/>
                </a:tc>
                <a:tc>
                  <a:txBody>
                    <a:bodyPr/>
                    <a:lstStyle/>
                    <a:p>
                      <a:pPr algn="just">
                        <a:lnSpc>
                          <a:spcPct val="115000"/>
                        </a:lnSpc>
                        <a:spcAft>
                          <a:spcPts val="0"/>
                        </a:spcAft>
                      </a:pPr>
                      <a:endParaRPr lang="id-ID" sz="1800">
                        <a:latin typeface="Palatino Linotype"/>
                        <a:ea typeface="Calibri"/>
                        <a:cs typeface="Times New Roman"/>
                      </a:endParaRPr>
                    </a:p>
                  </a:txBody>
                  <a:tcPr marL="51440" marR="51440" marT="0" marB="0"/>
                </a:tc>
                <a:tc>
                  <a:txBody>
                    <a:bodyPr/>
                    <a:lstStyle/>
                    <a:p>
                      <a:pPr algn="just">
                        <a:lnSpc>
                          <a:spcPct val="115000"/>
                        </a:lnSpc>
                        <a:spcAft>
                          <a:spcPts val="0"/>
                        </a:spcAft>
                      </a:pPr>
                      <a:endParaRPr lang="id-ID" sz="1800">
                        <a:latin typeface="Palatino Linotype"/>
                        <a:ea typeface="Calibri"/>
                        <a:cs typeface="Times New Roman"/>
                      </a:endParaRPr>
                    </a:p>
                  </a:txBody>
                  <a:tcPr marL="51440" marR="51440" marT="0" marB="0"/>
                </a:tc>
              </a:tr>
              <a:tr h="315383">
                <a:tc>
                  <a:txBody>
                    <a:bodyPr/>
                    <a:lstStyle/>
                    <a:p>
                      <a:pPr algn="just">
                        <a:lnSpc>
                          <a:spcPct val="115000"/>
                        </a:lnSpc>
                        <a:spcAft>
                          <a:spcPts val="0"/>
                        </a:spcAft>
                      </a:pPr>
                      <a:r>
                        <a:rPr lang="id-ID" sz="1800"/>
                        <a:t>dst</a:t>
                      </a:r>
                      <a:endParaRPr lang="id-ID" sz="1800">
                        <a:latin typeface="Calibri"/>
                        <a:ea typeface="Calibri"/>
                        <a:cs typeface="Times New Roman"/>
                      </a:endParaRPr>
                    </a:p>
                  </a:txBody>
                  <a:tcPr marL="51440" marR="51440" marT="0" marB="0"/>
                </a:tc>
                <a:tc>
                  <a:txBody>
                    <a:bodyPr/>
                    <a:lstStyle/>
                    <a:p>
                      <a:pPr algn="just">
                        <a:lnSpc>
                          <a:spcPct val="115000"/>
                        </a:lnSpc>
                        <a:spcAft>
                          <a:spcPts val="0"/>
                        </a:spcAft>
                      </a:pPr>
                      <a:endParaRPr lang="id-ID" sz="1800">
                        <a:latin typeface="Palatino Linotype"/>
                        <a:ea typeface="Calibri"/>
                        <a:cs typeface="Times New Roman"/>
                      </a:endParaRPr>
                    </a:p>
                  </a:txBody>
                  <a:tcPr marL="51440" marR="51440" marT="0" marB="0"/>
                </a:tc>
                <a:tc>
                  <a:txBody>
                    <a:bodyPr/>
                    <a:lstStyle/>
                    <a:p>
                      <a:pPr algn="just">
                        <a:lnSpc>
                          <a:spcPct val="115000"/>
                        </a:lnSpc>
                        <a:spcAft>
                          <a:spcPts val="0"/>
                        </a:spcAft>
                      </a:pPr>
                      <a:endParaRPr lang="id-ID" sz="1800" dirty="0">
                        <a:latin typeface="Palatino Linotype"/>
                        <a:ea typeface="Calibri"/>
                        <a:cs typeface="Times New Roman"/>
                      </a:endParaRPr>
                    </a:p>
                  </a:txBody>
                  <a:tcPr marL="51440" marR="51440" marT="0" marB="0"/>
                </a:tc>
              </a:tr>
            </a:tbl>
          </a:graphicData>
        </a:graphic>
      </p:graphicFrame>
      <p:sp>
        <p:nvSpPr>
          <p:cNvPr id="69677" name="Rectangle 2"/>
          <p:cNvSpPr>
            <a:spLocks noChangeArrowheads="1"/>
          </p:cNvSpPr>
          <p:nvPr/>
        </p:nvSpPr>
        <p:spPr bwMode="auto">
          <a:xfrm>
            <a:off x="1928814" y="536576"/>
            <a:ext cx="70453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r>
              <a:rPr lang="id-ID" sz="1600" dirty="0">
                <a:latin typeface="Palatino Linotype" panose="02040502050505030304" pitchFamily="18" charset="0"/>
                <a:ea typeface="Calibri" panose="020F0502020204030204" pitchFamily="34" charset="0"/>
                <a:cs typeface="Times New Roman" panose="02020603050405020304" pitchFamily="18" charset="0"/>
              </a:rPr>
              <a:t>Nama 			</a:t>
            </a:r>
            <a:r>
              <a:rPr lang="id-ID" sz="1600" dirty="0" smtClean="0">
                <a:latin typeface="Palatino Linotype" panose="02040502050505030304" pitchFamily="18" charset="0"/>
                <a:ea typeface="Calibri" panose="020F0502020204030204" pitchFamily="34" charset="0"/>
                <a:cs typeface="Times New Roman" panose="02020603050405020304" pitchFamily="18" charset="0"/>
              </a:rPr>
              <a:t>	: </a:t>
            </a:r>
            <a:r>
              <a:rPr lang="id-ID" sz="1600" dirty="0">
                <a:latin typeface="Calibri" panose="020F0502020204030204" pitchFamily="34" charset="0"/>
                <a:ea typeface="Calibri" panose="020F0502020204030204" pitchFamily="34" charset="0"/>
                <a:cs typeface="Times New Roman" panose="02020603050405020304" pitchFamily="18" charset="0"/>
              </a:rPr>
              <a:t>…………………………………</a:t>
            </a:r>
            <a:endParaRPr lang="id-ID" sz="1600" dirty="0">
              <a:latin typeface="Arial" panose="020B0604020202020204" pitchFamily="34" charset="0"/>
              <a:ea typeface="Calibri" panose="020F0502020204030204" pitchFamily="34" charset="0"/>
              <a:cs typeface="Arial" panose="020B0604020202020204" pitchFamily="34" charset="0"/>
            </a:endParaRPr>
          </a:p>
          <a:p>
            <a:pPr algn="just"/>
            <a:r>
              <a:rPr lang="id-ID" sz="1600" dirty="0">
                <a:latin typeface="Palatino Linotype" panose="02040502050505030304" pitchFamily="18" charset="0"/>
                <a:ea typeface="Calibri" panose="020F0502020204030204" pitchFamily="34" charset="0"/>
                <a:cs typeface="Times New Roman" panose="02020603050405020304" pitchFamily="18" charset="0"/>
              </a:rPr>
              <a:t>Jenis Kelamin		</a:t>
            </a:r>
            <a:r>
              <a:rPr lang="id-ID" sz="1600" dirty="0" smtClean="0">
                <a:latin typeface="Palatino Linotype" panose="02040502050505030304" pitchFamily="18" charset="0"/>
                <a:ea typeface="Calibri" panose="020F0502020204030204" pitchFamily="34" charset="0"/>
                <a:cs typeface="Times New Roman" panose="02020603050405020304" pitchFamily="18" charset="0"/>
              </a:rPr>
              <a:t>	: </a:t>
            </a:r>
            <a:r>
              <a:rPr lang="id-ID" sz="1600" dirty="0">
                <a:latin typeface="Calibri" panose="020F0502020204030204" pitchFamily="34" charset="0"/>
                <a:ea typeface="Calibri" panose="020F0502020204030204" pitchFamily="34" charset="0"/>
                <a:cs typeface="Times New Roman" panose="02020603050405020304" pitchFamily="18" charset="0"/>
              </a:rPr>
              <a:t>…………………………………</a:t>
            </a:r>
            <a:endParaRPr lang="id-ID" sz="1600" dirty="0">
              <a:latin typeface="Arial" panose="020B0604020202020204" pitchFamily="34" charset="0"/>
              <a:cs typeface="Arial" panose="020B0604020202020204" pitchFamily="34" charset="0"/>
            </a:endParaRPr>
          </a:p>
          <a:p>
            <a:pPr algn="just"/>
            <a:r>
              <a:rPr lang="id-ID" sz="1600" dirty="0">
                <a:latin typeface="Palatino Linotype" panose="02040502050505030304" pitchFamily="18" charset="0"/>
                <a:ea typeface="Calibri" panose="020F0502020204030204" pitchFamily="34" charset="0"/>
                <a:cs typeface="Calibri" panose="020F0502020204030204" pitchFamily="34" charset="0"/>
              </a:rPr>
              <a:t>Tanggal Lahir/ umur	: ....</a:t>
            </a:r>
            <a:r>
              <a:rPr lang="id-ID" sz="1600" dirty="0">
                <a:latin typeface="Calibri" panose="020F0502020204030204" pitchFamily="34" charset="0"/>
                <a:ea typeface="Calibri" panose="020F0502020204030204" pitchFamily="34" charset="0"/>
                <a:cs typeface="Calibri" panose="020F0502020204030204" pitchFamily="34" charset="0"/>
              </a:rPr>
              <a:t>………………………………</a:t>
            </a:r>
            <a:endParaRPr lang="id-ID" sz="1600" dirty="0">
              <a:latin typeface="Arial" panose="020B0604020202020204" pitchFamily="34" charset="0"/>
              <a:cs typeface="Arial" panose="020B0604020202020204" pitchFamily="34" charset="0"/>
            </a:endParaRPr>
          </a:p>
          <a:p>
            <a:pPr algn="just"/>
            <a:r>
              <a:rPr lang="id-ID" sz="1600" dirty="0">
                <a:latin typeface="Palatino Linotype" panose="02040502050505030304" pitchFamily="18" charset="0"/>
                <a:ea typeface="Calibri" panose="020F0502020204030204" pitchFamily="34" charset="0"/>
                <a:cs typeface="Calibri" panose="020F0502020204030204" pitchFamily="34" charset="0"/>
              </a:rPr>
              <a:t>Alamat			</a:t>
            </a:r>
            <a:r>
              <a:rPr lang="id-ID" sz="1600" dirty="0" smtClean="0">
                <a:latin typeface="Palatino Linotype" panose="02040502050505030304" pitchFamily="18" charset="0"/>
                <a:ea typeface="Calibri" panose="020F0502020204030204" pitchFamily="34" charset="0"/>
                <a:cs typeface="Calibri" panose="020F0502020204030204" pitchFamily="34" charset="0"/>
              </a:rPr>
              <a:t>	: </a:t>
            </a:r>
            <a:r>
              <a:rPr lang="id-ID" sz="1600" dirty="0">
                <a:latin typeface="Palatino Linotype" panose="02040502050505030304" pitchFamily="18" charset="0"/>
                <a:ea typeface="Calibri" panose="020F0502020204030204" pitchFamily="34" charset="0"/>
                <a:cs typeface="Calibri" panose="020F0502020204030204" pitchFamily="34" charset="0"/>
              </a:rPr>
              <a:t>..</a:t>
            </a:r>
            <a:r>
              <a:rPr lang="id-ID" sz="1600" dirty="0">
                <a:latin typeface="Calibri" panose="020F0502020204030204" pitchFamily="34" charset="0"/>
                <a:ea typeface="Calibri" panose="020F0502020204030204" pitchFamily="34" charset="0"/>
                <a:cs typeface="Calibri" panose="020F0502020204030204" pitchFamily="34" charset="0"/>
              </a:rPr>
              <a:t>………………………………</a:t>
            </a:r>
            <a:endParaRPr lang="id-ID" sz="1600" dirty="0">
              <a:latin typeface="Arial" panose="020B0604020202020204" pitchFamily="34" charset="0"/>
              <a:cs typeface="Arial" panose="020B0604020202020204" pitchFamily="34" charset="0"/>
            </a:endParaRPr>
          </a:p>
          <a:p>
            <a:pPr algn="just"/>
            <a:r>
              <a:rPr lang="id-ID" sz="1600" dirty="0">
                <a:latin typeface="Palatino Linotype" panose="02040502050505030304" pitchFamily="18" charset="0"/>
                <a:ea typeface="Calibri" panose="020F0502020204030204" pitchFamily="34" charset="0"/>
                <a:cs typeface="Calibri" panose="020F0502020204030204" pitchFamily="34" charset="0"/>
              </a:rPr>
              <a:t>Tanggal Asesmen		:.</a:t>
            </a:r>
            <a:r>
              <a:rPr lang="id-ID" sz="1600" dirty="0">
                <a:latin typeface="Calibri" panose="020F0502020204030204" pitchFamily="34" charset="0"/>
                <a:ea typeface="Calibri" panose="020F0502020204030204" pitchFamily="34" charset="0"/>
                <a:cs typeface="Calibri" panose="020F0502020204030204" pitchFamily="34" charset="0"/>
              </a:rPr>
              <a:t>…………………………………</a:t>
            </a:r>
            <a:endParaRPr lang="id-ID" sz="1600" dirty="0">
              <a:latin typeface="Arial" panose="020B0604020202020204" pitchFamily="34" charset="0"/>
              <a:cs typeface="Arial" panose="020B0604020202020204" pitchFamily="34" charset="0"/>
            </a:endParaRPr>
          </a:p>
        </p:txBody>
      </p:sp>
      <p:sp>
        <p:nvSpPr>
          <p:cNvPr id="69678" name="Rectangle 3"/>
          <p:cNvSpPr>
            <a:spLocks noChangeArrowheads="1"/>
          </p:cNvSpPr>
          <p:nvPr/>
        </p:nvSpPr>
        <p:spPr bwMode="auto">
          <a:xfrm>
            <a:off x="1763713" y="4776788"/>
            <a:ext cx="81454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id-ID" sz="1600">
                <a:latin typeface="Palatino Linotype" panose="02040502050505030304" pitchFamily="18" charset="0"/>
                <a:ea typeface="Calibri" panose="020F0502020204030204" pitchFamily="34" charset="0"/>
                <a:cs typeface="Times New Roman" panose="02020603050405020304" pitchFamily="18" charset="0"/>
              </a:rPr>
              <a:t>*) diisi sesuai kebutuhan (misal aspek koginitf, aspek akademik, aspek sosial, aspek emosi, aspek sensorik, aspek motorik, aspek kemandirian, aspek perilaku adaptif, dll)</a:t>
            </a:r>
            <a:endParaRPr lang="id-ID" sz="1600">
              <a:latin typeface="Arial" panose="020B0604020202020204" pitchFamily="34" charset="0"/>
              <a:ea typeface="Calibri" panose="020F0502020204030204" pitchFamily="34" charset="0"/>
              <a:cs typeface="Arial" panose="020B0604020202020204" pitchFamily="34" charset="0"/>
            </a:endParaRPr>
          </a:p>
          <a:p>
            <a:r>
              <a:rPr lang="id-ID" sz="1600">
                <a:latin typeface="Palatino Linotype" panose="02040502050505030304" pitchFamily="18" charset="0"/>
                <a:ea typeface="Calibri" panose="020F0502020204030204" pitchFamily="34" charset="0"/>
                <a:cs typeface="Times New Roman" panose="02020603050405020304" pitchFamily="18" charset="0"/>
              </a:rPr>
              <a:t>						...................., 2016</a:t>
            </a:r>
            <a:endParaRPr lang="id-ID" sz="1600">
              <a:latin typeface="Arial" panose="020B0604020202020204" pitchFamily="34" charset="0"/>
              <a:cs typeface="Arial" panose="020B0604020202020204" pitchFamily="34" charset="0"/>
            </a:endParaRPr>
          </a:p>
          <a:p>
            <a:r>
              <a:rPr lang="id-ID" sz="1600">
                <a:latin typeface="Palatino Linotype" panose="02040502050505030304" pitchFamily="18" charset="0"/>
                <a:ea typeface="Calibri" panose="020F0502020204030204" pitchFamily="34" charset="0"/>
                <a:cs typeface="Calibri" panose="020F0502020204030204" pitchFamily="34" charset="0"/>
              </a:rPr>
              <a:t>	Kepala SLB				Guru</a:t>
            </a:r>
          </a:p>
          <a:p>
            <a:endParaRPr lang="id-ID" sz="1600">
              <a:latin typeface="Arial" panose="020B0604020202020204" pitchFamily="34" charset="0"/>
              <a:cs typeface="Arial" panose="020B0604020202020204" pitchFamily="34" charset="0"/>
            </a:endParaRPr>
          </a:p>
          <a:p>
            <a:r>
              <a:rPr lang="id-ID" sz="1600">
                <a:latin typeface="Palatino Linotype" panose="02040502050505030304" pitchFamily="18" charset="0"/>
                <a:ea typeface="Calibri" panose="020F0502020204030204" pitchFamily="34" charset="0"/>
                <a:cs typeface="Calibri" panose="020F0502020204030204" pitchFamily="34" charset="0"/>
              </a:rPr>
              <a:t>	-------------------------				 ------------------------</a:t>
            </a:r>
            <a:endParaRPr lang="id-ID" sz="1600">
              <a:latin typeface="Arial" panose="020B0604020202020204" pitchFamily="34" charset="0"/>
              <a:cs typeface="Arial" panose="020B0604020202020204" pitchFamily="34" charset="0"/>
            </a:endParaRPr>
          </a:p>
          <a:p>
            <a:endParaRPr lang="id-ID" sz="1600">
              <a:latin typeface="Arial" panose="020B0604020202020204" pitchFamily="34" charset="0"/>
              <a:cs typeface="Arial" panose="020B0604020202020204" pitchFamily="34" charset="0"/>
            </a:endParaRPr>
          </a:p>
        </p:txBody>
      </p:sp>
      <p:sp>
        <p:nvSpPr>
          <p:cNvPr id="3" name="Rectangle 2"/>
          <p:cNvSpPr/>
          <p:nvPr/>
        </p:nvSpPr>
        <p:spPr>
          <a:xfrm>
            <a:off x="3354170" y="167244"/>
            <a:ext cx="5180229" cy="369332"/>
          </a:xfrm>
          <a:prstGeom prst="rect">
            <a:avLst/>
          </a:prstGeom>
        </p:spPr>
        <p:txBody>
          <a:bodyPr wrap="square">
            <a:spAutoFit/>
          </a:bodyPr>
          <a:lstStyle/>
          <a:p>
            <a:pPr algn="ctr"/>
            <a:r>
              <a:rPr lang="en-US" dirty="0">
                <a:latin typeface="Arial Black" panose="020B0A04020102020204" pitchFamily="34" charset="0"/>
              </a:rPr>
              <a:t>PEMBAHASAN HASIL ASESMEN</a:t>
            </a:r>
            <a:endParaRPr lang="id-ID" dirty="0"/>
          </a:p>
        </p:txBody>
      </p:sp>
    </p:spTree>
    <p:extLst>
      <p:ext uri="{BB962C8B-B14F-4D97-AF65-F5344CB8AC3E}">
        <p14:creationId xmlns:p14="http://schemas.microsoft.com/office/powerpoint/2010/main" val="3706803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9056673"/>
              </p:ext>
            </p:extLst>
          </p:nvPr>
        </p:nvGraphicFramePr>
        <p:xfrm>
          <a:off x="476250" y="2095500"/>
          <a:ext cx="11277599" cy="2523681"/>
        </p:xfrm>
        <a:graphic>
          <a:graphicData uri="http://schemas.openxmlformats.org/drawingml/2006/table">
            <a:tbl>
              <a:tblPr>
                <a:tableStyleId>{616DA210-FB5B-4158-B5E0-FEB733F419BA}</a:tableStyleId>
              </a:tblPr>
              <a:tblGrid>
                <a:gridCol w="614918"/>
                <a:gridCol w="2437183"/>
                <a:gridCol w="2525993"/>
                <a:gridCol w="2556328"/>
                <a:gridCol w="3143177"/>
              </a:tblGrid>
              <a:tr h="630873">
                <a:tc>
                  <a:txBody>
                    <a:bodyPr/>
                    <a:lstStyle/>
                    <a:p>
                      <a:pPr algn="ctr">
                        <a:lnSpc>
                          <a:spcPct val="115000"/>
                        </a:lnSpc>
                        <a:spcAft>
                          <a:spcPts val="0"/>
                        </a:spcAft>
                      </a:pPr>
                      <a:r>
                        <a:rPr lang="id-ID" sz="1800" dirty="0"/>
                        <a:t>No</a:t>
                      </a:r>
                      <a:endParaRPr lang="id-ID" sz="1800" dirty="0">
                        <a:latin typeface="Calibri"/>
                        <a:ea typeface="Calibri"/>
                        <a:cs typeface="Times New Roman"/>
                      </a:endParaRPr>
                    </a:p>
                  </a:txBody>
                  <a:tcPr marL="51438" marR="51438" marT="0" marB="0"/>
                </a:tc>
                <a:tc>
                  <a:txBody>
                    <a:bodyPr/>
                    <a:lstStyle/>
                    <a:p>
                      <a:pPr algn="ctr">
                        <a:lnSpc>
                          <a:spcPct val="115000"/>
                        </a:lnSpc>
                        <a:spcAft>
                          <a:spcPts val="0"/>
                        </a:spcAft>
                      </a:pPr>
                      <a:r>
                        <a:rPr lang="id-ID" sz="1800" dirty="0"/>
                        <a:t>Aspek *)</a:t>
                      </a:r>
                      <a:endParaRPr lang="id-ID" sz="1800" dirty="0">
                        <a:latin typeface="Calibri"/>
                        <a:ea typeface="Calibri"/>
                        <a:cs typeface="Times New Roman"/>
                      </a:endParaRPr>
                    </a:p>
                  </a:txBody>
                  <a:tcPr marL="51438" marR="51438" marT="0" marB="0"/>
                </a:tc>
                <a:tc>
                  <a:txBody>
                    <a:bodyPr/>
                    <a:lstStyle/>
                    <a:p>
                      <a:pPr algn="ctr">
                        <a:lnSpc>
                          <a:spcPct val="115000"/>
                        </a:lnSpc>
                        <a:spcAft>
                          <a:spcPts val="0"/>
                        </a:spcAft>
                      </a:pPr>
                      <a:r>
                        <a:rPr lang="id-ID" sz="1800" dirty="0"/>
                        <a:t>Yang telah dikuasi</a:t>
                      </a:r>
                      <a:endParaRPr lang="id-ID" sz="1800" dirty="0">
                        <a:latin typeface="Calibri"/>
                        <a:ea typeface="Calibri"/>
                        <a:cs typeface="Times New Roman"/>
                      </a:endParaRPr>
                    </a:p>
                  </a:txBody>
                  <a:tcPr marL="51438" marR="51438" marT="0" marB="0"/>
                </a:tc>
                <a:tc>
                  <a:txBody>
                    <a:bodyPr/>
                    <a:lstStyle/>
                    <a:p>
                      <a:pPr algn="ctr">
                        <a:lnSpc>
                          <a:spcPct val="115000"/>
                        </a:lnSpc>
                        <a:spcAft>
                          <a:spcPts val="0"/>
                        </a:spcAft>
                      </a:pPr>
                      <a:r>
                        <a:rPr lang="id-ID" sz="1800" dirty="0"/>
                        <a:t>Yang </a:t>
                      </a:r>
                      <a:r>
                        <a:rPr lang="id-ID" sz="1800" dirty="0" smtClean="0"/>
                        <a:t>belum dikuasi</a:t>
                      </a:r>
                      <a:endParaRPr lang="id-ID" sz="1800" dirty="0">
                        <a:latin typeface="Calibri"/>
                        <a:ea typeface="Calibri"/>
                        <a:cs typeface="Times New Roman"/>
                      </a:endParaRPr>
                    </a:p>
                  </a:txBody>
                  <a:tcPr marL="51438" marR="51438" marT="0" marB="0"/>
                </a:tc>
                <a:tc>
                  <a:txBody>
                    <a:bodyPr/>
                    <a:lstStyle/>
                    <a:p>
                      <a:pPr algn="ctr">
                        <a:lnSpc>
                          <a:spcPct val="115000"/>
                        </a:lnSpc>
                        <a:spcAft>
                          <a:spcPts val="0"/>
                        </a:spcAft>
                      </a:pPr>
                      <a:r>
                        <a:rPr lang="id-ID" sz="1800" dirty="0"/>
                        <a:t>Yang dibutuhkan</a:t>
                      </a:r>
                      <a:endParaRPr lang="id-ID" sz="1800" dirty="0">
                        <a:latin typeface="Calibri"/>
                        <a:ea typeface="Calibri"/>
                        <a:cs typeface="Times New Roman"/>
                      </a:endParaRPr>
                    </a:p>
                  </a:txBody>
                  <a:tcPr marL="51438" marR="51438" marT="0" marB="0"/>
                </a:tc>
              </a:tr>
              <a:tr h="315436">
                <a:tc>
                  <a:txBody>
                    <a:bodyPr/>
                    <a:lstStyle/>
                    <a:p>
                      <a:pPr algn="just">
                        <a:lnSpc>
                          <a:spcPct val="115000"/>
                        </a:lnSpc>
                        <a:spcAft>
                          <a:spcPts val="0"/>
                        </a:spcAft>
                      </a:pPr>
                      <a:r>
                        <a:rPr lang="id-ID" sz="1800"/>
                        <a:t>1</a:t>
                      </a:r>
                      <a:endParaRPr lang="id-ID" sz="1800">
                        <a:latin typeface="Calibri"/>
                        <a:ea typeface="Calibri"/>
                        <a:cs typeface="Times New Roman"/>
                      </a:endParaRPr>
                    </a:p>
                  </a:txBody>
                  <a:tcPr marL="51438" marR="51438" marT="0" marB="0"/>
                </a:tc>
                <a:tc>
                  <a:txBody>
                    <a:bodyPr/>
                    <a:lstStyle/>
                    <a:p>
                      <a:pPr algn="just">
                        <a:lnSpc>
                          <a:spcPct val="115000"/>
                        </a:lnSpc>
                        <a:spcAft>
                          <a:spcPts val="0"/>
                        </a:spcAft>
                      </a:pPr>
                      <a:endParaRPr lang="id-ID" sz="1800">
                        <a:latin typeface="Palatino Linotype"/>
                        <a:ea typeface="Calibri"/>
                        <a:cs typeface="Times New Roman"/>
                      </a:endParaRPr>
                    </a:p>
                  </a:txBody>
                  <a:tcPr marL="51438" marR="51438" marT="0" marB="0"/>
                </a:tc>
                <a:tc>
                  <a:txBody>
                    <a:bodyPr/>
                    <a:lstStyle/>
                    <a:p>
                      <a:pPr algn="just">
                        <a:lnSpc>
                          <a:spcPct val="115000"/>
                        </a:lnSpc>
                        <a:spcAft>
                          <a:spcPts val="0"/>
                        </a:spcAft>
                      </a:pPr>
                      <a:endParaRPr lang="id-ID" sz="1800">
                        <a:latin typeface="Palatino Linotype"/>
                        <a:ea typeface="Calibri"/>
                        <a:cs typeface="Times New Roman"/>
                      </a:endParaRPr>
                    </a:p>
                  </a:txBody>
                  <a:tcPr marL="51438" marR="51438" marT="0" marB="0"/>
                </a:tc>
                <a:tc>
                  <a:txBody>
                    <a:bodyPr/>
                    <a:lstStyle/>
                    <a:p>
                      <a:pPr algn="just">
                        <a:lnSpc>
                          <a:spcPct val="115000"/>
                        </a:lnSpc>
                        <a:spcAft>
                          <a:spcPts val="0"/>
                        </a:spcAft>
                      </a:pPr>
                      <a:endParaRPr lang="id-ID" sz="1800">
                        <a:latin typeface="Palatino Linotype"/>
                        <a:ea typeface="Calibri"/>
                        <a:cs typeface="Times New Roman"/>
                      </a:endParaRPr>
                    </a:p>
                  </a:txBody>
                  <a:tcPr marL="51438" marR="51438" marT="0" marB="0"/>
                </a:tc>
                <a:tc>
                  <a:txBody>
                    <a:bodyPr/>
                    <a:lstStyle/>
                    <a:p>
                      <a:pPr algn="just">
                        <a:lnSpc>
                          <a:spcPct val="115000"/>
                        </a:lnSpc>
                        <a:spcAft>
                          <a:spcPts val="0"/>
                        </a:spcAft>
                      </a:pPr>
                      <a:endParaRPr lang="id-ID" sz="1800">
                        <a:latin typeface="Palatino Linotype"/>
                        <a:ea typeface="Calibri"/>
                        <a:cs typeface="Times New Roman"/>
                      </a:endParaRPr>
                    </a:p>
                  </a:txBody>
                  <a:tcPr marL="51438" marR="51438" marT="0" marB="0"/>
                </a:tc>
              </a:tr>
              <a:tr h="315436">
                <a:tc>
                  <a:txBody>
                    <a:bodyPr/>
                    <a:lstStyle/>
                    <a:p>
                      <a:pPr algn="just">
                        <a:lnSpc>
                          <a:spcPct val="115000"/>
                        </a:lnSpc>
                        <a:spcAft>
                          <a:spcPts val="0"/>
                        </a:spcAft>
                      </a:pPr>
                      <a:r>
                        <a:rPr lang="id-ID" sz="1800"/>
                        <a:t>2</a:t>
                      </a:r>
                      <a:endParaRPr lang="id-ID" sz="1800">
                        <a:latin typeface="Calibri"/>
                        <a:ea typeface="Calibri"/>
                        <a:cs typeface="Times New Roman"/>
                      </a:endParaRPr>
                    </a:p>
                  </a:txBody>
                  <a:tcPr marL="51438" marR="51438" marT="0" marB="0"/>
                </a:tc>
                <a:tc>
                  <a:txBody>
                    <a:bodyPr/>
                    <a:lstStyle/>
                    <a:p>
                      <a:pPr algn="just">
                        <a:lnSpc>
                          <a:spcPct val="115000"/>
                        </a:lnSpc>
                        <a:spcAft>
                          <a:spcPts val="0"/>
                        </a:spcAft>
                      </a:pPr>
                      <a:endParaRPr lang="id-ID" sz="1800">
                        <a:latin typeface="Palatino Linotype"/>
                        <a:ea typeface="Calibri"/>
                        <a:cs typeface="Times New Roman"/>
                      </a:endParaRPr>
                    </a:p>
                  </a:txBody>
                  <a:tcPr marL="51438" marR="51438" marT="0" marB="0"/>
                </a:tc>
                <a:tc>
                  <a:txBody>
                    <a:bodyPr/>
                    <a:lstStyle/>
                    <a:p>
                      <a:pPr algn="just">
                        <a:lnSpc>
                          <a:spcPct val="115000"/>
                        </a:lnSpc>
                        <a:spcAft>
                          <a:spcPts val="0"/>
                        </a:spcAft>
                      </a:pPr>
                      <a:endParaRPr lang="id-ID" sz="1800">
                        <a:latin typeface="Palatino Linotype"/>
                        <a:ea typeface="Calibri"/>
                        <a:cs typeface="Times New Roman"/>
                      </a:endParaRPr>
                    </a:p>
                  </a:txBody>
                  <a:tcPr marL="51438" marR="51438" marT="0" marB="0"/>
                </a:tc>
                <a:tc>
                  <a:txBody>
                    <a:bodyPr/>
                    <a:lstStyle/>
                    <a:p>
                      <a:pPr algn="just">
                        <a:lnSpc>
                          <a:spcPct val="115000"/>
                        </a:lnSpc>
                        <a:spcAft>
                          <a:spcPts val="0"/>
                        </a:spcAft>
                      </a:pPr>
                      <a:endParaRPr lang="id-ID" sz="1800" dirty="0">
                        <a:latin typeface="Palatino Linotype"/>
                        <a:ea typeface="Calibri"/>
                        <a:cs typeface="Times New Roman"/>
                      </a:endParaRPr>
                    </a:p>
                  </a:txBody>
                  <a:tcPr marL="51438" marR="51438" marT="0" marB="0"/>
                </a:tc>
                <a:tc>
                  <a:txBody>
                    <a:bodyPr/>
                    <a:lstStyle/>
                    <a:p>
                      <a:pPr algn="just">
                        <a:lnSpc>
                          <a:spcPct val="115000"/>
                        </a:lnSpc>
                        <a:spcAft>
                          <a:spcPts val="0"/>
                        </a:spcAft>
                      </a:pPr>
                      <a:endParaRPr lang="id-ID" sz="1800">
                        <a:latin typeface="Palatino Linotype"/>
                        <a:ea typeface="Calibri"/>
                        <a:cs typeface="Times New Roman"/>
                      </a:endParaRPr>
                    </a:p>
                  </a:txBody>
                  <a:tcPr marL="51438" marR="51438" marT="0" marB="0"/>
                </a:tc>
              </a:tr>
              <a:tr h="315436">
                <a:tc>
                  <a:txBody>
                    <a:bodyPr/>
                    <a:lstStyle/>
                    <a:p>
                      <a:pPr algn="just">
                        <a:lnSpc>
                          <a:spcPct val="115000"/>
                        </a:lnSpc>
                        <a:spcAft>
                          <a:spcPts val="0"/>
                        </a:spcAft>
                      </a:pPr>
                      <a:r>
                        <a:rPr lang="id-ID" sz="1800"/>
                        <a:t>3</a:t>
                      </a:r>
                      <a:endParaRPr lang="id-ID" sz="1800">
                        <a:latin typeface="Calibri"/>
                        <a:ea typeface="Calibri"/>
                        <a:cs typeface="Times New Roman"/>
                      </a:endParaRPr>
                    </a:p>
                  </a:txBody>
                  <a:tcPr marL="51438" marR="51438" marT="0" marB="0"/>
                </a:tc>
                <a:tc>
                  <a:txBody>
                    <a:bodyPr/>
                    <a:lstStyle/>
                    <a:p>
                      <a:pPr algn="just">
                        <a:lnSpc>
                          <a:spcPct val="115000"/>
                        </a:lnSpc>
                        <a:spcAft>
                          <a:spcPts val="0"/>
                        </a:spcAft>
                      </a:pPr>
                      <a:endParaRPr lang="id-ID" sz="1800">
                        <a:latin typeface="Palatino Linotype"/>
                        <a:ea typeface="Calibri"/>
                        <a:cs typeface="Times New Roman"/>
                      </a:endParaRPr>
                    </a:p>
                  </a:txBody>
                  <a:tcPr marL="51438" marR="51438" marT="0" marB="0"/>
                </a:tc>
                <a:tc>
                  <a:txBody>
                    <a:bodyPr/>
                    <a:lstStyle/>
                    <a:p>
                      <a:pPr algn="just">
                        <a:lnSpc>
                          <a:spcPct val="115000"/>
                        </a:lnSpc>
                        <a:spcAft>
                          <a:spcPts val="0"/>
                        </a:spcAft>
                      </a:pPr>
                      <a:endParaRPr lang="id-ID" sz="1800">
                        <a:latin typeface="Palatino Linotype"/>
                        <a:ea typeface="Calibri"/>
                        <a:cs typeface="Times New Roman"/>
                      </a:endParaRPr>
                    </a:p>
                  </a:txBody>
                  <a:tcPr marL="51438" marR="51438" marT="0" marB="0"/>
                </a:tc>
                <a:tc>
                  <a:txBody>
                    <a:bodyPr/>
                    <a:lstStyle/>
                    <a:p>
                      <a:pPr algn="just">
                        <a:lnSpc>
                          <a:spcPct val="115000"/>
                        </a:lnSpc>
                        <a:spcAft>
                          <a:spcPts val="0"/>
                        </a:spcAft>
                      </a:pPr>
                      <a:endParaRPr lang="id-ID" sz="1800">
                        <a:latin typeface="Palatino Linotype"/>
                        <a:ea typeface="Calibri"/>
                        <a:cs typeface="Times New Roman"/>
                      </a:endParaRPr>
                    </a:p>
                  </a:txBody>
                  <a:tcPr marL="51438" marR="51438" marT="0" marB="0"/>
                </a:tc>
                <a:tc>
                  <a:txBody>
                    <a:bodyPr/>
                    <a:lstStyle/>
                    <a:p>
                      <a:pPr algn="just">
                        <a:lnSpc>
                          <a:spcPct val="115000"/>
                        </a:lnSpc>
                        <a:spcAft>
                          <a:spcPts val="0"/>
                        </a:spcAft>
                      </a:pPr>
                      <a:endParaRPr lang="id-ID" sz="1800">
                        <a:latin typeface="Palatino Linotype"/>
                        <a:ea typeface="Calibri"/>
                        <a:cs typeface="Times New Roman"/>
                      </a:endParaRPr>
                    </a:p>
                  </a:txBody>
                  <a:tcPr marL="51438" marR="51438" marT="0" marB="0"/>
                </a:tc>
              </a:tr>
              <a:tr h="315436">
                <a:tc>
                  <a:txBody>
                    <a:bodyPr/>
                    <a:lstStyle/>
                    <a:p>
                      <a:pPr algn="just">
                        <a:lnSpc>
                          <a:spcPct val="115000"/>
                        </a:lnSpc>
                        <a:spcAft>
                          <a:spcPts val="0"/>
                        </a:spcAft>
                      </a:pPr>
                      <a:r>
                        <a:rPr lang="id-ID" sz="1800"/>
                        <a:t>4</a:t>
                      </a:r>
                      <a:endParaRPr lang="id-ID" sz="1800">
                        <a:latin typeface="Calibri"/>
                        <a:ea typeface="Calibri"/>
                        <a:cs typeface="Times New Roman"/>
                      </a:endParaRPr>
                    </a:p>
                  </a:txBody>
                  <a:tcPr marL="51438" marR="51438" marT="0" marB="0"/>
                </a:tc>
                <a:tc>
                  <a:txBody>
                    <a:bodyPr/>
                    <a:lstStyle/>
                    <a:p>
                      <a:pPr algn="just">
                        <a:lnSpc>
                          <a:spcPct val="115000"/>
                        </a:lnSpc>
                        <a:spcAft>
                          <a:spcPts val="0"/>
                        </a:spcAft>
                      </a:pPr>
                      <a:endParaRPr lang="id-ID" sz="1800">
                        <a:latin typeface="Palatino Linotype"/>
                        <a:ea typeface="Calibri"/>
                        <a:cs typeface="Times New Roman"/>
                      </a:endParaRPr>
                    </a:p>
                  </a:txBody>
                  <a:tcPr marL="51438" marR="51438" marT="0" marB="0"/>
                </a:tc>
                <a:tc>
                  <a:txBody>
                    <a:bodyPr/>
                    <a:lstStyle/>
                    <a:p>
                      <a:pPr algn="just">
                        <a:lnSpc>
                          <a:spcPct val="115000"/>
                        </a:lnSpc>
                        <a:spcAft>
                          <a:spcPts val="0"/>
                        </a:spcAft>
                      </a:pPr>
                      <a:endParaRPr lang="id-ID" sz="1800">
                        <a:latin typeface="Palatino Linotype"/>
                        <a:ea typeface="Calibri"/>
                        <a:cs typeface="Times New Roman"/>
                      </a:endParaRPr>
                    </a:p>
                  </a:txBody>
                  <a:tcPr marL="51438" marR="51438" marT="0" marB="0"/>
                </a:tc>
                <a:tc>
                  <a:txBody>
                    <a:bodyPr/>
                    <a:lstStyle/>
                    <a:p>
                      <a:pPr algn="just">
                        <a:lnSpc>
                          <a:spcPct val="115000"/>
                        </a:lnSpc>
                        <a:spcAft>
                          <a:spcPts val="0"/>
                        </a:spcAft>
                      </a:pPr>
                      <a:endParaRPr lang="id-ID" sz="1800" dirty="0">
                        <a:latin typeface="Palatino Linotype"/>
                        <a:ea typeface="Calibri"/>
                        <a:cs typeface="Times New Roman"/>
                      </a:endParaRPr>
                    </a:p>
                  </a:txBody>
                  <a:tcPr marL="51438" marR="51438" marT="0" marB="0"/>
                </a:tc>
                <a:tc>
                  <a:txBody>
                    <a:bodyPr/>
                    <a:lstStyle/>
                    <a:p>
                      <a:pPr algn="just">
                        <a:lnSpc>
                          <a:spcPct val="115000"/>
                        </a:lnSpc>
                        <a:spcAft>
                          <a:spcPts val="0"/>
                        </a:spcAft>
                      </a:pPr>
                      <a:endParaRPr lang="id-ID" sz="1800">
                        <a:latin typeface="Palatino Linotype"/>
                        <a:ea typeface="Calibri"/>
                        <a:cs typeface="Times New Roman"/>
                      </a:endParaRPr>
                    </a:p>
                  </a:txBody>
                  <a:tcPr marL="51438" marR="51438" marT="0" marB="0"/>
                </a:tc>
              </a:tr>
              <a:tr h="315436">
                <a:tc>
                  <a:txBody>
                    <a:bodyPr/>
                    <a:lstStyle/>
                    <a:p>
                      <a:pPr algn="just">
                        <a:lnSpc>
                          <a:spcPct val="115000"/>
                        </a:lnSpc>
                        <a:spcAft>
                          <a:spcPts val="0"/>
                        </a:spcAft>
                      </a:pPr>
                      <a:r>
                        <a:rPr lang="id-ID" sz="1800"/>
                        <a:t>5</a:t>
                      </a:r>
                      <a:endParaRPr lang="id-ID" sz="1800">
                        <a:latin typeface="Calibri"/>
                        <a:ea typeface="Calibri"/>
                        <a:cs typeface="Times New Roman"/>
                      </a:endParaRPr>
                    </a:p>
                  </a:txBody>
                  <a:tcPr marL="51438" marR="51438" marT="0" marB="0"/>
                </a:tc>
                <a:tc>
                  <a:txBody>
                    <a:bodyPr/>
                    <a:lstStyle/>
                    <a:p>
                      <a:pPr algn="just">
                        <a:lnSpc>
                          <a:spcPct val="115000"/>
                        </a:lnSpc>
                        <a:spcAft>
                          <a:spcPts val="0"/>
                        </a:spcAft>
                      </a:pPr>
                      <a:endParaRPr lang="id-ID" sz="1800">
                        <a:latin typeface="Palatino Linotype"/>
                        <a:ea typeface="Calibri"/>
                        <a:cs typeface="Times New Roman"/>
                      </a:endParaRPr>
                    </a:p>
                  </a:txBody>
                  <a:tcPr marL="51438" marR="51438" marT="0" marB="0"/>
                </a:tc>
                <a:tc>
                  <a:txBody>
                    <a:bodyPr/>
                    <a:lstStyle/>
                    <a:p>
                      <a:pPr algn="just">
                        <a:lnSpc>
                          <a:spcPct val="115000"/>
                        </a:lnSpc>
                        <a:spcAft>
                          <a:spcPts val="0"/>
                        </a:spcAft>
                      </a:pPr>
                      <a:endParaRPr lang="id-ID" sz="1800">
                        <a:latin typeface="Palatino Linotype"/>
                        <a:ea typeface="Calibri"/>
                        <a:cs typeface="Times New Roman"/>
                      </a:endParaRPr>
                    </a:p>
                  </a:txBody>
                  <a:tcPr marL="51438" marR="51438" marT="0" marB="0"/>
                </a:tc>
                <a:tc>
                  <a:txBody>
                    <a:bodyPr/>
                    <a:lstStyle/>
                    <a:p>
                      <a:pPr algn="just">
                        <a:lnSpc>
                          <a:spcPct val="115000"/>
                        </a:lnSpc>
                        <a:spcAft>
                          <a:spcPts val="0"/>
                        </a:spcAft>
                      </a:pPr>
                      <a:endParaRPr lang="id-ID" sz="1800">
                        <a:latin typeface="Palatino Linotype"/>
                        <a:ea typeface="Calibri"/>
                        <a:cs typeface="Times New Roman"/>
                      </a:endParaRPr>
                    </a:p>
                  </a:txBody>
                  <a:tcPr marL="51438" marR="51438" marT="0" marB="0"/>
                </a:tc>
                <a:tc>
                  <a:txBody>
                    <a:bodyPr/>
                    <a:lstStyle/>
                    <a:p>
                      <a:pPr algn="just">
                        <a:lnSpc>
                          <a:spcPct val="115000"/>
                        </a:lnSpc>
                        <a:spcAft>
                          <a:spcPts val="0"/>
                        </a:spcAft>
                      </a:pPr>
                      <a:endParaRPr lang="id-ID" sz="1800">
                        <a:latin typeface="Palatino Linotype"/>
                        <a:ea typeface="Calibri"/>
                        <a:cs typeface="Times New Roman"/>
                      </a:endParaRPr>
                    </a:p>
                  </a:txBody>
                  <a:tcPr marL="51438" marR="51438" marT="0" marB="0"/>
                </a:tc>
              </a:tr>
              <a:tr h="315436">
                <a:tc>
                  <a:txBody>
                    <a:bodyPr/>
                    <a:lstStyle/>
                    <a:p>
                      <a:pPr algn="just">
                        <a:lnSpc>
                          <a:spcPct val="115000"/>
                        </a:lnSpc>
                        <a:spcAft>
                          <a:spcPts val="0"/>
                        </a:spcAft>
                      </a:pPr>
                      <a:endParaRPr lang="id-ID" sz="1800" dirty="0">
                        <a:latin typeface="Palatino Linotype"/>
                        <a:ea typeface="Calibri"/>
                        <a:cs typeface="Times New Roman"/>
                      </a:endParaRPr>
                    </a:p>
                  </a:txBody>
                  <a:tcPr marL="51438" marR="51438" marT="0" marB="0"/>
                </a:tc>
                <a:tc>
                  <a:txBody>
                    <a:bodyPr/>
                    <a:lstStyle/>
                    <a:p>
                      <a:pPr algn="just">
                        <a:lnSpc>
                          <a:spcPct val="115000"/>
                        </a:lnSpc>
                        <a:spcAft>
                          <a:spcPts val="0"/>
                        </a:spcAft>
                      </a:pPr>
                      <a:endParaRPr lang="id-ID" sz="1800">
                        <a:latin typeface="Palatino Linotype"/>
                        <a:ea typeface="Calibri"/>
                        <a:cs typeface="Times New Roman"/>
                      </a:endParaRPr>
                    </a:p>
                  </a:txBody>
                  <a:tcPr marL="51438" marR="51438" marT="0" marB="0"/>
                </a:tc>
                <a:tc>
                  <a:txBody>
                    <a:bodyPr/>
                    <a:lstStyle/>
                    <a:p>
                      <a:pPr algn="just">
                        <a:lnSpc>
                          <a:spcPct val="115000"/>
                        </a:lnSpc>
                        <a:spcAft>
                          <a:spcPts val="0"/>
                        </a:spcAft>
                      </a:pPr>
                      <a:endParaRPr lang="id-ID" sz="1800">
                        <a:latin typeface="Palatino Linotype"/>
                        <a:ea typeface="Calibri"/>
                        <a:cs typeface="Times New Roman"/>
                      </a:endParaRPr>
                    </a:p>
                  </a:txBody>
                  <a:tcPr marL="51438" marR="51438" marT="0" marB="0"/>
                </a:tc>
                <a:tc>
                  <a:txBody>
                    <a:bodyPr/>
                    <a:lstStyle/>
                    <a:p>
                      <a:pPr algn="just">
                        <a:lnSpc>
                          <a:spcPct val="115000"/>
                        </a:lnSpc>
                        <a:spcAft>
                          <a:spcPts val="0"/>
                        </a:spcAft>
                      </a:pPr>
                      <a:endParaRPr lang="id-ID" sz="1800">
                        <a:latin typeface="Palatino Linotype"/>
                        <a:ea typeface="Calibri"/>
                        <a:cs typeface="Times New Roman"/>
                      </a:endParaRPr>
                    </a:p>
                  </a:txBody>
                  <a:tcPr marL="51438" marR="51438" marT="0" marB="0"/>
                </a:tc>
                <a:tc>
                  <a:txBody>
                    <a:bodyPr/>
                    <a:lstStyle/>
                    <a:p>
                      <a:pPr algn="just">
                        <a:lnSpc>
                          <a:spcPct val="115000"/>
                        </a:lnSpc>
                        <a:spcAft>
                          <a:spcPts val="0"/>
                        </a:spcAft>
                      </a:pPr>
                      <a:endParaRPr lang="id-ID" sz="1800" dirty="0">
                        <a:latin typeface="Palatino Linotype"/>
                        <a:ea typeface="Calibri"/>
                        <a:cs typeface="Times New Roman"/>
                      </a:endParaRPr>
                    </a:p>
                  </a:txBody>
                  <a:tcPr marL="51438" marR="51438" marT="0" marB="0"/>
                </a:tc>
              </a:tr>
            </a:tbl>
          </a:graphicData>
        </a:graphic>
      </p:graphicFrame>
      <p:sp>
        <p:nvSpPr>
          <p:cNvPr id="70721" name="Rectangle 2"/>
          <p:cNvSpPr>
            <a:spLocks noChangeArrowheads="1"/>
          </p:cNvSpPr>
          <p:nvPr/>
        </p:nvSpPr>
        <p:spPr bwMode="auto">
          <a:xfrm>
            <a:off x="1928814" y="536576"/>
            <a:ext cx="70453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r>
              <a:rPr lang="id-ID" sz="1600" dirty="0">
                <a:latin typeface="Palatino Linotype" panose="02040502050505030304" pitchFamily="18" charset="0"/>
                <a:ea typeface="Calibri" panose="020F0502020204030204" pitchFamily="34" charset="0"/>
                <a:cs typeface="Times New Roman" panose="02020603050405020304" pitchFamily="18" charset="0"/>
              </a:rPr>
              <a:t>Nama 		</a:t>
            </a:r>
            <a:r>
              <a:rPr lang="id-ID" sz="1600" dirty="0" smtClean="0">
                <a:latin typeface="Palatino Linotype" panose="02040502050505030304" pitchFamily="18" charset="0"/>
                <a:ea typeface="Calibri" panose="020F0502020204030204" pitchFamily="34" charset="0"/>
                <a:cs typeface="Times New Roman" panose="02020603050405020304" pitchFamily="18" charset="0"/>
              </a:rPr>
              <a:t>	</a:t>
            </a:r>
            <a:r>
              <a:rPr lang="id-ID" sz="1600" dirty="0">
                <a:latin typeface="Palatino Linotype" panose="02040502050505030304" pitchFamily="18" charset="0"/>
                <a:ea typeface="Calibri" panose="020F0502020204030204" pitchFamily="34" charset="0"/>
                <a:cs typeface="Times New Roman" panose="02020603050405020304" pitchFamily="18" charset="0"/>
              </a:rPr>
              <a:t>	: </a:t>
            </a:r>
            <a:r>
              <a:rPr lang="id-ID" sz="1600" dirty="0">
                <a:latin typeface="Calibri" panose="020F0502020204030204" pitchFamily="34" charset="0"/>
                <a:ea typeface="Calibri" panose="020F0502020204030204" pitchFamily="34" charset="0"/>
                <a:cs typeface="Times New Roman" panose="02020603050405020304" pitchFamily="18" charset="0"/>
              </a:rPr>
              <a:t>…………………………………</a:t>
            </a:r>
            <a:endParaRPr lang="id-ID" sz="1600" dirty="0">
              <a:latin typeface="Arial" panose="020B0604020202020204" pitchFamily="34" charset="0"/>
              <a:ea typeface="Calibri" panose="020F0502020204030204" pitchFamily="34" charset="0"/>
              <a:cs typeface="Arial" panose="020B0604020202020204" pitchFamily="34" charset="0"/>
            </a:endParaRPr>
          </a:p>
          <a:p>
            <a:pPr algn="just"/>
            <a:r>
              <a:rPr lang="id-ID" sz="1600" dirty="0">
                <a:latin typeface="Palatino Linotype" panose="02040502050505030304" pitchFamily="18" charset="0"/>
                <a:ea typeface="Calibri" panose="020F0502020204030204" pitchFamily="34" charset="0"/>
                <a:cs typeface="Times New Roman" panose="02020603050405020304" pitchFamily="18" charset="0"/>
              </a:rPr>
              <a:t>Jenis Kelamin	</a:t>
            </a:r>
            <a:r>
              <a:rPr lang="id-ID" sz="1600" dirty="0" smtClean="0">
                <a:latin typeface="Palatino Linotype" panose="02040502050505030304" pitchFamily="18" charset="0"/>
                <a:ea typeface="Calibri" panose="020F0502020204030204" pitchFamily="34" charset="0"/>
                <a:cs typeface="Times New Roman" panose="02020603050405020304" pitchFamily="18" charset="0"/>
              </a:rPr>
              <a:t>	</a:t>
            </a:r>
            <a:r>
              <a:rPr lang="id-ID" sz="1600" dirty="0">
                <a:latin typeface="Palatino Linotype" panose="02040502050505030304" pitchFamily="18" charset="0"/>
                <a:ea typeface="Calibri" panose="020F0502020204030204" pitchFamily="34" charset="0"/>
                <a:cs typeface="Times New Roman" panose="02020603050405020304" pitchFamily="18" charset="0"/>
              </a:rPr>
              <a:t>	: </a:t>
            </a:r>
            <a:r>
              <a:rPr lang="id-ID" sz="1600" dirty="0">
                <a:latin typeface="Calibri" panose="020F0502020204030204" pitchFamily="34" charset="0"/>
                <a:ea typeface="Calibri" panose="020F0502020204030204" pitchFamily="34" charset="0"/>
                <a:cs typeface="Times New Roman" panose="02020603050405020304" pitchFamily="18" charset="0"/>
              </a:rPr>
              <a:t>…………………………………</a:t>
            </a:r>
            <a:endParaRPr lang="id-ID" sz="1600" dirty="0">
              <a:latin typeface="Arial" panose="020B0604020202020204" pitchFamily="34" charset="0"/>
              <a:cs typeface="Arial" panose="020B0604020202020204" pitchFamily="34" charset="0"/>
            </a:endParaRPr>
          </a:p>
          <a:p>
            <a:pPr algn="just"/>
            <a:r>
              <a:rPr lang="id-ID" sz="1600" dirty="0">
                <a:latin typeface="Palatino Linotype" panose="02040502050505030304" pitchFamily="18" charset="0"/>
                <a:ea typeface="Calibri" panose="020F0502020204030204" pitchFamily="34" charset="0"/>
                <a:cs typeface="Calibri" panose="020F0502020204030204" pitchFamily="34" charset="0"/>
              </a:rPr>
              <a:t>Tanggal Lahir/ </a:t>
            </a:r>
            <a:r>
              <a:rPr lang="id-ID" sz="1600" dirty="0" smtClean="0">
                <a:latin typeface="Palatino Linotype" panose="02040502050505030304" pitchFamily="18" charset="0"/>
                <a:ea typeface="Calibri" panose="020F0502020204030204" pitchFamily="34" charset="0"/>
                <a:cs typeface="Calibri" panose="020F0502020204030204" pitchFamily="34" charset="0"/>
              </a:rPr>
              <a:t>umur</a:t>
            </a:r>
            <a:r>
              <a:rPr lang="id-ID" sz="1600" dirty="0">
                <a:latin typeface="Palatino Linotype" panose="02040502050505030304" pitchFamily="18" charset="0"/>
                <a:ea typeface="Calibri" panose="020F0502020204030204" pitchFamily="34" charset="0"/>
                <a:cs typeface="Calibri" panose="020F0502020204030204" pitchFamily="34" charset="0"/>
              </a:rPr>
              <a:t>	: ....</a:t>
            </a:r>
            <a:r>
              <a:rPr lang="id-ID" sz="1600" dirty="0">
                <a:latin typeface="Calibri" panose="020F0502020204030204" pitchFamily="34" charset="0"/>
                <a:ea typeface="Calibri" panose="020F0502020204030204" pitchFamily="34" charset="0"/>
                <a:cs typeface="Calibri" panose="020F0502020204030204" pitchFamily="34" charset="0"/>
              </a:rPr>
              <a:t>………………………………</a:t>
            </a:r>
            <a:endParaRPr lang="id-ID" sz="1600" dirty="0">
              <a:latin typeface="Arial" panose="020B0604020202020204" pitchFamily="34" charset="0"/>
              <a:cs typeface="Arial" panose="020B0604020202020204" pitchFamily="34" charset="0"/>
            </a:endParaRPr>
          </a:p>
          <a:p>
            <a:pPr algn="just"/>
            <a:r>
              <a:rPr lang="id-ID" sz="1600" dirty="0">
                <a:latin typeface="Palatino Linotype" panose="02040502050505030304" pitchFamily="18" charset="0"/>
                <a:ea typeface="Calibri" panose="020F0502020204030204" pitchFamily="34" charset="0"/>
                <a:cs typeface="Calibri" panose="020F0502020204030204" pitchFamily="34" charset="0"/>
              </a:rPr>
              <a:t>Alamat			</a:t>
            </a:r>
            <a:r>
              <a:rPr lang="id-ID" sz="1600" dirty="0" smtClean="0">
                <a:latin typeface="Palatino Linotype" panose="02040502050505030304" pitchFamily="18" charset="0"/>
                <a:ea typeface="Calibri" panose="020F0502020204030204" pitchFamily="34" charset="0"/>
                <a:cs typeface="Calibri" panose="020F0502020204030204" pitchFamily="34" charset="0"/>
              </a:rPr>
              <a:t>	: </a:t>
            </a:r>
            <a:r>
              <a:rPr lang="id-ID" sz="1600" dirty="0">
                <a:latin typeface="Palatino Linotype" panose="02040502050505030304" pitchFamily="18" charset="0"/>
                <a:ea typeface="Calibri" panose="020F0502020204030204" pitchFamily="34" charset="0"/>
                <a:cs typeface="Calibri" panose="020F0502020204030204" pitchFamily="34" charset="0"/>
              </a:rPr>
              <a:t>..</a:t>
            </a:r>
            <a:r>
              <a:rPr lang="id-ID" sz="1600" dirty="0">
                <a:latin typeface="Calibri" panose="020F0502020204030204" pitchFamily="34" charset="0"/>
                <a:ea typeface="Calibri" panose="020F0502020204030204" pitchFamily="34" charset="0"/>
                <a:cs typeface="Calibri" panose="020F0502020204030204" pitchFamily="34" charset="0"/>
              </a:rPr>
              <a:t>………………………………</a:t>
            </a:r>
            <a:endParaRPr lang="id-ID" sz="1600" dirty="0">
              <a:latin typeface="Arial" panose="020B0604020202020204" pitchFamily="34" charset="0"/>
              <a:cs typeface="Arial" panose="020B0604020202020204" pitchFamily="34" charset="0"/>
            </a:endParaRPr>
          </a:p>
          <a:p>
            <a:pPr algn="just"/>
            <a:r>
              <a:rPr lang="id-ID" sz="1600" dirty="0">
                <a:latin typeface="Palatino Linotype" panose="02040502050505030304" pitchFamily="18" charset="0"/>
                <a:ea typeface="Calibri" panose="020F0502020204030204" pitchFamily="34" charset="0"/>
                <a:cs typeface="Calibri" panose="020F0502020204030204" pitchFamily="34" charset="0"/>
              </a:rPr>
              <a:t>Tanggal Asesmen		:.</a:t>
            </a:r>
            <a:r>
              <a:rPr lang="id-ID" sz="1600" dirty="0">
                <a:latin typeface="Calibri" panose="020F0502020204030204" pitchFamily="34" charset="0"/>
                <a:ea typeface="Calibri" panose="020F0502020204030204" pitchFamily="34" charset="0"/>
                <a:cs typeface="Calibri" panose="020F0502020204030204" pitchFamily="34" charset="0"/>
              </a:rPr>
              <a:t>…………………………………</a:t>
            </a:r>
            <a:endParaRPr lang="id-ID" sz="1600" dirty="0">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628650" y="4899928"/>
            <a:ext cx="10915650" cy="1815882"/>
          </a:xfrm>
          <a:prstGeom prst="rect">
            <a:avLst/>
          </a:prstGeom>
          <a:noFill/>
          <a:ln w="9525">
            <a:noFill/>
            <a:miter lim="800000"/>
            <a:headEnd/>
            <a:tailEnd/>
          </a:ln>
          <a:effectLst/>
        </p:spPr>
        <p:txBody>
          <a:bodyPr wrap="square" anchor="ctr">
            <a:spAutoFit/>
          </a:bodyPr>
          <a:lstStyle/>
          <a:p>
            <a:pPr marL="263525" indent="-180975">
              <a:defRPr/>
            </a:pPr>
            <a:r>
              <a:rPr lang="id-ID" sz="1600" dirty="0">
                <a:latin typeface="Palatino Linotype" pitchFamily="18" charset="0"/>
                <a:ea typeface="Calibri" pitchFamily="34" charset="0"/>
                <a:cs typeface="Times New Roman" pitchFamily="18" charset="0"/>
              </a:rPr>
              <a:t>*) diisi sesuai kebutuhan (misal aspek koginitf, aspek akademik, aspek sosial, aspek emosi, aspek sensorik, aspek motorik, aspek kemandirian, aspek perilaku adaptif, dll)</a:t>
            </a:r>
            <a:endParaRPr lang="id-ID" sz="1600" dirty="0">
              <a:latin typeface="Arial" pitchFamily="34" charset="0"/>
              <a:cs typeface="Arial" pitchFamily="34" charset="0"/>
            </a:endParaRPr>
          </a:p>
          <a:p>
            <a:pPr marL="263525" indent="-180975">
              <a:defRPr/>
            </a:pPr>
            <a:r>
              <a:rPr lang="id-ID" sz="1600" dirty="0">
                <a:latin typeface="Palatino Linotype" pitchFamily="18" charset="0"/>
                <a:ea typeface="Calibri" pitchFamily="34" charset="0"/>
                <a:cs typeface="Times New Roman" pitchFamily="18" charset="0"/>
              </a:rPr>
              <a:t>							</a:t>
            </a:r>
            <a:r>
              <a:rPr lang="id-ID" sz="1600" dirty="0" smtClean="0">
                <a:latin typeface="Palatino Linotype" pitchFamily="18" charset="0"/>
                <a:ea typeface="Calibri" pitchFamily="34" charset="0"/>
                <a:cs typeface="Times New Roman" pitchFamily="18" charset="0"/>
              </a:rPr>
              <a:t>				................................., 2017</a:t>
            </a:r>
            <a:endParaRPr lang="id-ID" sz="1600" dirty="0">
              <a:latin typeface="Arial" pitchFamily="34" charset="0"/>
              <a:cs typeface="Arial" pitchFamily="34" charset="0"/>
            </a:endParaRPr>
          </a:p>
          <a:p>
            <a:pPr>
              <a:defRPr/>
            </a:pPr>
            <a:r>
              <a:rPr lang="id-ID" sz="1600" dirty="0">
                <a:latin typeface="Palatino Linotype" pitchFamily="18" charset="0"/>
                <a:ea typeface="Calibri" pitchFamily="34" charset="0"/>
                <a:cs typeface="Times New Roman" pitchFamily="18" charset="0"/>
              </a:rPr>
              <a:t>	Kepala SLB				</a:t>
            </a:r>
            <a:r>
              <a:rPr lang="id-ID" sz="1600" dirty="0" smtClean="0">
                <a:latin typeface="Palatino Linotype" pitchFamily="18" charset="0"/>
                <a:ea typeface="Calibri" pitchFamily="34" charset="0"/>
                <a:cs typeface="Times New Roman" pitchFamily="18" charset="0"/>
              </a:rPr>
              <a:t>			Guru</a:t>
            </a:r>
            <a:endParaRPr lang="id-ID" sz="1600" dirty="0">
              <a:latin typeface="Palatino Linotype" pitchFamily="18" charset="0"/>
              <a:ea typeface="Calibri" pitchFamily="34" charset="0"/>
              <a:cs typeface="Times New Roman" pitchFamily="18" charset="0"/>
            </a:endParaRPr>
          </a:p>
          <a:p>
            <a:pPr>
              <a:defRPr/>
            </a:pPr>
            <a:endParaRPr lang="id-ID" sz="1600" dirty="0">
              <a:latin typeface="Palatino Linotype" pitchFamily="18" charset="0"/>
              <a:ea typeface="Calibri" pitchFamily="34" charset="0"/>
              <a:cs typeface="Times New Roman" pitchFamily="18" charset="0"/>
            </a:endParaRPr>
          </a:p>
          <a:p>
            <a:pPr>
              <a:defRPr/>
            </a:pPr>
            <a:r>
              <a:rPr lang="id-ID" sz="1600" dirty="0">
                <a:latin typeface="Palatino Linotype" pitchFamily="18" charset="0"/>
                <a:ea typeface="Calibri" pitchFamily="34" charset="0"/>
                <a:cs typeface="Times New Roman" pitchFamily="18" charset="0"/>
              </a:rPr>
              <a:t>	------------------------				</a:t>
            </a:r>
            <a:r>
              <a:rPr lang="id-ID" sz="1600" dirty="0" smtClean="0">
                <a:latin typeface="Palatino Linotype" pitchFamily="18" charset="0"/>
                <a:ea typeface="Calibri" pitchFamily="34" charset="0"/>
                <a:cs typeface="Times New Roman" pitchFamily="18" charset="0"/>
              </a:rPr>
              <a:t>		-------------------------------</a:t>
            </a:r>
            <a:endParaRPr lang="id-ID" sz="1600" dirty="0">
              <a:latin typeface="Arial" pitchFamily="34" charset="0"/>
              <a:cs typeface="Arial" pitchFamily="34" charset="0"/>
            </a:endParaRPr>
          </a:p>
          <a:p>
            <a:pPr>
              <a:defRPr/>
            </a:pPr>
            <a:endParaRPr lang="id-ID" sz="1600" dirty="0">
              <a:latin typeface="Arial" pitchFamily="34" charset="0"/>
              <a:cs typeface="Arial" pitchFamily="34" charset="0"/>
            </a:endParaRPr>
          </a:p>
        </p:txBody>
      </p:sp>
      <p:sp>
        <p:nvSpPr>
          <p:cNvPr id="5" name="Rectangle 4"/>
          <p:cNvSpPr/>
          <p:nvPr/>
        </p:nvSpPr>
        <p:spPr>
          <a:xfrm>
            <a:off x="2905316" y="167244"/>
            <a:ext cx="4628768" cy="369332"/>
          </a:xfrm>
          <a:prstGeom prst="rect">
            <a:avLst/>
          </a:prstGeom>
        </p:spPr>
        <p:txBody>
          <a:bodyPr wrap="none">
            <a:spAutoFit/>
          </a:bodyPr>
          <a:lstStyle/>
          <a:p>
            <a:r>
              <a:rPr lang="en-US" dirty="0">
                <a:latin typeface="Arial Black" panose="020B0A04020102020204" pitchFamily="34" charset="0"/>
              </a:rPr>
              <a:t>PEMETAAN HAMBATAN &amp; POTENSI</a:t>
            </a:r>
            <a:endParaRPr lang="id-ID" dirty="0"/>
          </a:p>
        </p:txBody>
      </p:sp>
    </p:spTree>
    <p:extLst>
      <p:ext uri="{BB962C8B-B14F-4D97-AF65-F5344CB8AC3E}">
        <p14:creationId xmlns:p14="http://schemas.microsoft.com/office/powerpoint/2010/main" val="591314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ChangeArrowheads="1"/>
          </p:cNvSpPr>
          <p:nvPr/>
        </p:nvSpPr>
        <p:spPr bwMode="auto">
          <a:xfrm>
            <a:off x="1966913" y="693995"/>
            <a:ext cx="70453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r>
              <a:rPr lang="id-ID" sz="2000" dirty="0">
                <a:latin typeface="Palatino Linotype" panose="02040502050505030304" pitchFamily="18" charset="0"/>
                <a:ea typeface="Calibri" panose="020F0502020204030204" pitchFamily="34" charset="0"/>
                <a:cs typeface="Times New Roman" panose="02020603050405020304" pitchFamily="18" charset="0"/>
              </a:rPr>
              <a:t>Nama 			</a:t>
            </a:r>
            <a:r>
              <a:rPr lang="id-ID" sz="2000" dirty="0" smtClean="0">
                <a:latin typeface="Palatino Linotype" panose="02040502050505030304" pitchFamily="18" charset="0"/>
                <a:ea typeface="Calibri" panose="020F0502020204030204" pitchFamily="34" charset="0"/>
                <a:cs typeface="Times New Roman" panose="02020603050405020304" pitchFamily="18" charset="0"/>
              </a:rPr>
              <a:t>		: </a:t>
            </a:r>
            <a:r>
              <a:rPr lang="id-ID" sz="2000" dirty="0" smtClean="0">
                <a:latin typeface="Calibri" panose="020F0502020204030204" pitchFamily="34" charset="0"/>
                <a:ea typeface="Calibri" panose="020F0502020204030204" pitchFamily="34" charset="0"/>
                <a:cs typeface="Times New Roman" panose="02020603050405020304" pitchFamily="18" charset="0"/>
              </a:rPr>
              <a:t>…………………………………......</a:t>
            </a:r>
            <a:endParaRPr lang="id-ID" sz="2000" dirty="0">
              <a:latin typeface="Arial" panose="020B0604020202020204" pitchFamily="34" charset="0"/>
              <a:ea typeface="Calibri" panose="020F0502020204030204" pitchFamily="34" charset="0"/>
              <a:cs typeface="Arial" panose="020B0604020202020204" pitchFamily="34" charset="0"/>
            </a:endParaRPr>
          </a:p>
          <a:p>
            <a:pPr algn="just"/>
            <a:r>
              <a:rPr lang="id-ID" sz="2000" dirty="0">
                <a:latin typeface="Palatino Linotype" panose="02040502050505030304" pitchFamily="18" charset="0"/>
                <a:ea typeface="Calibri" panose="020F0502020204030204" pitchFamily="34" charset="0"/>
                <a:cs typeface="Times New Roman" panose="02020603050405020304" pitchFamily="18" charset="0"/>
              </a:rPr>
              <a:t>Jenis Kelamin		</a:t>
            </a:r>
            <a:r>
              <a:rPr lang="id-ID" sz="2000" dirty="0" smtClean="0">
                <a:latin typeface="Palatino Linotype" panose="02040502050505030304" pitchFamily="18" charset="0"/>
                <a:ea typeface="Calibri" panose="020F0502020204030204" pitchFamily="34" charset="0"/>
                <a:cs typeface="Times New Roman" panose="02020603050405020304" pitchFamily="18" charset="0"/>
              </a:rPr>
              <a:t>	: </a:t>
            </a:r>
            <a:r>
              <a:rPr lang="id-ID" sz="2000" dirty="0" smtClean="0">
                <a:latin typeface="Calibri" panose="020F0502020204030204" pitchFamily="34" charset="0"/>
                <a:ea typeface="Calibri" panose="020F0502020204030204" pitchFamily="34" charset="0"/>
                <a:cs typeface="Times New Roman" panose="02020603050405020304" pitchFamily="18" charset="0"/>
              </a:rPr>
              <a:t>………………………………….....</a:t>
            </a:r>
            <a:endParaRPr lang="id-ID" sz="2000" dirty="0">
              <a:latin typeface="Arial" panose="020B0604020202020204" pitchFamily="34" charset="0"/>
              <a:cs typeface="Arial" panose="020B0604020202020204" pitchFamily="34" charset="0"/>
            </a:endParaRPr>
          </a:p>
          <a:p>
            <a:pPr algn="just"/>
            <a:r>
              <a:rPr lang="id-ID" sz="2000" dirty="0">
                <a:latin typeface="Palatino Linotype" panose="02040502050505030304" pitchFamily="18" charset="0"/>
                <a:ea typeface="Calibri" panose="020F0502020204030204" pitchFamily="34" charset="0"/>
                <a:cs typeface="Calibri" panose="020F0502020204030204" pitchFamily="34" charset="0"/>
              </a:rPr>
              <a:t>Tanggal Lahir/ umur	: </a:t>
            </a:r>
            <a:r>
              <a:rPr lang="id-ID" sz="2000" dirty="0" smtClean="0">
                <a:latin typeface="Palatino Linotype" panose="02040502050505030304" pitchFamily="18" charset="0"/>
                <a:ea typeface="Calibri" panose="020F0502020204030204" pitchFamily="34" charset="0"/>
                <a:cs typeface="Calibri" panose="020F0502020204030204" pitchFamily="34" charset="0"/>
              </a:rPr>
              <a:t>....</a:t>
            </a:r>
            <a:r>
              <a:rPr lang="id-ID" sz="2000" dirty="0" smtClean="0">
                <a:latin typeface="Calibri" panose="020F0502020204030204" pitchFamily="34" charset="0"/>
                <a:ea typeface="Calibri" panose="020F0502020204030204" pitchFamily="34" charset="0"/>
                <a:cs typeface="Calibri" panose="020F0502020204030204" pitchFamily="34" charset="0"/>
              </a:rPr>
              <a:t>………………………………....</a:t>
            </a:r>
            <a:endParaRPr lang="id-ID" sz="2000" dirty="0">
              <a:latin typeface="Arial" panose="020B0604020202020204" pitchFamily="34" charset="0"/>
              <a:cs typeface="Arial" panose="020B0604020202020204" pitchFamily="34" charset="0"/>
            </a:endParaRPr>
          </a:p>
          <a:p>
            <a:pPr algn="just"/>
            <a:r>
              <a:rPr lang="id-ID" sz="2000" dirty="0">
                <a:latin typeface="Palatino Linotype" panose="02040502050505030304" pitchFamily="18" charset="0"/>
                <a:ea typeface="Calibri" panose="020F0502020204030204" pitchFamily="34" charset="0"/>
                <a:cs typeface="Calibri" panose="020F0502020204030204" pitchFamily="34" charset="0"/>
              </a:rPr>
              <a:t>Alamat			</a:t>
            </a:r>
            <a:r>
              <a:rPr lang="id-ID" sz="2000" dirty="0" smtClean="0">
                <a:latin typeface="Palatino Linotype" panose="02040502050505030304" pitchFamily="18" charset="0"/>
                <a:ea typeface="Calibri" panose="020F0502020204030204" pitchFamily="34" charset="0"/>
                <a:cs typeface="Calibri" panose="020F0502020204030204" pitchFamily="34" charset="0"/>
              </a:rPr>
              <a:t>		: ..</a:t>
            </a:r>
            <a:r>
              <a:rPr lang="id-ID" sz="2000" dirty="0" smtClean="0">
                <a:latin typeface="Calibri" panose="020F0502020204030204" pitchFamily="34" charset="0"/>
                <a:ea typeface="Calibri" panose="020F0502020204030204" pitchFamily="34" charset="0"/>
                <a:cs typeface="Calibri" panose="020F0502020204030204" pitchFamily="34" charset="0"/>
              </a:rPr>
              <a:t>………………………………......</a:t>
            </a:r>
            <a:endParaRPr lang="id-ID" sz="2000" dirty="0">
              <a:latin typeface="Arial" panose="020B0604020202020204" pitchFamily="34" charset="0"/>
              <a:cs typeface="Arial" panose="020B0604020202020204" pitchFamily="34" charset="0"/>
            </a:endParaRPr>
          </a:p>
        </p:txBody>
      </p:sp>
      <p:sp>
        <p:nvSpPr>
          <p:cNvPr id="71684" name="TextBox 5"/>
          <p:cNvSpPr txBox="1">
            <a:spLocks noChangeArrowheads="1"/>
          </p:cNvSpPr>
          <p:nvPr/>
        </p:nvSpPr>
        <p:spPr bwMode="auto">
          <a:xfrm>
            <a:off x="2133600" y="4953000"/>
            <a:ext cx="6878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id-ID" sz="2000" dirty="0"/>
              <a:t>*) Mengambil sesuai kurikulum Progsus masing-masing</a:t>
            </a:r>
          </a:p>
        </p:txBody>
      </p:sp>
      <p:sp>
        <p:nvSpPr>
          <p:cNvPr id="71685" name="TextBox 6"/>
          <p:cNvSpPr txBox="1">
            <a:spLocks noChangeArrowheads="1"/>
          </p:cNvSpPr>
          <p:nvPr/>
        </p:nvSpPr>
        <p:spPr bwMode="auto">
          <a:xfrm>
            <a:off x="2133601" y="5380039"/>
            <a:ext cx="82089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id-ID" dirty="0"/>
              <a:t>						</a:t>
            </a:r>
            <a:r>
              <a:rPr lang="id-ID" dirty="0" smtClean="0"/>
              <a:t>		..............................,   </a:t>
            </a:r>
            <a:r>
              <a:rPr lang="id-ID" dirty="0"/>
              <a:t>2017</a:t>
            </a:r>
          </a:p>
          <a:p>
            <a:r>
              <a:rPr lang="id-ID" dirty="0"/>
              <a:t>Kepala  Sekolah, 					Guru</a:t>
            </a:r>
          </a:p>
          <a:p>
            <a:endParaRPr lang="id-ID" dirty="0"/>
          </a:p>
          <a:p>
            <a:r>
              <a:rPr lang="id-ID" dirty="0"/>
              <a:t>__________________				___________________</a:t>
            </a:r>
          </a:p>
        </p:txBody>
      </p:sp>
      <p:graphicFrame>
        <p:nvGraphicFramePr>
          <p:cNvPr id="8" name="Table 7"/>
          <p:cNvGraphicFramePr>
            <a:graphicFrameLocks noGrp="1"/>
          </p:cNvGraphicFramePr>
          <p:nvPr>
            <p:extLst>
              <p:ext uri="{D42A27DB-BD31-4B8C-83A1-F6EECF244321}">
                <p14:modId xmlns:p14="http://schemas.microsoft.com/office/powerpoint/2010/main" val="948662884"/>
              </p:ext>
            </p:extLst>
          </p:nvPr>
        </p:nvGraphicFramePr>
        <p:xfrm>
          <a:off x="552447" y="2286329"/>
          <a:ext cx="11201402" cy="2583854"/>
        </p:xfrm>
        <a:graphic>
          <a:graphicData uri="http://schemas.openxmlformats.org/drawingml/2006/table">
            <a:tbl>
              <a:tblPr>
                <a:tableStyleId>{616DA210-FB5B-4158-B5E0-FEB733F419BA}</a:tableStyleId>
              </a:tblPr>
              <a:tblGrid>
                <a:gridCol w="658047"/>
                <a:gridCol w="1936420"/>
                <a:gridCol w="1916503"/>
                <a:gridCol w="2073091"/>
                <a:gridCol w="2073091"/>
                <a:gridCol w="2544250"/>
              </a:tblGrid>
              <a:tr h="504056">
                <a:tc>
                  <a:txBody>
                    <a:bodyPr/>
                    <a:lstStyle/>
                    <a:p>
                      <a:pPr algn="ctr">
                        <a:lnSpc>
                          <a:spcPct val="100000"/>
                        </a:lnSpc>
                        <a:spcAft>
                          <a:spcPts val="0"/>
                        </a:spcAft>
                      </a:pPr>
                      <a:r>
                        <a:rPr lang="id-ID" sz="2000" dirty="0" smtClean="0">
                          <a:latin typeface="Baskerville Old Face" panose="02020602080505020303" pitchFamily="18" charset="0"/>
                        </a:rPr>
                        <a:t>No</a:t>
                      </a:r>
                      <a:endParaRPr lang="id-ID" sz="2000" dirty="0">
                        <a:solidFill>
                          <a:schemeClr val="tx1"/>
                        </a:solidFill>
                        <a:latin typeface="Baskerville Old Face" panose="02020602080505020303" pitchFamily="18" charset="0"/>
                        <a:ea typeface="Calibri"/>
                        <a:cs typeface="Times New Roman"/>
                      </a:endParaRPr>
                    </a:p>
                  </a:txBody>
                  <a:tcPr marL="51435" marR="51435" marT="9523" marB="0">
                    <a:solidFill>
                      <a:srgbClr val="C00000"/>
                    </a:solidFill>
                  </a:tcPr>
                </a:tc>
                <a:tc>
                  <a:txBody>
                    <a:bodyPr/>
                    <a:lstStyle/>
                    <a:p>
                      <a:pPr algn="ctr">
                        <a:lnSpc>
                          <a:spcPct val="100000"/>
                        </a:lnSpc>
                        <a:spcAft>
                          <a:spcPts val="0"/>
                        </a:spcAft>
                      </a:pPr>
                      <a:r>
                        <a:rPr lang="id-ID" sz="2000" dirty="0" smtClean="0">
                          <a:latin typeface="Baskerville Old Face" panose="02020602080505020303" pitchFamily="18" charset="0"/>
                        </a:rPr>
                        <a:t>Tema</a:t>
                      </a:r>
                      <a:endParaRPr lang="id-ID" sz="2000" dirty="0">
                        <a:solidFill>
                          <a:schemeClr val="tx1"/>
                        </a:solidFill>
                        <a:latin typeface="Baskerville Old Face" panose="02020602080505020303" pitchFamily="18" charset="0"/>
                        <a:ea typeface="Calibri"/>
                        <a:cs typeface="Times New Roman"/>
                      </a:endParaRPr>
                    </a:p>
                  </a:txBody>
                  <a:tcPr marL="51435" marR="51435" marT="9523" marB="0">
                    <a:solidFill>
                      <a:srgbClr val="C00000"/>
                    </a:solidFill>
                  </a:tcPr>
                </a:tc>
                <a:tc>
                  <a:txBody>
                    <a:bodyPr/>
                    <a:lstStyle/>
                    <a:p>
                      <a:pPr algn="ctr">
                        <a:lnSpc>
                          <a:spcPct val="100000"/>
                        </a:lnSpc>
                        <a:spcAft>
                          <a:spcPts val="0"/>
                        </a:spcAft>
                      </a:pPr>
                      <a:r>
                        <a:rPr lang="id-ID" sz="2000" dirty="0" smtClean="0">
                          <a:latin typeface="Baskerville Old Face" panose="02020602080505020303" pitchFamily="18" charset="0"/>
                        </a:rPr>
                        <a:t>Sub Tema</a:t>
                      </a:r>
                      <a:endParaRPr lang="id-ID" sz="2000" dirty="0">
                        <a:solidFill>
                          <a:schemeClr val="tx1"/>
                        </a:solidFill>
                        <a:latin typeface="Baskerville Old Face" panose="02020602080505020303" pitchFamily="18" charset="0"/>
                        <a:ea typeface="Calibri"/>
                        <a:cs typeface="Times New Roman"/>
                      </a:endParaRPr>
                    </a:p>
                  </a:txBody>
                  <a:tcPr marL="51435" marR="51435" marT="9523" marB="0">
                    <a:solidFill>
                      <a:srgbClr val="C00000"/>
                    </a:solidFill>
                  </a:tcPr>
                </a:tc>
                <a:tc>
                  <a:txBody>
                    <a:bodyPr/>
                    <a:lstStyle/>
                    <a:p>
                      <a:pPr algn="ctr">
                        <a:lnSpc>
                          <a:spcPct val="100000"/>
                        </a:lnSpc>
                        <a:spcAft>
                          <a:spcPts val="0"/>
                        </a:spcAft>
                      </a:pPr>
                      <a:r>
                        <a:rPr lang="id-ID" sz="2000" dirty="0" smtClean="0">
                          <a:latin typeface="Baskerville Old Face" panose="02020602080505020303" pitchFamily="18" charset="0"/>
                        </a:rPr>
                        <a:t>Tidak Dibutuhkan</a:t>
                      </a:r>
                      <a:endParaRPr lang="id-ID" sz="2000" dirty="0">
                        <a:solidFill>
                          <a:schemeClr val="tx1"/>
                        </a:solidFill>
                        <a:latin typeface="Baskerville Old Face" panose="02020602080505020303" pitchFamily="18" charset="0"/>
                        <a:ea typeface="Calibri"/>
                        <a:cs typeface="Times New Roman"/>
                      </a:endParaRPr>
                    </a:p>
                  </a:txBody>
                  <a:tcPr marL="0" marR="0" marT="0" marB="0">
                    <a:solidFill>
                      <a:srgbClr val="C00000"/>
                    </a:solidFill>
                  </a:tcPr>
                </a:tc>
                <a:tc>
                  <a:txBody>
                    <a:bodyPr/>
                    <a:lstStyle/>
                    <a:p>
                      <a:pPr algn="ctr">
                        <a:lnSpc>
                          <a:spcPct val="100000"/>
                        </a:lnSpc>
                        <a:spcAft>
                          <a:spcPts val="0"/>
                        </a:spcAft>
                      </a:pPr>
                      <a:r>
                        <a:rPr lang="id-ID" sz="2000" dirty="0" smtClean="0">
                          <a:latin typeface="Baskerville Old Face" panose="02020602080505020303" pitchFamily="18" charset="0"/>
                        </a:rPr>
                        <a:t>Dibutuhkan</a:t>
                      </a:r>
                      <a:endParaRPr lang="id-ID" sz="2000" dirty="0">
                        <a:solidFill>
                          <a:schemeClr val="tx1"/>
                        </a:solidFill>
                        <a:latin typeface="Baskerville Old Face" panose="02020602080505020303" pitchFamily="18" charset="0"/>
                        <a:ea typeface="Calibri"/>
                        <a:cs typeface="Times New Roman"/>
                      </a:endParaRPr>
                    </a:p>
                  </a:txBody>
                  <a:tcPr marL="0" marR="0" marT="0" marB="0">
                    <a:solidFill>
                      <a:srgbClr val="C00000"/>
                    </a:solidFill>
                  </a:tcPr>
                </a:tc>
                <a:tc>
                  <a:txBody>
                    <a:bodyPr/>
                    <a:lstStyle/>
                    <a:p>
                      <a:pPr algn="ctr">
                        <a:lnSpc>
                          <a:spcPct val="100000"/>
                        </a:lnSpc>
                        <a:spcAft>
                          <a:spcPts val="0"/>
                        </a:spcAft>
                      </a:pPr>
                      <a:r>
                        <a:rPr lang="id-ID" sz="2000" dirty="0" smtClean="0">
                          <a:latin typeface="Baskerville Old Face" panose="02020602080505020303" pitchFamily="18" charset="0"/>
                        </a:rPr>
                        <a:t>Diprioritaskan</a:t>
                      </a:r>
                      <a:endParaRPr lang="id-ID" sz="2000" dirty="0">
                        <a:solidFill>
                          <a:schemeClr val="tx1"/>
                        </a:solidFill>
                        <a:latin typeface="Baskerville Old Face" panose="02020602080505020303" pitchFamily="18" charset="0"/>
                        <a:ea typeface="Calibri"/>
                        <a:cs typeface="Times New Roman"/>
                      </a:endParaRPr>
                    </a:p>
                  </a:txBody>
                  <a:tcPr marL="51435" marR="51435" marT="9523" marB="0">
                    <a:solidFill>
                      <a:srgbClr val="C00000"/>
                    </a:solidFill>
                  </a:tcPr>
                </a:tc>
              </a:tr>
              <a:tr h="297114">
                <a:tc>
                  <a:txBody>
                    <a:bodyPr/>
                    <a:lstStyle/>
                    <a:p>
                      <a:pPr>
                        <a:lnSpc>
                          <a:spcPct val="115000"/>
                        </a:lnSpc>
                        <a:spcAft>
                          <a:spcPts val="1000"/>
                        </a:spcAft>
                      </a:pPr>
                      <a:r>
                        <a:rPr lang="id-ID" sz="1600">
                          <a:latin typeface="Baskerville Old Face" panose="02020602080505020303" pitchFamily="18" charset="0"/>
                        </a:rPr>
                        <a:t>1 </a:t>
                      </a:r>
                      <a:endParaRPr lang="id-ID" sz="1600">
                        <a:solidFill>
                          <a:schemeClr val="tx1"/>
                        </a:solidFill>
                        <a:latin typeface="Baskerville Old Face" panose="02020602080505020303" pitchFamily="18" charset="0"/>
                        <a:ea typeface="Calibri"/>
                        <a:cs typeface="Times New Roman"/>
                      </a:endParaRPr>
                    </a:p>
                  </a:txBody>
                  <a:tcPr marL="51435" marR="51435" marT="9523" marB="0"/>
                </a:tc>
                <a:tc>
                  <a:txBody>
                    <a:bodyPr/>
                    <a:lstStyle/>
                    <a:p>
                      <a:pPr>
                        <a:lnSpc>
                          <a:spcPct val="115000"/>
                        </a:lnSpc>
                      </a:pPr>
                      <a:endParaRPr lang="id-ID" sz="1600" dirty="0">
                        <a:solidFill>
                          <a:schemeClr val="tx1"/>
                        </a:solidFill>
                        <a:latin typeface="Baskerville Old Face" panose="02020602080505020303" pitchFamily="18" charset="0"/>
                        <a:ea typeface="Times New Roman"/>
                        <a:cs typeface="Times New Roman"/>
                      </a:endParaRPr>
                    </a:p>
                  </a:txBody>
                  <a:tcPr marL="51435" marR="51435" marT="9523" marB="0"/>
                </a:tc>
                <a:tc>
                  <a:txBody>
                    <a:bodyPr/>
                    <a:lstStyle/>
                    <a:p>
                      <a:pPr>
                        <a:lnSpc>
                          <a:spcPct val="115000"/>
                        </a:lnSpc>
                      </a:pPr>
                      <a:endParaRPr lang="id-ID" sz="1600" dirty="0">
                        <a:solidFill>
                          <a:schemeClr val="tx1"/>
                        </a:solidFill>
                        <a:latin typeface="Baskerville Old Face" panose="02020602080505020303" pitchFamily="18" charset="0"/>
                        <a:ea typeface="Times New Roman"/>
                        <a:cs typeface="Times New Roman"/>
                      </a:endParaRPr>
                    </a:p>
                  </a:txBody>
                  <a:tcPr marL="51435" marR="51435" marT="9523" marB="0"/>
                </a:tc>
                <a:tc>
                  <a:txBody>
                    <a:bodyPr/>
                    <a:lstStyle/>
                    <a:p>
                      <a:pPr>
                        <a:lnSpc>
                          <a:spcPct val="115000"/>
                        </a:lnSpc>
                        <a:spcAft>
                          <a:spcPts val="1000"/>
                        </a:spcAft>
                      </a:pPr>
                      <a:endParaRPr lang="id-ID" sz="1600">
                        <a:solidFill>
                          <a:schemeClr val="tx1"/>
                        </a:solidFill>
                        <a:latin typeface="Baskerville Old Face" panose="02020602080505020303" pitchFamily="18" charset="0"/>
                        <a:ea typeface="Calibri"/>
                        <a:cs typeface="Times New Roman"/>
                      </a:endParaRPr>
                    </a:p>
                  </a:txBody>
                  <a:tcPr marL="0" marR="0" marT="0" marB="0"/>
                </a:tc>
                <a:tc>
                  <a:txBody>
                    <a:bodyPr/>
                    <a:lstStyle/>
                    <a:p>
                      <a:pPr>
                        <a:lnSpc>
                          <a:spcPct val="115000"/>
                        </a:lnSpc>
                        <a:spcAft>
                          <a:spcPts val="1000"/>
                        </a:spcAft>
                      </a:pPr>
                      <a:endParaRPr lang="id-ID" sz="1600">
                        <a:solidFill>
                          <a:schemeClr val="tx1"/>
                        </a:solidFill>
                        <a:latin typeface="Baskerville Old Face" panose="02020602080505020303" pitchFamily="18" charset="0"/>
                        <a:ea typeface="Calibri"/>
                        <a:cs typeface="Times New Roman"/>
                      </a:endParaRPr>
                    </a:p>
                  </a:txBody>
                  <a:tcPr marL="0" marR="0" marT="0" marB="0"/>
                </a:tc>
                <a:tc>
                  <a:txBody>
                    <a:bodyPr/>
                    <a:lstStyle/>
                    <a:p>
                      <a:pPr>
                        <a:lnSpc>
                          <a:spcPct val="115000"/>
                        </a:lnSpc>
                      </a:pPr>
                      <a:endParaRPr lang="id-ID" sz="1600">
                        <a:solidFill>
                          <a:schemeClr val="tx1"/>
                        </a:solidFill>
                        <a:latin typeface="Baskerville Old Face" panose="02020602080505020303" pitchFamily="18" charset="0"/>
                        <a:ea typeface="Times New Roman"/>
                        <a:cs typeface="Times New Roman"/>
                      </a:endParaRPr>
                    </a:p>
                  </a:txBody>
                  <a:tcPr marL="51435" marR="51435" marT="9523" marB="0"/>
                </a:tc>
              </a:tr>
              <a:tr h="297114">
                <a:tc>
                  <a:txBody>
                    <a:bodyPr/>
                    <a:lstStyle/>
                    <a:p>
                      <a:pPr>
                        <a:lnSpc>
                          <a:spcPct val="115000"/>
                        </a:lnSpc>
                        <a:spcAft>
                          <a:spcPts val="1000"/>
                        </a:spcAft>
                      </a:pPr>
                      <a:r>
                        <a:rPr lang="id-ID" sz="1600">
                          <a:latin typeface="Baskerville Old Face" panose="02020602080505020303" pitchFamily="18" charset="0"/>
                        </a:rPr>
                        <a:t>2 </a:t>
                      </a:r>
                      <a:endParaRPr lang="id-ID" sz="1600">
                        <a:solidFill>
                          <a:schemeClr val="tx1"/>
                        </a:solidFill>
                        <a:latin typeface="Baskerville Old Face" panose="02020602080505020303" pitchFamily="18" charset="0"/>
                        <a:ea typeface="Calibri"/>
                        <a:cs typeface="Times New Roman"/>
                      </a:endParaRPr>
                    </a:p>
                  </a:txBody>
                  <a:tcPr marL="51435" marR="51435" marT="9523" marB="0"/>
                </a:tc>
                <a:tc>
                  <a:txBody>
                    <a:bodyPr/>
                    <a:lstStyle/>
                    <a:p>
                      <a:pPr>
                        <a:lnSpc>
                          <a:spcPct val="115000"/>
                        </a:lnSpc>
                      </a:pPr>
                      <a:endParaRPr lang="id-ID" sz="1600">
                        <a:solidFill>
                          <a:schemeClr val="tx1"/>
                        </a:solidFill>
                        <a:latin typeface="Baskerville Old Face" panose="02020602080505020303" pitchFamily="18" charset="0"/>
                        <a:ea typeface="Times New Roman"/>
                        <a:cs typeface="Times New Roman"/>
                      </a:endParaRPr>
                    </a:p>
                  </a:txBody>
                  <a:tcPr marL="51435" marR="51435" marT="9523" marB="0"/>
                </a:tc>
                <a:tc>
                  <a:txBody>
                    <a:bodyPr/>
                    <a:lstStyle/>
                    <a:p>
                      <a:pPr>
                        <a:lnSpc>
                          <a:spcPct val="115000"/>
                        </a:lnSpc>
                      </a:pPr>
                      <a:endParaRPr lang="id-ID" sz="1600" dirty="0">
                        <a:solidFill>
                          <a:schemeClr val="tx1"/>
                        </a:solidFill>
                        <a:latin typeface="Baskerville Old Face" panose="02020602080505020303" pitchFamily="18" charset="0"/>
                        <a:ea typeface="Times New Roman"/>
                        <a:cs typeface="Times New Roman"/>
                      </a:endParaRPr>
                    </a:p>
                  </a:txBody>
                  <a:tcPr marL="51435" marR="51435" marT="9523" marB="0"/>
                </a:tc>
                <a:tc>
                  <a:txBody>
                    <a:bodyPr/>
                    <a:lstStyle/>
                    <a:p>
                      <a:pPr>
                        <a:lnSpc>
                          <a:spcPct val="115000"/>
                        </a:lnSpc>
                        <a:spcAft>
                          <a:spcPts val="1000"/>
                        </a:spcAft>
                      </a:pPr>
                      <a:endParaRPr lang="id-ID" sz="1600">
                        <a:solidFill>
                          <a:schemeClr val="tx1"/>
                        </a:solidFill>
                        <a:latin typeface="Baskerville Old Face" panose="02020602080505020303" pitchFamily="18" charset="0"/>
                        <a:ea typeface="Calibri"/>
                        <a:cs typeface="Times New Roman"/>
                      </a:endParaRPr>
                    </a:p>
                  </a:txBody>
                  <a:tcPr marL="0" marR="0" marT="0" marB="0"/>
                </a:tc>
                <a:tc>
                  <a:txBody>
                    <a:bodyPr/>
                    <a:lstStyle/>
                    <a:p>
                      <a:pPr>
                        <a:lnSpc>
                          <a:spcPct val="115000"/>
                        </a:lnSpc>
                        <a:spcAft>
                          <a:spcPts val="1000"/>
                        </a:spcAft>
                      </a:pPr>
                      <a:endParaRPr lang="id-ID" sz="1600">
                        <a:solidFill>
                          <a:schemeClr val="tx1"/>
                        </a:solidFill>
                        <a:latin typeface="Baskerville Old Face" panose="02020602080505020303" pitchFamily="18" charset="0"/>
                        <a:ea typeface="Calibri"/>
                        <a:cs typeface="Times New Roman"/>
                      </a:endParaRPr>
                    </a:p>
                  </a:txBody>
                  <a:tcPr marL="0" marR="0" marT="0" marB="0"/>
                </a:tc>
                <a:tc>
                  <a:txBody>
                    <a:bodyPr/>
                    <a:lstStyle/>
                    <a:p>
                      <a:pPr>
                        <a:lnSpc>
                          <a:spcPct val="115000"/>
                        </a:lnSpc>
                      </a:pPr>
                      <a:endParaRPr lang="id-ID" sz="1600">
                        <a:solidFill>
                          <a:schemeClr val="tx1"/>
                        </a:solidFill>
                        <a:latin typeface="Baskerville Old Face" panose="02020602080505020303" pitchFamily="18" charset="0"/>
                        <a:ea typeface="Times New Roman"/>
                        <a:cs typeface="Times New Roman"/>
                      </a:endParaRPr>
                    </a:p>
                  </a:txBody>
                  <a:tcPr marL="51435" marR="51435" marT="9523" marB="0"/>
                </a:tc>
              </a:tr>
              <a:tr h="297114">
                <a:tc>
                  <a:txBody>
                    <a:bodyPr/>
                    <a:lstStyle/>
                    <a:p>
                      <a:pPr>
                        <a:lnSpc>
                          <a:spcPct val="115000"/>
                        </a:lnSpc>
                        <a:spcAft>
                          <a:spcPts val="1000"/>
                        </a:spcAft>
                      </a:pPr>
                      <a:r>
                        <a:rPr lang="id-ID" sz="1600">
                          <a:latin typeface="Baskerville Old Face" panose="02020602080505020303" pitchFamily="18" charset="0"/>
                        </a:rPr>
                        <a:t>3 </a:t>
                      </a:r>
                      <a:endParaRPr lang="id-ID" sz="1600">
                        <a:solidFill>
                          <a:schemeClr val="tx1"/>
                        </a:solidFill>
                        <a:latin typeface="Baskerville Old Face" panose="02020602080505020303" pitchFamily="18" charset="0"/>
                        <a:ea typeface="Calibri"/>
                        <a:cs typeface="Times New Roman"/>
                      </a:endParaRPr>
                    </a:p>
                  </a:txBody>
                  <a:tcPr marL="51435" marR="51435" marT="9523" marB="0"/>
                </a:tc>
                <a:tc>
                  <a:txBody>
                    <a:bodyPr/>
                    <a:lstStyle/>
                    <a:p>
                      <a:pPr>
                        <a:lnSpc>
                          <a:spcPct val="115000"/>
                        </a:lnSpc>
                      </a:pPr>
                      <a:endParaRPr lang="id-ID" sz="1600">
                        <a:solidFill>
                          <a:schemeClr val="tx1"/>
                        </a:solidFill>
                        <a:latin typeface="Baskerville Old Face" panose="02020602080505020303" pitchFamily="18" charset="0"/>
                        <a:ea typeface="Times New Roman"/>
                        <a:cs typeface="Times New Roman"/>
                      </a:endParaRPr>
                    </a:p>
                  </a:txBody>
                  <a:tcPr marL="51435" marR="51435" marT="9523" marB="0"/>
                </a:tc>
                <a:tc>
                  <a:txBody>
                    <a:bodyPr/>
                    <a:lstStyle/>
                    <a:p>
                      <a:pPr>
                        <a:lnSpc>
                          <a:spcPct val="115000"/>
                        </a:lnSpc>
                      </a:pPr>
                      <a:endParaRPr lang="id-ID" sz="1600">
                        <a:solidFill>
                          <a:schemeClr val="tx1"/>
                        </a:solidFill>
                        <a:latin typeface="Baskerville Old Face" panose="02020602080505020303" pitchFamily="18" charset="0"/>
                        <a:ea typeface="Times New Roman"/>
                        <a:cs typeface="Times New Roman"/>
                      </a:endParaRPr>
                    </a:p>
                  </a:txBody>
                  <a:tcPr marL="51435" marR="51435" marT="9523" marB="0"/>
                </a:tc>
                <a:tc>
                  <a:txBody>
                    <a:bodyPr/>
                    <a:lstStyle/>
                    <a:p>
                      <a:pPr>
                        <a:lnSpc>
                          <a:spcPct val="115000"/>
                        </a:lnSpc>
                        <a:spcAft>
                          <a:spcPts val="1000"/>
                        </a:spcAft>
                      </a:pPr>
                      <a:endParaRPr lang="id-ID" sz="1600">
                        <a:solidFill>
                          <a:schemeClr val="tx1"/>
                        </a:solidFill>
                        <a:latin typeface="Baskerville Old Face" panose="02020602080505020303" pitchFamily="18" charset="0"/>
                        <a:ea typeface="Calibri"/>
                        <a:cs typeface="Times New Roman"/>
                      </a:endParaRPr>
                    </a:p>
                  </a:txBody>
                  <a:tcPr marL="0" marR="0" marT="0" marB="0"/>
                </a:tc>
                <a:tc>
                  <a:txBody>
                    <a:bodyPr/>
                    <a:lstStyle/>
                    <a:p>
                      <a:pPr>
                        <a:lnSpc>
                          <a:spcPct val="115000"/>
                        </a:lnSpc>
                        <a:spcAft>
                          <a:spcPts val="1000"/>
                        </a:spcAft>
                      </a:pPr>
                      <a:endParaRPr lang="id-ID" sz="1600">
                        <a:solidFill>
                          <a:schemeClr val="tx1"/>
                        </a:solidFill>
                        <a:latin typeface="Baskerville Old Face" panose="02020602080505020303" pitchFamily="18" charset="0"/>
                        <a:ea typeface="Calibri"/>
                        <a:cs typeface="Times New Roman"/>
                      </a:endParaRPr>
                    </a:p>
                  </a:txBody>
                  <a:tcPr marL="0" marR="0" marT="0" marB="0"/>
                </a:tc>
                <a:tc>
                  <a:txBody>
                    <a:bodyPr/>
                    <a:lstStyle/>
                    <a:p>
                      <a:pPr>
                        <a:lnSpc>
                          <a:spcPct val="115000"/>
                        </a:lnSpc>
                      </a:pPr>
                      <a:endParaRPr lang="id-ID" sz="1600">
                        <a:solidFill>
                          <a:schemeClr val="tx1"/>
                        </a:solidFill>
                        <a:latin typeface="Baskerville Old Face" panose="02020602080505020303" pitchFamily="18" charset="0"/>
                        <a:ea typeface="Times New Roman"/>
                        <a:cs typeface="Times New Roman"/>
                      </a:endParaRPr>
                    </a:p>
                  </a:txBody>
                  <a:tcPr marL="51435" marR="51435" marT="9523" marB="0"/>
                </a:tc>
              </a:tr>
              <a:tr h="297114">
                <a:tc>
                  <a:txBody>
                    <a:bodyPr/>
                    <a:lstStyle/>
                    <a:p>
                      <a:pPr>
                        <a:lnSpc>
                          <a:spcPct val="115000"/>
                        </a:lnSpc>
                        <a:spcAft>
                          <a:spcPts val="1000"/>
                        </a:spcAft>
                      </a:pPr>
                      <a:r>
                        <a:rPr lang="id-ID" sz="1600">
                          <a:latin typeface="Baskerville Old Face" panose="02020602080505020303" pitchFamily="18" charset="0"/>
                        </a:rPr>
                        <a:t>4 </a:t>
                      </a:r>
                      <a:endParaRPr lang="id-ID" sz="1600">
                        <a:solidFill>
                          <a:schemeClr val="tx1"/>
                        </a:solidFill>
                        <a:latin typeface="Baskerville Old Face" panose="02020602080505020303" pitchFamily="18" charset="0"/>
                        <a:ea typeface="Calibri"/>
                        <a:cs typeface="Times New Roman"/>
                      </a:endParaRPr>
                    </a:p>
                  </a:txBody>
                  <a:tcPr marL="51435" marR="51435" marT="9523" marB="0"/>
                </a:tc>
                <a:tc>
                  <a:txBody>
                    <a:bodyPr/>
                    <a:lstStyle/>
                    <a:p>
                      <a:pPr>
                        <a:lnSpc>
                          <a:spcPct val="115000"/>
                        </a:lnSpc>
                      </a:pPr>
                      <a:endParaRPr lang="id-ID" sz="1600">
                        <a:solidFill>
                          <a:schemeClr val="tx1"/>
                        </a:solidFill>
                        <a:latin typeface="Baskerville Old Face" panose="02020602080505020303" pitchFamily="18" charset="0"/>
                        <a:ea typeface="Times New Roman"/>
                        <a:cs typeface="Times New Roman"/>
                      </a:endParaRPr>
                    </a:p>
                  </a:txBody>
                  <a:tcPr marL="51435" marR="51435" marT="9523" marB="0"/>
                </a:tc>
                <a:tc>
                  <a:txBody>
                    <a:bodyPr/>
                    <a:lstStyle/>
                    <a:p>
                      <a:pPr>
                        <a:lnSpc>
                          <a:spcPct val="115000"/>
                        </a:lnSpc>
                      </a:pPr>
                      <a:endParaRPr lang="id-ID" sz="1600">
                        <a:solidFill>
                          <a:schemeClr val="tx1"/>
                        </a:solidFill>
                        <a:latin typeface="Baskerville Old Face" panose="02020602080505020303" pitchFamily="18" charset="0"/>
                        <a:ea typeface="Times New Roman"/>
                        <a:cs typeface="Times New Roman"/>
                      </a:endParaRPr>
                    </a:p>
                  </a:txBody>
                  <a:tcPr marL="51435" marR="51435" marT="9523" marB="0"/>
                </a:tc>
                <a:tc>
                  <a:txBody>
                    <a:bodyPr/>
                    <a:lstStyle/>
                    <a:p>
                      <a:pPr>
                        <a:lnSpc>
                          <a:spcPct val="115000"/>
                        </a:lnSpc>
                        <a:spcAft>
                          <a:spcPts val="1000"/>
                        </a:spcAft>
                      </a:pPr>
                      <a:endParaRPr lang="id-ID" sz="1600">
                        <a:solidFill>
                          <a:schemeClr val="tx1"/>
                        </a:solidFill>
                        <a:latin typeface="Baskerville Old Face" panose="02020602080505020303" pitchFamily="18" charset="0"/>
                        <a:ea typeface="Calibri"/>
                        <a:cs typeface="Times New Roman"/>
                      </a:endParaRPr>
                    </a:p>
                  </a:txBody>
                  <a:tcPr marL="0" marR="0" marT="0" marB="0"/>
                </a:tc>
                <a:tc>
                  <a:txBody>
                    <a:bodyPr/>
                    <a:lstStyle/>
                    <a:p>
                      <a:pPr>
                        <a:lnSpc>
                          <a:spcPct val="115000"/>
                        </a:lnSpc>
                        <a:spcAft>
                          <a:spcPts val="1000"/>
                        </a:spcAft>
                      </a:pPr>
                      <a:endParaRPr lang="id-ID" sz="1600">
                        <a:solidFill>
                          <a:schemeClr val="tx1"/>
                        </a:solidFill>
                        <a:latin typeface="Baskerville Old Face" panose="02020602080505020303" pitchFamily="18" charset="0"/>
                        <a:ea typeface="Calibri"/>
                        <a:cs typeface="Times New Roman"/>
                      </a:endParaRPr>
                    </a:p>
                  </a:txBody>
                  <a:tcPr marL="0" marR="0" marT="0" marB="0"/>
                </a:tc>
                <a:tc>
                  <a:txBody>
                    <a:bodyPr/>
                    <a:lstStyle/>
                    <a:p>
                      <a:pPr>
                        <a:lnSpc>
                          <a:spcPct val="115000"/>
                        </a:lnSpc>
                      </a:pPr>
                      <a:endParaRPr lang="id-ID" sz="1600">
                        <a:solidFill>
                          <a:schemeClr val="tx1"/>
                        </a:solidFill>
                        <a:latin typeface="Baskerville Old Face" panose="02020602080505020303" pitchFamily="18" charset="0"/>
                        <a:ea typeface="Times New Roman"/>
                        <a:cs typeface="Times New Roman"/>
                      </a:endParaRPr>
                    </a:p>
                  </a:txBody>
                  <a:tcPr marL="51435" marR="51435" marT="9523" marB="0"/>
                </a:tc>
              </a:tr>
              <a:tr h="297114">
                <a:tc>
                  <a:txBody>
                    <a:bodyPr/>
                    <a:lstStyle/>
                    <a:p>
                      <a:pPr>
                        <a:lnSpc>
                          <a:spcPct val="115000"/>
                        </a:lnSpc>
                        <a:spcAft>
                          <a:spcPts val="1000"/>
                        </a:spcAft>
                      </a:pPr>
                      <a:r>
                        <a:rPr lang="id-ID" sz="1600">
                          <a:latin typeface="Baskerville Old Face" panose="02020602080505020303" pitchFamily="18" charset="0"/>
                        </a:rPr>
                        <a:t>5 </a:t>
                      </a:r>
                      <a:endParaRPr lang="id-ID" sz="1600">
                        <a:solidFill>
                          <a:schemeClr val="tx1"/>
                        </a:solidFill>
                        <a:latin typeface="Baskerville Old Face" panose="02020602080505020303" pitchFamily="18" charset="0"/>
                        <a:ea typeface="Calibri"/>
                        <a:cs typeface="Times New Roman"/>
                      </a:endParaRPr>
                    </a:p>
                  </a:txBody>
                  <a:tcPr marL="51435" marR="51435" marT="9523" marB="0"/>
                </a:tc>
                <a:tc>
                  <a:txBody>
                    <a:bodyPr/>
                    <a:lstStyle/>
                    <a:p>
                      <a:pPr>
                        <a:lnSpc>
                          <a:spcPct val="115000"/>
                        </a:lnSpc>
                      </a:pPr>
                      <a:endParaRPr lang="id-ID" sz="1600">
                        <a:solidFill>
                          <a:schemeClr val="tx1"/>
                        </a:solidFill>
                        <a:latin typeface="Baskerville Old Face" panose="02020602080505020303" pitchFamily="18" charset="0"/>
                        <a:ea typeface="Times New Roman"/>
                        <a:cs typeface="Times New Roman"/>
                      </a:endParaRPr>
                    </a:p>
                  </a:txBody>
                  <a:tcPr marL="51435" marR="51435" marT="9523" marB="0"/>
                </a:tc>
                <a:tc>
                  <a:txBody>
                    <a:bodyPr/>
                    <a:lstStyle/>
                    <a:p>
                      <a:pPr>
                        <a:lnSpc>
                          <a:spcPct val="115000"/>
                        </a:lnSpc>
                      </a:pPr>
                      <a:endParaRPr lang="id-ID" sz="1600">
                        <a:solidFill>
                          <a:schemeClr val="tx1"/>
                        </a:solidFill>
                        <a:latin typeface="Baskerville Old Face" panose="02020602080505020303" pitchFamily="18" charset="0"/>
                        <a:ea typeface="Times New Roman"/>
                        <a:cs typeface="Times New Roman"/>
                      </a:endParaRPr>
                    </a:p>
                  </a:txBody>
                  <a:tcPr marL="51435" marR="51435" marT="9523" marB="0"/>
                </a:tc>
                <a:tc>
                  <a:txBody>
                    <a:bodyPr/>
                    <a:lstStyle/>
                    <a:p>
                      <a:pPr>
                        <a:lnSpc>
                          <a:spcPct val="115000"/>
                        </a:lnSpc>
                        <a:spcAft>
                          <a:spcPts val="1000"/>
                        </a:spcAft>
                      </a:pPr>
                      <a:endParaRPr lang="id-ID" sz="1600">
                        <a:solidFill>
                          <a:schemeClr val="tx1"/>
                        </a:solidFill>
                        <a:latin typeface="Baskerville Old Face" panose="02020602080505020303" pitchFamily="18" charset="0"/>
                        <a:ea typeface="Calibri"/>
                        <a:cs typeface="Times New Roman"/>
                      </a:endParaRPr>
                    </a:p>
                  </a:txBody>
                  <a:tcPr marL="0" marR="0" marT="0" marB="0"/>
                </a:tc>
                <a:tc>
                  <a:txBody>
                    <a:bodyPr/>
                    <a:lstStyle/>
                    <a:p>
                      <a:pPr>
                        <a:lnSpc>
                          <a:spcPct val="115000"/>
                        </a:lnSpc>
                        <a:spcAft>
                          <a:spcPts val="1000"/>
                        </a:spcAft>
                      </a:pPr>
                      <a:endParaRPr lang="id-ID" sz="1600">
                        <a:solidFill>
                          <a:schemeClr val="tx1"/>
                        </a:solidFill>
                        <a:latin typeface="Baskerville Old Face" panose="02020602080505020303" pitchFamily="18" charset="0"/>
                        <a:ea typeface="Calibri"/>
                        <a:cs typeface="Times New Roman"/>
                      </a:endParaRPr>
                    </a:p>
                  </a:txBody>
                  <a:tcPr marL="0" marR="0" marT="0" marB="0"/>
                </a:tc>
                <a:tc>
                  <a:txBody>
                    <a:bodyPr/>
                    <a:lstStyle/>
                    <a:p>
                      <a:pPr>
                        <a:lnSpc>
                          <a:spcPct val="115000"/>
                        </a:lnSpc>
                      </a:pPr>
                      <a:endParaRPr lang="id-ID" sz="1600">
                        <a:solidFill>
                          <a:schemeClr val="tx1"/>
                        </a:solidFill>
                        <a:latin typeface="Baskerville Old Face" panose="02020602080505020303" pitchFamily="18" charset="0"/>
                        <a:ea typeface="Times New Roman"/>
                        <a:cs typeface="Times New Roman"/>
                      </a:endParaRPr>
                    </a:p>
                  </a:txBody>
                  <a:tcPr marL="51435" marR="51435" marT="9523" marB="0"/>
                </a:tc>
              </a:tr>
              <a:tr h="297114">
                <a:tc>
                  <a:txBody>
                    <a:bodyPr/>
                    <a:lstStyle/>
                    <a:p>
                      <a:pPr>
                        <a:lnSpc>
                          <a:spcPct val="115000"/>
                        </a:lnSpc>
                        <a:spcAft>
                          <a:spcPts val="1000"/>
                        </a:spcAft>
                      </a:pPr>
                      <a:r>
                        <a:rPr lang="id-ID" sz="1600">
                          <a:latin typeface="Baskerville Old Face" panose="02020602080505020303" pitchFamily="18" charset="0"/>
                        </a:rPr>
                        <a:t>6 </a:t>
                      </a:r>
                      <a:endParaRPr lang="id-ID" sz="1600">
                        <a:solidFill>
                          <a:schemeClr val="tx1"/>
                        </a:solidFill>
                        <a:latin typeface="Baskerville Old Face" panose="02020602080505020303" pitchFamily="18" charset="0"/>
                        <a:ea typeface="Calibri"/>
                        <a:cs typeface="Times New Roman"/>
                      </a:endParaRPr>
                    </a:p>
                  </a:txBody>
                  <a:tcPr marL="51435" marR="51435" marT="9523" marB="0"/>
                </a:tc>
                <a:tc>
                  <a:txBody>
                    <a:bodyPr/>
                    <a:lstStyle/>
                    <a:p>
                      <a:pPr>
                        <a:lnSpc>
                          <a:spcPct val="115000"/>
                        </a:lnSpc>
                      </a:pPr>
                      <a:endParaRPr lang="id-ID" sz="1600">
                        <a:solidFill>
                          <a:schemeClr val="tx1"/>
                        </a:solidFill>
                        <a:latin typeface="Baskerville Old Face" panose="02020602080505020303" pitchFamily="18" charset="0"/>
                        <a:ea typeface="Times New Roman"/>
                        <a:cs typeface="Times New Roman"/>
                      </a:endParaRPr>
                    </a:p>
                  </a:txBody>
                  <a:tcPr marL="51435" marR="51435" marT="9523" marB="0"/>
                </a:tc>
                <a:tc>
                  <a:txBody>
                    <a:bodyPr/>
                    <a:lstStyle/>
                    <a:p>
                      <a:pPr>
                        <a:lnSpc>
                          <a:spcPct val="115000"/>
                        </a:lnSpc>
                      </a:pPr>
                      <a:endParaRPr lang="id-ID" sz="1600">
                        <a:solidFill>
                          <a:schemeClr val="tx1"/>
                        </a:solidFill>
                        <a:latin typeface="Baskerville Old Face" panose="02020602080505020303" pitchFamily="18" charset="0"/>
                        <a:ea typeface="Times New Roman"/>
                        <a:cs typeface="Times New Roman"/>
                      </a:endParaRPr>
                    </a:p>
                  </a:txBody>
                  <a:tcPr marL="51435" marR="51435" marT="9523" marB="0"/>
                </a:tc>
                <a:tc>
                  <a:txBody>
                    <a:bodyPr/>
                    <a:lstStyle/>
                    <a:p>
                      <a:pPr>
                        <a:lnSpc>
                          <a:spcPct val="115000"/>
                        </a:lnSpc>
                        <a:spcAft>
                          <a:spcPts val="1000"/>
                        </a:spcAft>
                      </a:pPr>
                      <a:endParaRPr lang="id-ID" sz="1600">
                        <a:solidFill>
                          <a:schemeClr val="tx1"/>
                        </a:solidFill>
                        <a:latin typeface="Baskerville Old Face" panose="02020602080505020303" pitchFamily="18" charset="0"/>
                        <a:ea typeface="Calibri"/>
                        <a:cs typeface="Times New Roman"/>
                      </a:endParaRPr>
                    </a:p>
                  </a:txBody>
                  <a:tcPr marL="0" marR="0" marT="0" marB="0"/>
                </a:tc>
                <a:tc>
                  <a:txBody>
                    <a:bodyPr/>
                    <a:lstStyle/>
                    <a:p>
                      <a:pPr>
                        <a:lnSpc>
                          <a:spcPct val="115000"/>
                        </a:lnSpc>
                        <a:spcAft>
                          <a:spcPts val="1000"/>
                        </a:spcAft>
                      </a:pPr>
                      <a:endParaRPr lang="id-ID" sz="1600">
                        <a:solidFill>
                          <a:schemeClr val="tx1"/>
                        </a:solidFill>
                        <a:latin typeface="Baskerville Old Face" panose="02020602080505020303" pitchFamily="18" charset="0"/>
                        <a:ea typeface="Calibri"/>
                        <a:cs typeface="Times New Roman"/>
                      </a:endParaRPr>
                    </a:p>
                  </a:txBody>
                  <a:tcPr marL="0" marR="0" marT="0" marB="0"/>
                </a:tc>
                <a:tc>
                  <a:txBody>
                    <a:bodyPr/>
                    <a:lstStyle/>
                    <a:p>
                      <a:pPr>
                        <a:lnSpc>
                          <a:spcPct val="115000"/>
                        </a:lnSpc>
                      </a:pPr>
                      <a:endParaRPr lang="id-ID" sz="1600">
                        <a:solidFill>
                          <a:schemeClr val="tx1"/>
                        </a:solidFill>
                        <a:latin typeface="Baskerville Old Face" panose="02020602080505020303" pitchFamily="18" charset="0"/>
                        <a:ea typeface="Times New Roman"/>
                        <a:cs typeface="Times New Roman"/>
                      </a:endParaRPr>
                    </a:p>
                  </a:txBody>
                  <a:tcPr marL="51435" marR="51435" marT="9523" marB="0"/>
                </a:tc>
              </a:tr>
              <a:tr h="297114">
                <a:tc>
                  <a:txBody>
                    <a:bodyPr/>
                    <a:lstStyle/>
                    <a:p>
                      <a:pPr>
                        <a:lnSpc>
                          <a:spcPct val="115000"/>
                        </a:lnSpc>
                        <a:spcAft>
                          <a:spcPts val="1000"/>
                        </a:spcAft>
                      </a:pPr>
                      <a:r>
                        <a:rPr lang="id-ID" sz="1600">
                          <a:latin typeface="Baskerville Old Face" panose="02020602080505020303" pitchFamily="18" charset="0"/>
                        </a:rPr>
                        <a:t>7 </a:t>
                      </a:r>
                      <a:endParaRPr lang="id-ID" sz="1600">
                        <a:solidFill>
                          <a:schemeClr val="tx1"/>
                        </a:solidFill>
                        <a:latin typeface="Baskerville Old Face" panose="02020602080505020303" pitchFamily="18" charset="0"/>
                        <a:ea typeface="Calibri"/>
                        <a:cs typeface="Times New Roman"/>
                      </a:endParaRPr>
                    </a:p>
                  </a:txBody>
                  <a:tcPr marL="51435" marR="51435" marT="9523" marB="0"/>
                </a:tc>
                <a:tc>
                  <a:txBody>
                    <a:bodyPr/>
                    <a:lstStyle/>
                    <a:p>
                      <a:pPr>
                        <a:lnSpc>
                          <a:spcPct val="115000"/>
                        </a:lnSpc>
                      </a:pPr>
                      <a:endParaRPr lang="id-ID" sz="1600">
                        <a:solidFill>
                          <a:schemeClr val="tx1"/>
                        </a:solidFill>
                        <a:latin typeface="Baskerville Old Face" panose="02020602080505020303" pitchFamily="18" charset="0"/>
                        <a:ea typeface="Times New Roman"/>
                        <a:cs typeface="Times New Roman"/>
                      </a:endParaRPr>
                    </a:p>
                  </a:txBody>
                  <a:tcPr marL="51435" marR="51435" marT="9523" marB="0"/>
                </a:tc>
                <a:tc>
                  <a:txBody>
                    <a:bodyPr/>
                    <a:lstStyle/>
                    <a:p>
                      <a:pPr>
                        <a:lnSpc>
                          <a:spcPct val="115000"/>
                        </a:lnSpc>
                      </a:pPr>
                      <a:endParaRPr lang="id-ID" sz="1600">
                        <a:solidFill>
                          <a:schemeClr val="tx1"/>
                        </a:solidFill>
                        <a:latin typeface="Baskerville Old Face" panose="02020602080505020303" pitchFamily="18" charset="0"/>
                        <a:ea typeface="Times New Roman"/>
                        <a:cs typeface="Times New Roman"/>
                      </a:endParaRPr>
                    </a:p>
                  </a:txBody>
                  <a:tcPr marL="51435" marR="51435" marT="9523" marB="0"/>
                </a:tc>
                <a:tc>
                  <a:txBody>
                    <a:bodyPr/>
                    <a:lstStyle/>
                    <a:p>
                      <a:pPr>
                        <a:lnSpc>
                          <a:spcPct val="115000"/>
                        </a:lnSpc>
                        <a:spcAft>
                          <a:spcPts val="1000"/>
                        </a:spcAft>
                      </a:pPr>
                      <a:endParaRPr lang="id-ID" sz="1600">
                        <a:solidFill>
                          <a:schemeClr val="tx1"/>
                        </a:solidFill>
                        <a:latin typeface="Baskerville Old Face" panose="02020602080505020303" pitchFamily="18" charset="0"/>
                        <a:ea typeface="Calibri"/>
                        <a:cs typeface="Times New Roman"/>
                      </a:endParaRPr>
                    </a:p>
                  </a:txBody>
                  <a:tcPr marL="0" marR="0" marT="0" marB="0"/>
                </a:tc>
                <a:tc>
                  <a:txBody>
                    <a:bodyPr/>
                    <a:lstStyle/>
                    <a:p>
                      <a:pPr>
                        <a:lnSpc>
                          <a:spcPct val="115000"/>
                        </a:lnSpc>
                        <a:spcAft>
                          <a:spcPts val="1000"/>
                        </a:spcAft>
                      </a:pPr>
                      <a:endParaRPr lang="id-ID" sz="1600">
                        <a:solidFill>
                          <a:schemeClr val="tx1"/>
                        </a:solidFill>
                        <a:latin typeface="Baskerville Old Face" panose="02020602080505020303" pitchFamily="18" charset="0"/>
                        <a:ea typeface="Calibri"/>
                        <a:cs typeface="Times New Roman"/>
                      </a:endParaRPr>
                    </a:p>
                  </a:txBody>
                  <a:tcPr marL="0" marR="0" marT="0" marB="0"/>
                </a:tc>
                <a:tc>
                  <a:txBody>
                    <a:bodyPr/>
                    <a:lstStyle/>
                    <a:p>
                      <a:pPr>
                        <a:lnSpc>
                          <a:spcPct val="115000"/>
                        </a:lnSpc>
                      </a:pPr>
                      <a:endParaRPr lang="id-ID" sz="1600" dirty="0">
                        <a:solidFill>
                          <a:schemeClr val="tx1"/>
                        </a:solidFill>
                        <a:latin typeface="Baskerville Old Face" panose="02020602080505020303" pitchFamily="18" charset="0"/>
                        <a:ea typeface="Times New Roman"/>
                        <a:cs typeface="Times New Roman"/>
                      </a:endParaRPr>
                    </a:p>
                  </a:txBody>
                  <a:tcPr marL="51435" marR="51435" marT="9523" marB="0"/>
                </a:tc>
              </a:tr>
            </a:tbl>
          </a:graphicData>
        </a:graphic>
      </p:graphicFrame>
      <p:sp>
        <p:nvSpPr>
          <p:cNvPr id="3" name="Rectangle 2"/>
          <p:cNvSpPr/>
          <p:nvPr/>
        </p:nvSpPr>
        <p:spPr>
          <a:xfrm>
            <a:off x="3899438" y="232330"/>
            <a:ext cx="5035481" cy="461665"/>
          </a:xfrm>
          <a:prstGeom prst="rect">
            <a:avLst/>
          </a:prstGeom>
        </p:spPr>
        <p:txBody>
          <a:bodyPr wrap="none">
            <a:spAutoFit/>
          </a:bodyPr>
          <a:lstStyle/>
          <a:p>
            <a:r>
              <a:rPr lang="en-US" sz="2400" dirty="0">
                <a:latin typeface="Arial Black" panose="020B0A04020102020204" pitchFamily="34" charset="0"/>
              </a:rPr>
              <a:t>ANALISIS SKALA PRIORITAS</a:t>
            </a:r>
            <a:endParaRPr lang="id-ID" sz="2400" dirty="0"/>
          </a:p>
        </p:txBody>
      </p:sp>
    </p:spTree>
    <p:extLst>
      <p:ext uri="{BB962C8B-B14F-4D97-AF65-F5344CB8AC3E}">
        <p14:creationId xmlns:p14="http://schemas.microsoft.com/office/powerpoint/2010/main" val="2918282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ChangeArrowheads="1"/>
          </p:cNvSpPr>
          <p:nvPr/>
        </p:nvSpPr>
        <p:spPr bwMode="auto">
          <a:xfrm>
            <a:off x="1928814" y="598399"/>
            <a:ext cx="70453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r>
              <a:rPr lang="id-ID" dirty="0">
                <a:latin typeface="Palatino Linotype" panose="02040502050505030304" pitchFamily="18" charset="0"/>
                <a:ea typeface="Calibri" panose="020F0502020204030204" pitchFamily="34" charset="0"/>
                <a:cs typeface="Times New Roman" panose="02020603050405020304" pitchFamily="18" charset="0"/>
              </a:rPr>
              <a:t>Nama 			</a:t>
            </a:r>
            <a:r>
              <a:rPr lang="id-ID" dirty="0" smtClean="0">
                <a:latin typeface="Palatino Linotype" panose="02040502050505030304" pitchFamily="18" charset="0"/>
                <a:ea typeface="Calibri" panose="020F0502020204030204" pitchFamily="34" charset="0"/>
                <a:cs typeface="Times New Roman" panose="02020603050405020304" pitchFamily="18" charset="0"/>
              </a:rPr>
              <a:t>		: </a:t>
            </a:r>
            <a:r>
              <a:rPr lang="id-ID" dirty="0">
                <a:latin typeface="Calibri" panose="020F0502020204030204" pitchFamily="34" charset="0"/>
                <a:ea typeface="Calibri" panose="020F0502020204030204" pitchFamily="34" charset="0"/>
                <a:cs typeface="Times New Roman" panose="02020603050405020304" pitchFamily="18" charset="0"/>
              </a:rPr>
              <a:t>…………………………………</a:t>
            </a:r>
            <a:endParaRPr lang="id-ID" dirty="0">
              <a:latin typeface="Arial" panose="020B0604020202020204" pitchFamily="34" charset="0"/>
              <a:ea typeface="Calibri" panose="020F0502020204030204" pitchFamily="34" charset="0"/>
              <a:cs typeface="Arial" panose="020B0604020202020204" pitchFamily="34" charset="0"/>
            </a:endParaRPr>
          </a:p>
          <a:p>
            <a:pPr algn="just"/>
            <a:r>
              <a:rPr lang="id-ID" dirty="0">
                <a:latin typeface="Palatino Linotype" panose="02040502050505030304" pitchFamily="18" charset="0"/>
                <a:ea typeface="Calibri" panose="020F0502020204030204" pitchFamily="34" charset="0"/>
                <a:cs typeface="Times New Roman" panose="02020603050405020304" pitchFamily="18" charset="0"/>
              </a:rPr>
              <a:t>Jenis Kelamin		</a:t>
            </a:r>
            <a:r>
              <a:rPr lang="id-ID" dirty="0" smtClean="0">
                <a:latin typeface="Palatino Linotype" panose="02040502050505030304" pitchFamily="18" charset="0"/>
                <a:ea typeface="Calibri" panose="020F0502020204030204" pitchFamily="34" charset="0"/>
                <a:cs typeface="Times New Roman" panose="02020603050405020304" pitchFamily="18" charset="0"/>
              </a:rPr>
              <a:t>	: </a:t>
            </a:r>
            <a:r>
              <a:rPr lang="id-ID" dirty="0">
                <a:latin typeface="Calibri" panose="020F0502020204030204" pitchFamily="34" charset="0"/>
                <a:ea typeface="Calibri" panose="020F0502020204030204" pitchFamily="34" charset="0"/>
                <a:cs typeface="Times New Roman" panose="02020603050405020304" pitchFamily="18" charset="0"/>
              </a:rPr>
              <a:t>…………………………………</a:t>
            </a:r>
            <a:endParaRPr lang="id-ID" dirty="0">
              <a:latin typeface="Arial" panose="020B0604020202020204" pitchFamily="34" charset="0"/>
              <a:cs typeface="Arial" panose="020B0604020202020204" pitchFamily="34" charset="0"/>
            </a:endParaRPr>
          </a:p>
          <a:p>
            <a:pPr algn="just"/>
            <a:r>
              <a:rPr lang="id-ID" dirty="0">
                <a:latin typeface="Palatino Linotype" panose="02040502050505030304" pitchFamily="18" charset="0"/>
                <a:ea typeface="Calibri" panose="020F0502020204030204" pitchFamily="34" charset="0"/>
                <a:cs typeface="Calibri" panose="020F0502020204030204" pitchFamily="34" charset="0"/>
              </a:rPr>
              <a:t>Tanggal Lahir/ </a:t>
            </a:r>
            <a:r>
              <a:rPr lang="id-ID" dirty="0" smtClean="0">
                <a:latin typeface="Palatino Linotype" panose="02040502050505030304" pitchFamily="18" charset="0"/>
                <a:ea typeface="Calibri" panose="020F0502020204030204" pitchFamily="34" charset="0"/>
                <a:cs typeface="Calibri" panose="020F0502020204030204" pitchFamily="34" charset="0"/>
              </a:rPr>
              <a:t>umur	</a:t>
            </a:r>
            <a:r>
              <a:rPr lang="id-ID" dirty="0">
                <a:latin typeface="Palatino Linotype" panose="02040502050505030304" pitchFamily="18" charset="0"/>
                <a:ea typeface="Calibri" panose="020F0502020204030204" pitchFamily="34" charset="0"/>
                <a:cs typeface="Calibri" panose="020F0502020204030204" pitchFamily="34" charset="0"/>
              </a:rPr>
              <a:t>	: ....</a:t>
            </a:r>
            <a:r>
              <a:rPr lang="id-ID" dirty="0">
                <a:latin typeface="Calibri" panose="020F0502020204030204" pitchFamily="34" charset="0"/>
                <a:ea typeface="Calibri" panose="020F0502020204030204" pitchFamily="34" charset="0"/>
                <a:cs typeface="Calibri" panose="020F0502020204030204" pitchFamily="34" charset="0"/>
              </a:rPr>
              <a:t>………………………………</a:t>
            </a:r>
            <a:endParaRPr lang="id-ID" dirty="0">
              <a:latin typeface="Arial" panose="020B0604020202020204" pitchFamily="34" charset="0"/>
              <a:cs typeface="Arial" panose="020B0604020202020204" pitchFamily="34" charset="0"/>
            </a:endParaRPr>
          </a:p>
          <a:p>
            <a:pPr algn="just"/>
            <a:r>
              <a:rPr lang="id-ID" dirty="0">
                <a:latin typeface="Palatino Linotype" panose="02040502050505030304" pitchFamily="18" charset="0"/>
                <a:ea typeface="Calibri" panose="020F0502020204030204" pitchFamily="34" charset="0"/>
                <a:cs typeface="Calibri" panose="020F0502020204030204" pitchFamily="34" charset="0"/>
              </a:rPr>
              <a:t>Alamat			</a:t>
            </a:r>
            <a:r>
              <a:rPr lang="id-ID" dirty="0" smtClean="0">
                <a:latin typeface="Palatino Linotype" panose="02040502050505030304" pitchFamily="18" charset="0"/>
                <a:ea typeface="Calibri" panose="020F0502020204030204" pitchFamily="34" charset="0"/>
                <a:cs typeface="Calibri" panose="020F0502020204030204" pitchFamily="34" charset="0"/>
              </a:rPr>
              <a:t>		: </a:t>
            </a:r>
            <a:r>
              <a:rPr lang="id-ID" dirty="0">
                <a:latin typeface="Palatino Linotype" panose="02040502050505030304" pitchFamily="18" charset="0"/>
                <a:ea typeface="Calibri" panose="020F0502020204030204" pitchFamily="34" charset="0"/>
                <a:cs typeface="Calibri" panose="020F0502020204030204" pitchFamily="34" charset="0"/>
              </a:rPr>
              <a:t>..</a:t>
            </a:r>
            <a:r>
              <a:rPr lang="id-ID" dirty="0">
                <a:latin typeface="Calibri" panose="020F0502020204030204" pitchFamily="34" charset="0"/>
                <a:ea typeface="Calibri" panose="020F0502020204030204" pitchFamily="34" charset="0"/>
                <a:cs typeface="Calibri" panose="020F0502020204030204" pitchFamily="34" charset="0"/>
              </a:rPr>
              <a:t>………………………………</a:t>
            </a:r>
            <a:endParaRPr lang="id-ID" dirty="0">
              <a:latin typeface="Arial" panose="020B0604020202020204" pitchFamily="34" charset="0"/>
              <a:cs typeface="Arial" panose="020B0604020202020204" pitchFamily="34" charset="0"/>
            </a:endParaRPr>
          </a:p>
        </p:txBody>
      </p:sp>
      <p:sp>
        <p:nvSpPr>
          <p:cNvPr id="72708" name="TextBox 5"/>
          <p:cNvSpPr txBox="1">
            <a:spLocks noChangeArrowheads="1"/>
          </p:cNvSpPr>
          <p:nvPr/>
        </p:nvSpPr>
        <p:spPr bwMode="auto">
          <a:xfrm>
            <a:off x="2095500" y="5099050"/>
            <a:ext cx="6878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id-ID"/>
              <a:t>*) Mengambil sesuai kurikulum Progsus masing-masing</a:t>
            </a:r>
          </a:p>
        </p:txBody>
      </p:sp>
      <p:sp>
        <p:nvSpPr>
          <p:cNvPr id="72709" name="TextBox 6"/>
          <p:cNvSpPr txBox="1">
            <a:spLocks noChangeArrowheads="1"/>
          </p:cNvSpPr>
          <p:nvPr/>
        </p:nvSpPr>
        <p:spPr bwMode="auto">
          <a:xfrm>
            <a:off x="2074863" y="5624513"/>
            <a:ext cx="82089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id-ID" dirty="0"/>
              <a:t>						</a:t>
            </a:r>
            <a:r>
              <a:rPr lang="id-ID" dirty="0" smtClean="0"/>
              <a:t>			..............................,   2017</a:t>
            </a:r>
            <a:endParaRPr lang="id-ID" dirty="0"/>
          </a:p>
          <a:p>
            <a:r>
              <a:rPr lang="id-ID" dirty="0"/>
              <a:t>Kepala Sekolah, 					</a:t>
            </a:r>
            <a:r>
              <a:rPr lang="id-ID" dirty="0" smtClean="0"/>
              <a:t>	Guru</a:t>
            </a:r>
            <a:endParaRPr lang="id-ID" dirty="0"/>
          </a:p>
          <a:p>
            <a:endParaRPr lang="id-ID" dirty="0"/>
          </a:p>
          <a:p>
            <a:r>
              <a:rPr lang="id-ID" dirty="0"/>
              <a:t>_________________________			____________________</a:t>
            </a:r>
          </a:p>
        </p:txBody>
      </p:sp>
      <p:graphicFrame>
        <p:nvGraphicFramePr>
          <p:cNvPr id="8" name="Table 7"/>
          <p:cNvGraphicFramePr>
            <a:graphicFrameLocks noGrp="1"/>
          </p:cNvGraphicFramePr>
          <p:nvPr>
            <p:extLst>
              <p:ext uri="{D42A27DB-BD31-4B8C-83A1-F6EECF244321}">
                <p14:modId xmlns:p14="http://schemas.microsoft.com/office/powerpoint/2010/main" val="2143424861"/>
              </p:ext>
            </p:extLst>
          </p:nvPr>
        </p:nvGraphicFramePr>
        <p:xfrm>
          <a:off x="571501" y="2058332"/>
          <a:ext cx="10915648" cy="3059769"/>
        </p:xfrm>
        <a:graphic>
          <a:graphicData uri="http://schemas.openxmlformats.org/drawingml/2006/table">
            <a:tbl>
              <a:tblPr>
                <a:tableStyleId>{616DA210-FB5B-4158-B5E0-FEB733F419BA}</a:tableStyleId>
              </a:tblPr>
              <a:tblGrid>
                <a:gridCol w="641260"/>
                <a:gridCol w="2426268"/>
                <a:gridCol w="2163349"/>
                <a:gridCol w="1957052"/>
                <a:gridCol w="1677473"/>
                <a:gridCol w="2050246"/>
              </a:tblGrid>
              <a:tr h="740241">
                <a:tc>
                  <a:txBody>
                    <a:bodyPr/>
                    <a:lstStyle/>
                    <a:p>
                      <a:pPr algn="ctr">
                        <a:lnSpc>
                          <a:spcPct val="100000"/>
                        </a:lnSpc>
                        <a:spcAft>
                          <a:spcPts val="0"/>
                        </a:spcAft>
                      </a:pPr>
                      <a:r>
                        <a:rPr lang="id-ID" sz="1600" dirty="0"/>
                        <a:t>No</a:t>
                      </a:r>
                      <a:endParaRPr lang="id-ID" sz="1600" dirty="0">
                        <a:latin typeface="Calibri"/>
                        <a:ea typeface="Calibri"/>
                        <a:cs typeface="Times New Roman"/>
                      </a:endParaRPr>
                    </a:p>
                  </a:txBody>
                  <a:tcPr marL="51435" marR="51435" marT="9525" marB="0"/>
                </a:tc>
                <a:tc>
                  <a:txBody>
                    <a:bodyPr/>
                    <a:lstStyle/>
                    <a:p>
                      <a:pPr algn="ctr">
                        <a:lnSpc>
                          <a:spcPct val="100000"/>
                        </a:lnSpc>
                        <a:spcAft>
                          <a:spcPts val="0"/>
                        </a:spcAft>
                      </a:pPr>
                      <a:r>
                        <a:rPr lang="id-ID" sz="1600" dirty="0"/>
                        <a:t>Kompetensi*)</a:t>
                      </a:r>
                      <a:endParaRPr lang="id-ID" sz="1600" dirty="0">
                        <a:latin typeface="Calibri"/>
                        <a:ea typeface="Calibri"/>
                        <a:cs typeface="Times New Roman"/>
                      </a:endParaRPr>
                    </a:p>
                  </a:txBody>
                  <a:tcPr marL="51435" marR="51435" marT="9525" marB="0"/>
                </a:tc>
                <a:tc>
                  <a:txBody>
                    <a:bodyPr/>
                    <a:lstStyle/>
                    <a:p>
                      <a:pPr algn="ctr">
                        <a:lnSpc>
                          <a:spcPct val="100000"/>
                        </a:lnSpc>
                        <a:spcAft>
                          <a:spcPts val="0"/>
                        </a:spcAft>
                      </a:pPr>
                      <a:r>
                        <a:rPr lang="id-ID" sz="1600" dirty="0"/>
                        <a:t>Indikator*)</a:t>
                      </a:r>
                      <a:endParaRPr lang="id-ID" sz="1600" dirty="0">
                        <a:latin typeface="Calibri"/>
                        <a:ea typeface="Calibri"/>
                        <a:cs typeface="Times New Roman"/>
                      </a:endParaRPr>
                    </a:p>
                  </a:txBody>
                  <a:tcPr marL="51435" marR="51435" marT="9525" marB="0"/>
                </a:tc>
                <a:tc>
                  <a:txBody>
                    <a:bodyPr/>
                    <a:lstStyle/>
                    <a:p>
                      <a:pPr algn="ctr">
                        <a:lnSpc>
                          <a:spcPct val="100000"/>
                        </a:lnSpc>
                        <a:spcAft>
                          <a:spcPts val="0"/>
                        </a:spcAft>
                      </a:pPr>
                      <a:r>
                        <a:rPr lang="id-ID" sz="1600" dirty="0" smtClean="0"/>
                        <a:t>Tidak Dibuthkan</a:t>
                      </a:r>
                      <a:endParaRPr lang="id-ID" sz="1600" dirty="0">
                        <a:latin typeface="Calibri"/>
                        <a:ea typeface="Calibri"/>
                        <a:cs typeface="Times New Roman"/>
                      </a:endParaRPr>
                    </a:p>
                  </a:txBody>
                  <a:tcPr marL="0" marR="0" marT="0" marB="0"/>
                </a:tc>
                <a:tc>
                  <a:txBody>
                    <a:bodyPr/>
                    <a:lstStyle/>
                    <a:p>
                      <a:pPr algn="ctr">
                        <a:lnSpc>
                          <a:spcPct val="100000"/>
                        </a:lnSpc>
                        <a:spcAft>
                          <a:spcPts val="0"/>
                        </a:spcAft>
                      </a:pPr>
                      <a:r>
                        <a:rPr lang="id-ID" sz="1600" dirty="0" smtClean="0"/>
                        <a:t>DibutuhKan</a:t>
                      </a:r>
                      <a:endParaRPr lang="id-ID" sz="1600" dirty="0">
                        <a:latin typeface="Calibri"/>
                        <a:ea typeface="Calibri"/>
                        <a:cs typeface="Times New Roman"/>
                      </a:endParaRPr>
                    </a:p>
                  </a:txBody>
                  <a:tcPr marL="0" marR="0" marT="0" marB="0"/>
                </a:tc>
                <a:tc>
                  <a:txBody>
                    <a:bodyPr/>
                    <a:lstStyle/>
                    <a:p>
                      <a:pPr algn="ctr">
                        <a:lnSpc>
                          <a:spcPct val="100000"/>
                        </a:lnSpc>
                        <a:spcAft>
                          <a:spcPts val="0"/>
                        </a:spcAft>
                      </a:pPr>
                      <a:r>
                        <a:rPr lang="id-ID" sz="1600" dirty="0" smtClean="0"/>
                        <a:t>Diprioritaskan</a:t>
                      </a:r>
                      <a:endParaRPr lang="id-ID" sz="1600" dirty="0">
                        <a:latin typeface="Calibri"/>
                        <a:ea typeface="Calibri"/>
                        <a:cs typeface="Times New Roman"/>
                      </a:endParaRPr>
                    </a:p>
                  </a:txBody>
                  <a:tcPr marL="51435" marR="51435" marT="9525" marB="0"/>
                </a:tc>
              </a:tr>
              <a:tr h="289626">
                <a:tc>
                  <a:txBody>
                    <a:bodyPr/>
                    <a:lstStyle/>
                    <a:p>
                      <a:pPr algn="ctr">
                        <a:lnSpc>
                          <a:spcPct val="115000"/>
                        </a:lnSpc>
                        <a:spcAft>
                          <a:spcPts val="1000"/>
                        </a:spcAft>
                      </a:pPr>
                      <a:r>
                        <a:rPr lang="id-ID" sz="1600"/>
                        <a:t>1 </a:t>
                      </a:r>
                      <a:endParaRPr lang="id-ID" sz="1600">
                        <a:latin typeface="Calibri"/>
                        <a:ea typeface="Calibri"/>
                        <a:cs typeface="Times New Roman"/>
                      </a:endParaRPr>
                    </a:p>
                  </a:txBody>
                  <a:tcPr marL="51435" marR="51435" marT="9525" marB="0"/>
                </a:tc>
                <a:tc>
                  <a:txBody>
                    <a:bodyPr/>
                    <a:lstStyle/>
                    <a:p>
                      <a:pPr>
                        <a:lnSpc>
                          <a:spcPct val="115000"/>
                        </a:lnSpc>
                      </a:pPr>
                      <a:endParaRPr lang="id-ID" sz="1600">
                        <a:latin typeface="Calibri"/>
                        <a:ea typeface="Times New Roman"/>
                        <a:cs typeface="Times New Roman"/>
                      </a:endParaRPr>
                    </a:p>
                  </a:txBody>
                  <a:tcPr marL="51435" marR="51435" marT="9525" marB="0"/>
                </a:tc>
                <a:tc>
                  <a:txBody>
                    <a:bodyPr/>
                    <a:lstStyle/>
                    <a:p>
                      <a:pPr>
                        <a:lnSpc>
                          <a:spcPct val="115000"/>
                        </a:lnSpc>
                      </a:pPr>
                      <a:endParaRPr lang="id-ID" sz="1600" dirty="0">
                        <a:latin typeface="Calibri"/>
                        <a:ea typeface="Times New Roman"/>
                        <a:cs typeface="Times New Roman"/>
                      </a:endParaRPr>
                    </a:p>
                  </a:txBody>
                  <a:tcPr marL="51435" marR="51435" marT="9525" marB="0"/>
                </a:tc>
                <a:tc>
                  <a:txBody>
                    <a:bodyPr/>
                    <a:lstStyle/>
                    <a:p>
                      <a:pPr>
                        <a:lnSpc>
                          <a:spcPct val="115000"/>
                        </a:lnSpc>
                        <a:spcAft>
                          <a:spcPts val="1000"/>
                        </a:spcAft>
                      </a:pPr>
                      <a:endParaRPr lang="id-ID" sz="1600">
                        <a:latin typeface="Calibri"/>
                        <a:ea typeface="Calibri"/>
                        <a:cs typeface="Times New Roman"/>
                      </a:endParaRPr>
                    </a:p>
                  </a:txBody>
                  <a:tcPr marL="0" marR="0" marT="0" marB="0"/>
                </a:tc>
                <a:tc>
                  <a:txBody>
                    <a:bodyPr/>
                    <a:lstStyle/>
                    <a:p>
                      <a:pPr>
                        <a:lnSpc>
                          <a:spcPct val="115000"/>
                        </a:lnSpc>
                        <a:spcAft>
                          <a:spcPts val="1000"/>
                        </a:spcAft>
                      </a:pPr>
                      <a:endParaRPr lang="id-ID" sz="1600">
                        <a:latin typeface="Calibri"/>
                        <a:ea typeface="Calibri"/>
                        <a:cs typeface="Times New Roman"/>
                      </a:endParaRPr>
                    </a:p>
                  </a:txBody>
                  <a:tcPr marL="0" marR="0" marT="0" marB="0"/>
                </a:tc>
                <a:tc>
                  <a:txBody>
                    <a:bodyPr/>
                    <a:lstStyle/>
                    <a:p>
                      <a:pPr>
                        <a:lnSpc>
                          <a:spcPct val="115000"/>
                        </a:lnSpc>
                      </a:pPr>
                      <a:endParaRPr lang="id-ID" sz="1600">
                        <a:latin typeface="Calibri"/>
                        <a:ea typeface="Times New Roman"/>
                        <a:cs typeface="Times New Roman"/>
                      </a:endParaRPr>
                    </a:p>
                  </a:txBody>
                  <a:tcPr marL="51435" marR="51435" marT="9525" marB="0"/>
                </a:tc>
              </a:tr>
              <a:tr h="289626">
                <a:tc>
                  <a:txBody>
                    <a:bodyPr/>
                    <a:lstStyle/>
                    <a:p>
                      <a:pPr algn="ctr">
                        <a:lnSpc>
                          <a:spcPct val="115000"/>
                        </a:lnSpc>
                        <a:spcAft>
                          <a:spcPts val="1000"/>
                        </a:spcAft>
                      </a:pPr>
                      <a:r>
                        <a:rPr lang="id-ID" sz="1600"/>
                        <a:t>2 </a:t>
                      </a:r>
                      <a:endParaRPr lang="id-ID" sz="1600">
                        <a:latin typeface="Calibri"/>
                        <a:ea typeface="Calibri"/>
                        <a:cs typeface="Times New Roman"/>
                      </a:endParaRPr>
                    </a:p>
                  </a:txBody>
                  <a:tcPr marL="51435" marR="51435" marT="9525" marB="0"/>
                </a:tc>
                <a:tc>
                  <a:txBody>
                    <a:bodyPr/>
                    <a:lstStyle/>
                    <a:p>
                      <a:pPr>
                        <a:lnSpc>
                          <a:spcPct val="115000"/>
                        </a:lnSpc>
                      </a:pPr>
                      <a:endParaRPr lang="id-ID" sz="1600">
                        <a:latin typeface="Calibri"/>
                        <a:ea typeface="Times New Roman"/>
                        <a:cs typeface="Times New Roman"/>
                      </a:endParaRPr>
                    </a:p>
                  </a:txBody>
                  <a:tcPr marL="51435" marR="51435" marT="9525" marB="0"/>
                </a:tc>
                <a:tc>
                  <a:txBody>
                    <a:bodyPr/>
                    <a:lstStyle/>
                    <a:p>
                      <a:pPr>
                        <a:lnSpc>
                          <a:spcPct val="115000"/>
                        </a:lnSpc>
                      </a:pPr>
                      <a:endParaRPr lang="id-ID" sz="1600" dirty="0">
                        <a:latin typeface="Calibri"/>
                        <a:ea typeface="Times New Roman"/>
                        <a:cs typeface="Times New Roman"/>
                      </a:endParaRPr>
                    </a:p>
                  </a:txBody>
                  <a:tcPr marL="51435" marR="51435" marT="9525" marB="0"/>
                </a:tc>
                <a:tc>
                  <a:txBody>
                    <a:bodyPr/>
                    <a:lstStyle/>
                    <a:p>
                      <a:pPr>
                        <a:lnSpc>
                          <a:spcPct val="115000"/>
                        </a:lnSpc>
                        <a:spcAft>
                          <a:spcPts val="1000"/>
                        </a:spcAft>
                      </a:pPr>
                      <a:endParaRPr lang="id-ID" sz="1600">
                        <a:latin typeface="Calibri"/>
                        <a:ea typeface="Calibri"/>
                        <a:cs typeface="Times New Roman"/>
                      </a:endParaRPr>
                    </a:p>
                  </a:txBody>
                  <a:tcPr marL="0" marR="0" marT="0" marB="0"/>
                </a:tc>
                <a:tc>
                  <a:txBody>
                    <a:bodyPr/>
                    <a:lstStyle/>
                    <a:p>
                      <a:pPr>
                        <a:lnSpc>
                          <a:spcPct val="115000"/>
                        </a:lnSpc>
                        <a:spcAft>
                          <a:spcPts val="1000"/>
                        </a:spcAft>
                      </a:pPr>
                      <a:endParaRPr lang="id-ID" sz="1600">
                        <a:latin typeface="Calibri"/>
                        <a:ea typeface="Calibri"/>
                        <a:cs typeface="Times New Roman"/>
                      </a:endParaRPr>
                    </a:p>
                  </a:txBody>
                  <a:tcPr marL="0" marR="0" marT="0" marB="0"/>
                </a:tc>
                <a:tc>
                  <a:txBody>
                    <a:bodyPr/>
                    <a:lstStyle/>
                    <a:p>
                      <a:pPr>
                        <a:lnSpc>
                          <a:spcPct val="115000"/>
                        </a:lnSpc>
                      </a:pPr>
                      <a:endParaRPr lang="id-ID" sz="1600">
                        <a:latin typeface="Calibri"/>
                        <a:ea typeface="Times New Roman"/>
                        <a:cs typeface="Times New Roman"/>
                      </a:endParaRPr>
                    </a:p>
                  </a:txBody>
                  <a:tcPr marL="51435" marR="51435" marT="9525" marB="0"/>
                </a:tc>
              </a:tr>
              <a:tr h="289626">
                <a:tc>
                  <a:txBody>
                    <a:bodyPr/>
                    <a:lstStyle/>
                    <a:p>
                      <a:pPr algn="ctr">
                        <a:lnSpc>
                          <a:spcPct val="115000"/>
                        </a:lnSpc>
                        <a:spcAft>
                          <a:spcPts val="1000"/>
                        </a:spcAft>
                      </a:pPr>
                      <a:r>
                        <a:rPr lang="id-ID" sz="1600"/>
                        <a:t>3 </a:t>
                      </a:r>
                      <a:endParaRPr lang="id-ID" sz="1600">
                        <a:latin typeface="Calibri"/>
                        <a:ea typeface="Calibri"/>
                        <a:cs typeface="Times New Roman"/>
                      </a:endParaRPr>
                    </a:p>
                  </a:txBody>
                  <a:tcPr marL="51435" marR="51435" marT="9525" marB="0"/>
                </a:tc>
                <a:tc>
                  <a:txBody>
                    <a:bodyPr/>
                    <a:lstStyle/>
                    <a:p>
                      <a:pPr>
                        <a:lnSpc>
                          <a:spcPct val="115000"/>
                        </a:lnSpc>
                      </a:pPr>
                      <a:endParaRPr lang="id-ID" sz="1600">
                        <a:latin typeface="Calibri"/>
                        <a:ea typeface="Times New Roman"/>
                        <a:cs typeface="Times New Roman"/>
                      </a:endParaRPr>
                    </a:p>
                  </a:txBody>
                  <a:tcPr marL="51435" marR="51435" marT="9525" marB="0"/>
                </a:tc>
                <a:tc>
                  <a:txBody>
                    <a:bodyPr/>
                    <a:lstStyle/>
                    <a:p>
                      <a:pPr>
                        <a:lnSpc>
                          <a:spcPct val="115000"/>
                        </a:lnSpc>
                      </a:pPr>
                      <a:endParaRPr lang="id-ID" sz="1600">
                        <a:latin typeface="Calibri"/>
                        <a:ea typeface="Times New Roman"/>
                        <a:cs typeface="Times New Roman"/>
                      </a:endParaRPr>
                    </a:p>
                  </a:txBody>
                  <a:tcPr marL="51435" marR="51435" marT="9525" marB="0"/>
                </a:tc>
                <a:tc>
                  <a:txBody>
                    <a:bodyPr/>
                    <a:lstStyle/>
                    <a:p>
                      <a:pPr>
                        <a:lnSpc>
                          <a:spcPct val="115000"/>
                        </a:lnSpc>
                        <a:spcAft>
                          <a:spcPts val="1000"/>
                        </a:spcAft>
                      </a:pPr>
                      <a:endParaRPr lang="id-ID" sz="1600">
                        <a:latin typeface="Calibri"/>
                        <a:ea typeface="Calibri"/>
                        <a:cs typeface="Times New Roman"/>
                      </a:endParaRPr>
                    </a:p>
                  </a:txBody>
                  <a:tcPr marL="0" marR="0" marT="0" marB="0"/>
                </a:tc>
                <a:tc>
                  <a:txBody>
                    <a:bodyPr/>
                    <a:lstStyle/>
                    <a:p>
                      <a:pPr>
                        <a:lnSpc>
                          <a:spcPct val="115000"/>
                        </a:lnSpc>
                        <a:spcAft>
                          <a:spcPts val="1000"/>
                        </a:spcAft>
                      </a:pPr>
                      <a:endParaRPr lang="id-ID" sz="1600">
                        <a:latin typeface="Calibri"/>
                        <a:ea typeface="Calibri"/>
                        <a:cs typeface="Times New Roman"/>
                      </a:endParaRPr>
                    </a:p>
                  </a:txBody>
                  <a:tcPr marL="0" marR="0" marT="0" marB="0"/>
                </a:tc>
                <a:tc>
                  <a:txBody>
                    <a:bodyPr/>
                    <a:lstStyle/>
                    <a:p>
                      <a:pPr>
                        <a:lnSpc>
                          <a:spcPct val="115000"/>
                        </a:lnSpc>
                      </a:pPr>
                      <a:endParaRPr lang="id-ID" sz="1600">
                        <a:latin typeface="Calibri"/>
                        <a:ea typeface="Times New Roman"/>
                        <a:cs typeface="Times New Roman"/>
                      </a:endParaRPr>
                    </a:p>
                  </a:txBody>
                  <a:tcPr marL="51435" marR="51435" marT="9525" marB="0"/>
                </a:tc>
              </a:tr>
              <a:tr h="289626">
                <a:tc>
                  <a:txBody>
                    <a:bodyPr/>
                    <a:lstStyle/>
                    <a:p>
                      <a:pPr algn="ctr">
                        <a:lnSpc>
                          <a:spcPct val="115000"/>
                        </a:lnSpc>
                        <a:spcAft>
                          <a:spcPts val="1000"/>
                        </a:spcAft>
                      </a:pPr>
                      <a:r>
                        <a:rPr lang="id-ID" sz="1600"/>
                        <a:t>4 </a:t>
                      </a:r>
                      <a:endParaRPr lang="id-ID" sz="1600">
                        <a:latin typeface="Calibri"/>
                        <a:ea typeface="Calibri"/>
                        <a:cs typeface="Times New Roman"/>
                      </a:endParaRPr>
                    </a:p>
                  </a:txBody>
                  <a:tcPr marL="51435" marR="51435" marT="9525" marB="0"/>
                </a:tc>
                <a:tc>
                  <a:txBody>
                    <a:bodyPr/>
                    <a:lstStyle/>
                    <a:p>
                      <a:pPr>
                        <a:lnSpc>
                          <a:spcPct val="115000"/>
                        </a:lnSpc>
                      </a:pPr>
                      <a:endParaRPr lang="id-ID" sz="1600">
                        <a:latin typeface="Calibri"/>
                        <a:ea typeface="Times New Roman"/>
                        <a:cs typeface="Times New Roman"/>
                      </a:endParaRPr>
                    </a:p>
                  </a:txBody>
                  <a:tcPr marL="51435" marR="51435" marT="9525" marB="0"/>
                </a:tc>
                <a:tc>
                  <a:txBody>
                    <a:bodyPr/>
                    <a:lstStyle/>
                    <a:p>
                      <a:pPr>
                        <a:lnSpc>
                          <a:spcPct val="115000"/>
                        </a:lnSpc>
                      </a:pPr>
                      <a:endParaRPr lang="id-ID" sz="1600">
                        <a:latin typeface="Calibri"/>
                        <a:ea typeface="Times New Roman"/>
                        <a:cs typeface="Times New Roman"/>
                      </a:endParaRPr>
                    </a:p>
                  </a:txBody>
                  <a:tcPr marL="51435" marR="51435" marT="9525" marB="0"/>
                </a:tc>
                <a:tc>
                  <a:txBody>
                    <a:bodyPr/>
                    <a:lstStyle/>
                    <a:p>
                      <a:pPr>
                        <a:lnSpc>
                          <a:spcPct val="115000"/>
                        </a:lnSpc>
                        <a:spcAft>
                          <a:spcPts val="1000"/>
                        </a:spcAft>
                      </a:pPr>
                      <a:endParaRPr lang="id-ID" sz="1600">
                        <a:latin typeface="Calibri"/>
                        <a:ea typeface="Calibri"/>
                        <a:cs typeface="Times New Roman"/>
                      </a:endParaRPr>
                    </a:p>
                  </a:txBody>
                  <a:tcPr marL="0" marR="0" marT="0" marB="0"/>
                </a:tc>
                <a:tc>
                  <a:txBody>
                    <a:bodyPr/>
                    <a:lstStyle/>
                    <a:p>
                      <a:pPr>
                        <a:lnSpc>
                          <a:spcPct val="115000"/>
                        </a:lnSpc>
                        <a:spcAft>
                          <a:spcPts val="1000"/>
                        </a:spcAft>
                      </a:pPr>
                      <a:endParaRPr lang="id-ID" sz="1600">
                        <a:latin typeface="Calibri"/>
                        <a:ea typeface="Calibri"/>
                        <a:cs typeface="Times New Roman"/>
                      </a:endParaRPr>
                    </a:p>
                  </a:txBody>
                  <a:tcPr marL="0" marR="0" marT="0" marB="0"/>
                </a:tc>
                <a:tc>
                  <a:txBody>
                    <a:bodyPr/>
                    <a:lstStyle/>
                    <a:p>
                      <a:pPr>
                        <a:lnSpc>
                          <a:spcPct val="115000"/>
                        </a:lnSpc>
                      </a:pPr>
                      <a:endParaRPr lang="id-ID" sz="1600">
                        <a:latin typeface="Calibri"/>
                        <a:ea typeface="Times New Roman"/>
                        <a:cs typeface="Times New Roman"/>
                      </a:endParaRPr>
                    </a:p>
                  </a:txBody>
                  <a:tcPr marL="51435" marR="51435" marT="9525" marB="0"/>
                </a:tc>
              </a:tr>
              <a:tr h="289626">
                <a:tc>
                  <a:txBody>
                    <a:bodyPr/>
                    <a:lstStyle/>
                    <a:p>
                      <a:pPr algn="ctr">
                        <a:lnSpc>
                          <a:spcPct val="115000"/>
                        </a:lnSpc>
                        <a:spcAft>
                          <a:spcPts val="1000"/>
                        </a:spcAft>
                      </a:pPr>
                      <a:r>
                        <a:rPr lang="id-ID" sz="1600"/>
                        <a:t>5 </a:t>
                      </a:r>
                      <a:endParaRPr lang="id-ID" sz="1600">
                        <a:latin typeface="Calibri"/>
                        <a:ea typeface="Calibri"/>
                        <a:cs typeface="Times New Roman"/>
                      </a:endParaRPr>
                    </a:p>
                  </a:txBody>
                  <a:tcPr marL="51435" marR="51435" marT="9525" marB="0"/>
                </a:tc>
                <a:tc>
                  <a:txBody>
                    <a:bodyPr/>
                    <a:lstStyle/>
                    <a:p>
                      <a:pPr>
                        <a:lnSpc>
                          <a:spcPct val="115000"/>
                        </a:lnSpc>
                      </a:pPr>
                      <a:endParaRPr lang="id-ID" sz="1600">
                        <a:latin typeface="Calibri"/>
                        <a:ea typeface="Times New Roman"/>
                        <a:cs typeface="Times New Roman"/>
                      </a:endParaRPr>
                    </a:p>
                  </a:txBody>
                  <a:tcPr marL="51435" marR="51435" marT="9525" marB="0"/>
                </a:tc>
                <a:tc>
                  <a:txBody>
                    <a:bodyPr/>
                    <a:lstStyle/>
                    <a:p>
                      <a:pPr>
                        <a:lnSpc>
                          <a:spcPct val="115000"/>
                        </a:lnSpc>
                      </a:pPr>
                      <a:endParaRPr lang="id-ID" sz="1600">
                        <a:latin typeface="Calibri"/>
                        <a:ea typeface="Times New Roman"/>
                        <a:cs typeface="Times New Roman"/>
                      </a:endParaRPr>
                    </a:p>
                  </a:txBody>
                  <a:tcPr marL="51435" marR="51435" marT="9525" marB="0"/>
                </a:tc>
                <a:tc>
                  <a:txBody>
                    <a:bodyPr/>
                    <a:lstStyle/>
                    <a:p>
                      <a:pPr>
                        <a:lnSpc>
                          <a:spcPct val="115000"/>
                        </a:lnSpc>
                        <a:spcAft>
                          <a:spcPts val="1000"/>
                        </a:spcAft>
                      </a:pPr>
                      <a:endParaRPr lang="id-ID" sz="1600">
                        <a:latin typeface="Calibri"/>
                        <a:ea typeface="Calibri"/>
                        <a:cs typeface="Times New Roman"/>
                      </a:endParaRPr>
                    </a:p>
                  </a:txBody>
                  <a:tcPr marL="0" marR="0" marT="0" marB="0"/>
                </a:tc>
                <a:tc>
                  <a:txBody>
                    <a:bodyPr/>
                    <a:lstStyle/>
                    <a:p>
                      <a:pPr>
                        <a:lnSpc>
                          <a:spcPct val="115000"/>
                        </a:lnSpc>
                        <a:spcAft>
                          <a:spcPts val="1000"/>
                        </a:spcAft>
                      </a:pPr>
                      <a:endParaRPr lang="id-ID" sz="1600">
                        <a:latin typeface="Calibri"/>
                        <a:ea typeface="Calibri"/>
                        <a:cs typeface="Times New Roman"/>
                      </a:endParaRPr>
                    </a:p>
                  </a:txBody>
                  <a:tcPr marL="0" marR="0" marT="0" marB="0"/>
                </a:tc>
                <a:tc>
                  <a:txBody>
                    <a:bodyPr/>
                    <a:lstStyle/>
                    <a:p>
                      <a:pPr>
                        <a:lnSpc>
                          <a:spcPct val="115000"/>
                        </a:lnSpc>
                      </a:pPr>
                      <a:endParaRPr lang="id-ID" sz="1600">
                        <a:latin typeface="Calibri"/>
                        <a:ea typeface="Times New Roman"/>
                        <a:cs typeface="Times New Roman"/>
                      </a:endParaRPr>
                    </a:p>
                  </a:txBody>
                  <a:tcPr marL="51435" marR="51435" marT="9525" marB="0"/>
                </a:tc>
              </a:tr>
              <a:tr h="289626">
                <a:tc>
                  <a:txBody>
                    <a:bodyPr/>
                    <a:lstStyle/>
                    <a:p>
                      <a:pPr algn="ctr">
                        <a:lnSpc>
                          <a:spcPct val="115000"/>
                        </a:lnSpc>
                        <a:spcAft>
                          <a:spcPts val="1000"/>
                        </a:spcAft>
                      </a:pPr>
                      <a:r>
                        <a:rPr lang="id-ID" sz="1600"/>
                        <a:t>6 </a:t>
                      </a:r>
                      <a:endParaRPr lang="id-ID" sz="1600">
                        <a:latin typeface="Calibri"/>
                        <a:ea typeface="Calibri"/>
                        <a:cs typeface="Times New Roman"/>
                      </a:endParaRPr>
                    </a:p>
                  </a:txBody>
                  <a:tcPr marL="51435" marR="51435" marT="9525" marB="0"/>
                </a:tc>
                <a:tc>
                  <a:txBody>
                    <a:bodyPr/>
                    <a:lstStyle/>
                    <a:p>
                      <a:pPr>
                        <a:lnSpc>
                          <a:spcPct val="115000"/>
                        </a:lnSpc>
                      </a:pPr>
                      <a:endParaRPr lang="id-ID" sz="1600">
                        <a:latin typeface="Calibri"/>
                        <a:ea typeface="Times New Roman"/>
                        <a:cs typeface="Times New Roman"/>
                      </a:endParaRPr>
                    </a:p>
                  </a:txBody>
                  <a:tcPr marL="51435" marR="51435" marT="9525" marB="0"/>
                </a:tc>
                <a:tc>
                  <a:txBody>
                    <a:bodyPr/>
                    <a:lstStyle/>
                    <a:p>
                      <a:pPr>
                        <a:lnSpc>
                          <a:spcPct val="115000"/>
                        </a:lnSpc>
                      </a:pPr>
                      <a:endParaRPr lang="id-ID" sz="1600">
                        <a:latin typeface="Calibri"/>
                        <a:ea typeface="Times New Roman"/>
                        <a:cs typeface="Times New Roman"/>
                      </a:endParaRPr>
                    </a:p>
                  </a:txBody>
                  <a:tcPr marL="51435" marR="51435" marT="9525" marB="0"/>
                </a:tc>
                <a:tc>
                  <a:txBody>
                    <a:bodyPr/>
                    <a:lstStyle/>
                    <a:p>
                      <a:pPr>
                        <a:lnSpc>
                          <a:spcPct val="115000"/>
                        </a:lnSpc>
                        <a:spcAft>
                          <a:spcPts val="1000"/>
                        </a:spcAft>
                      </a:pPr>
                      <a:endParaRPr lang="id-ID" sz="1600">
                        <a:latin typeface="Calibri"/>
                        <a:ea typeface="Calibri"/>
                        <a:cs typeface="Times New Roman"/>
                      </a:endParaRPr>
                    </a:p>
                  </a:txBody>
                  <a:tcPr marL="0" marR="0" marT="0" marB="0"/>
                </a:tc>
                <a:tc>
                  <a:txBody>
                    <a:bodyPr/>
                    <a:lstStyle/>
                    <a:p>
                      <a:pPr>
                        <a:lnSpc>
                          <a:spcPct val="115000"/>
                        </a:lnSpc>
                        <a:spcAft>
                          <a:spcPts val="1000"/>
                        </a:spcAft>
                      </a:pPr>
                      <a:endParaRPr lang="id-ID" sz="1600">
                        <a:latin typeface="Calibri"/>
                        <a:ea typeface="Calibri"/>
                        <a:cs typeface="Times New Roman"/>
                      </a:endParaRPr>
                    </a:p>
                  </a:txBody>
                  <a:tcPr marL="0" marR="0" marT="0" marB="0"/>
                </a:tc>
                <a:tc>
                  <a:txBody>
                    <a:bodyPr/>
                    <a:lstStyle/>
                    <a:p>
                      <a:pPr>
                        <a:lnSpc>
                          <a:spcPct val="115000"/>
                        </a:lnSpc>
                      </a:pPr>
                      <a:endParaRPr lang="id-ID" sz="1600">
                        <a:latin typeface="Calibri"/>
                        <a:ea typeface="Times New Roman"/>
                        <a:cs typeface="Times New Roman"/>
                      </a:endParaRPr>
                    </a:p>
                  </a:txBody>
                  <a:tcPr marL="51435" marR="51435" marT="9525" marB="0"/>
                </a:tc>
              </a:tr>
              <a:tr h="289626">
                <a:tc>
                  <a:txBody>
                    <a:bodyPr/>
                    <a:lstStyle/>
                    <a:p>
                      <a:pPr algn="ctr">
                        <a:lnSpc>
                          <a:spcPct val="115000"/>
                        </a:lnSpc>
                        <a:spcAft>
                          <a:spcPts val="1000"/>
                        </a:spcAft>
                      </a:pPr>
                      <a:r>
                        <a:rPr lang="id-ID" sz="1600" dirty="0"/>
                        <a:t>7 </a:t>
                      </a:r>
                      <a:endParaRPr lang="id-ID" sz="1600" dirty="0">
                        <a:latin typeface="Calibri"/>
                        <a:ea typeface="Calibri"/>
                        <a:cs typeface="Times New Roman"/>
                      </a:endParaRPr>
                    </a:p>
                  </a:txBody>
                  <a:tcPr marL="51435" marR="51435" marT="9525" marB="0"/>
                </a:tc>
                <a:tc>
                  <a:txBody>
                    <a:bodyPr/>
                    <a:lstStyle/>
                    <a:p>
                      <a:pPr>
                        <a:lnSpc>
                          <a:spcPct val="115000"/>
                        </a:lnSpc>
                      </a:pPr>
                      <a:endParaRPr lang="id-ID" sz="1600">
                        <a:latin typeface="Calibri"/>
                        <a:ea typeface="Times New Roman"/>
                        <a:cs typeface="Times New Roman"/>
                      </a:endParaRPr>
                    </a:p>
                  </a:txBody>
                  <a:tcPr marL="51435" marR="51435" marT="9525" marB="0"/>
                </a:tc>
                <a:tc>
                  <a:txBody>
                    <a:bodyPr/>
                    <a:lstStyle/>
                    <a:p>
                      <a:pPr>
                        <a:lnSpc>
                          <a:spcPct val="115000"/>
                        </a:lnSpc>
                      </a:pPr>
                      <a:endParaRPr lang="id-ID" sz="1600">
                        <a:latin typeface="Calibri"/>
                        <a:ea typeface="Times New Roman"/>
                        <a:cs typeface="Times New Roman"/>
                      </a:endParaRPr>
                    </a:p>
                  </a:txBody>
                  <a:tcPr marL="51435" marR="51435" marT="9525" marB="0"/>
                </a:tc>
                <a:tc>
                  <a:txBody>
                    <a:bodyPr/>
                    <a:lstStyle/>
                    <a:p>
                      <a:pPr>
                        <a:lnSpc>
                          <a:spcPct val="115000"/>
                        </a:lnSpc>
                        <a:spcAft>
                          <a:spcPts val="1000"/>
                        </a:spcAft>
                      </a:pPr>
                      <a:endParaRPr lang="id-ID" sz="1600">
                        <a:latin typeface="Calibri"/>
                        <a:ea typeface="Calibri"/>
                        <a:cs typeface="Times New Roman"/>
                      </a:endParaRPr>
                    </a:p>
                  </a:txBody>
                  <a:tcPr marL="0" marR="0" marT="0" marB="0"/>
                </a:tc>
                <a:tc>
                  <a:txBody>
                    <a:bodyPr/>
                    <a:lstStyle/>
                    <a:p>
                      <a:pPr>
                        <a:lnSpc>
                          <a:spcPct val="115000"/>
                        </a:lnSpc>
                        <a:spcAft>
                          <a:spcPts val="1000"/>
                        </a:spcAft>
                      </a:pPr>
                      <a:endParaRPr lang="id-ID" sz="1600">
                        <a:latin typeface="Calibri"/>
                        <a:ea typeface="Calibri"/>
                        <a:cs typeface="Times New Roman"/>
                      </a:endParaRPr>
                    </a:p>
                  </a:txBody>
                  <a:tcPr marL="0" marR="0" marT="0" marB="0"/>
                </a:tc>
                <a:tc>
                  <a:txBody>
                    <a:bodyPr/>
                    <a:lstStyle/>
                    <a:p>
                      <a:pPr>
                        <a:lnSpc>
                          <a:spcPct val="115000"/>
                        </a:lnSpc>
                      </a:pPr>
                      <a:endParaRPr lang="id-ID" sz="1600">
                        <a:latin typeface="Calibri"/>
                        <a:ea typeface="Times New Roman"/>
                        <a:cs typeface="Times New Roman"/>
                      </a:endParaRPr>
                    </a:p>
                  </a:txBody>
                  <a:tcPr marL="51435" marR="51435" marT="9525" marB="0"/>
                </a:tc>
              </a:tr>
              <a:tr h="289626">
                <a:tc>
                  <a:txBody>
                    <a:bodyPr/>
                    <a:lstStyle/>
                    <a:p>
                      <a:pPr>
                        <a:lnSpc>
                          <a:spcPct val="115000"/>
                        </a:lnSpc>
                      </a:pPr>
                      <a:endParaRPr lang="id-ID" sz="1600">
                        <a:latin typeface="Calibri"/>
                        <a:ea typeface="Times New Roman"/>
                        <a:cs typeface="Times New Roman"/>
                      </a:endParaRPr>
                    </a:p>
                  </a:txBody>
                  <a:tcPr marL="51435" marR="51435" marT="9525" marB="0"/>
                </a:tc>
                <a:tc>
                  <a:txBody>
                    <a:bodyPr/>
                    <a:lstStyle/>
                    <a:p>
                      <a:pPr>
                        <a:lnSpc>
                          <a:spcPct val="115000"/>
                        </a:lnSpc>
                      </a:pPr>
                      <a:endParaRPr lang="id-ID" sz="1600">
                        <a:latin typeface="Calibri"/>
                        <a:ea typeface="Times New Roman"/>
                        <a:cs typeface="Times New Roman"/>
                      </a:endParaRPr>
                    </a:p>
                  </a:txBody>
                  <a:tcPr marL="51435" marR="51435" marT="9525" marB="0"/>
                </a:tc>
                <a:tc>
                  <a:txBody>
                    <a:bodyPr/>
                    <a:lstStyle/>
                    <a:p>
                      <a:pPr>
                        <a:lnSpc>
                          <a:spcPct val="115000"/>
                        </a:lnSpc>
                      </a:pPr>
                      <a:endParaRPr lang="id-ID" sz="1600">
                        <a:latin typeface="Calibri"/>
                        <a:ea typeface="Times New Roman"/>
                        <a:cs typeface="Times New Roman"/>
                      </a:endParaRPr>
                    </a:p>
                  </a:txBody>
                  <a:tcPr marL="51435" marR="51435" marT="9525" marB="0"/>
                </a:tc>
                <a:tc>
                  <a:txBody>
                    <a:bodyPr/>
                    <a:lstStyle/>
                    <a:p>
                      <a:pPr>
                        <a:lnSpc>
                          <a:spcPct val="115000"/>
                        </a:lnSpc>
                        <a:spcAft>
                          <a:spcPts val="1000"/>
                        </a:spcAft>
                      </a:pPr>
                      <a:endParaRPr lang="id-ID" sz="1600">
                        <a:latin typeface="Calibri"/>
                        <a:ea typeface="Calibri"/>
                        <a:cs typeface="Times New Roman"/>
                      </a:endParaRPr>
                    </a:p>
                  </a:txBody>
                  <a:tcPr marL="0" marR="0" marT="0" marB="0"/>
                </a:tc>
                <a:tc>
                  <a:txBody>
                    <a:bodyPr/>
                    <a:lstStyle/>
                    <a:p>
                      <a:pPr>
                        <a:lnSpc>
                          <a:spcPct val="115000"/>
                        </a:lnSpc>
                        <a:spcAft>
                          <a:spcPts val="1000"/>
                        </a:spcAft>
                      </a:pPr>
                      <a:endParaRPr lang="id-ID" sz="1600">
                        <a:latin typeface="Calibri"/>
                        <a:ea typeface="Calibri"/>
                        <a:cs typeface="Times New Roman"/>
                      </a:endParaRPr>
                    </a:p>
                  </a:txBody>
                  <a:tcPr marL="0" marR="0" marT="0" marB="0"/>
                </a:tc>
                <a:tc>
                  <a:txBody>
                    <a:bodyPr/>
                    <a:lstStyle/>
                    <a:p>
                      <a:pPr>
                        <a:lnSpc>
                          <a:spcPct val="115000"/>
                        </a:lnSpc>
                      </a:pPr>
                      <a:endParaRPr lang="id-ID" sz="1600" dirty="0">
                        <a:latin typeface="Calibri"/>
                        <a:ea typeface="Times New Roman"/>
                        <a:cs typeface="Times New Roman"/>
                      </a:endParaRPr>
                    </a:p>
                  </a:txBody>
                  <a:tcPr marL="51435" marR="51435" marT="9525" marB="0"/>
                </a:tc>
              </a:tr>
            </a:tbl>
          </a:graphicData>
        </a:graphic>
      </p:graphicFrame>
      <p:sp>
        <p:nvSpPr>
          <p:cNvPr id="3" name="Rectangle 2"/>
          <p:cNvSpPr/>
          <p:nvPr/>
        </p:nvSpPr>
        <p:spPr>
          <a:xfrm>
            <a:off x="3540664" y="229067"/>
            <a:ext cx="4221990" cy="400110"/>
          </a:xfrm>
          <a:prstGeom prst="rect">
            <a:avLst/>
          </a:prstGeom>
        </p:spPr>
        <p:txBody>
          <a:bodyPr wrap="none">
            <a:spAutoFit/>
          </a:bodyPr>
          <a:lstStyle/>
          <a:p>
            <a:r>
              <a:rPr lang="en-US" sz="2000" dirty="0">
                <a:latin typeface="Arial Black" panose="020B0A04020102020204" pitchFamily="34" charset="0"/>
              </a:rPr>
              <a:t>ANALISIS SKALA PRIORITAS</a:t>
            </a:r>
            <a:endParaRPr lang="id-ID" sz="2000" dirty="0"/>
          </a:p>
        </p:txBody>
      </p:sp>
    </p:spTree>
    <p:extLst>
      <p:ext uri="{BB962C8B-B14F-4D97-AF65-F5344CB8AC3E}">
        <p14:creationId xmlns:p14="http://schemas.microsoft.com/office/powerpoint/2010/main" val="3287434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931224" cy="1143000"/>
          </a:xfrm>
        </p:spPr>
        <p:txBody>
          <a:bodyPr>
            <a:normAutofit fontScale="90000"/>
          </a:bodyPr>
          <a:lstStyle/>
          <a:p>
            <a:pPr algn="ctr"/>
            <a:r>
              <a:rPr lang="id-ID" dirty="0" smtClean="0"/>
              <a:t>MENYUSUN RENCANA PEMBELAJARAN</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1355483"/>
              </p:ext>
            </p:extLst>
          </p:nvPr>
        </p:nvGraphicFramePr>
        <p:xfrm>
          <a:off x="723900" y="1600201"/>
          <a:ext cx="1080135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9885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903770" y="1981201"/>
            <a:ext cx="8367464" cy="507831"/>
          </a:xfrm>
          <a:prstGeom prst="rect">
            <a:avLst/>
          </a:prstGeom>
        </p:spPr>
        <p:txBody>
          <a:bodyPr wrap="square">
            <a:spAutoFit/>
          </a:bodyPr>
          <a:lstStyle/>
          <a:p>
            <a:endParaRPr lang="en-US" sz="2700" dirty="0">
              <a:solidFill>
                <a:schemeClr val="bg1"/>
              </a:solidFill>
              <a:latin typeface="Baskerville Old Face" pitchFamily="18" charset="0"/>
            </a:endParaRPr>
          </a:p>
        </p:txBody>
      </p:sp>
      <p:sp>
        <p:nvSpPr>
          <p:cNvPr id="9" name="Rectangle 8"/>
          <p:cNvSpPr/>
          <p:nvPr/>
        </p:nvSpPr>
        <p:spPr>
          <a:xfrm>
            <a:off x="357351" y="127130"/>
            <a:ext cx="11477297" cy="5293757"/>
          </a:xfrm>
          <a:prstGeom prst="rect">
            <a:avLst/>
          </a:prstGeom>
        </p:spPr>
        <p:txBody>
          <a:bodyPr wrap="square">
            <a:spAutoFit/>
          </a:bodyPr>
          <a:lstStyle/>
          <a:p>
            <a:pPr>
              <a:defRPr/>
            </a:pPr>
            <a:r>
              <a:rPr lang="id-ID" sz="3600" b="1" kern="0" dirty="0">
                <a:solidFill>
                  <a:srgbClr val="00FF00"/>
                </a:solidFill>
                <a:effectLst>
                  <a:outerShdw blurRad="38100" dist="38100" dir="2700000" algn="tl">
                    <a:srgbClr val="000000">
                      <a:alpha val="43137"/>
                    </a:srgbClr>
                  </a:outerShdw>
                </a:effectLst>
                <a:latin typeface="Berlin Sans FB Demi" pitchFamily="34" charset="0"/>
              </a:rPr>
              <a:t>KOMPONEN KTSP </a:t>
            </a:r>
            <a:endParaRPr lang="id-ID" sz="3600" b="1" kern="0" dirty="0" smtClean="0">
              <a:solidFill>
                <a:srgbClr val="00FF00"/>
              </a:solidFill>
              <a:effectLst>
                <a:outerShdw blurRad="38100" dist="38100" dir="2700000" algn="tl">
                  <a:srgbClr val="000000">
                    <a:alpha val="43137"/>
                  </a:srgbClr>
                </a:outerShdw>
              </a:effectLst>
              <a:latin typeface="Berlin Sans FB Demi" pitchFamily="34" charset="0"/>
            </a:endParaRPr>
          </a:p>
          <a:p>
            <a:pPr>
              <a:defRPr/>
            </a:pPr>
            <a:r>
              <a:rPr lang="id-ID" sz="3600" b="1" kern="0" dirty="0" smtClean="0">
                <a:solidFill>
                  <a:srgbClr val="00FF00"/>
                </a:solidFill>
                <a:effectLst>
                  <a:outerShdw blurRad="38100" dist="38100" dir="2700000" algn="tl">
                    <a:srgbClr val="000000">
                      <a:alpha val="43137"/>
                    </a:srgbClr>
                  </a:outerShdw>
                </a:effectLst>
                <a:latin typeface="Berlin Sans FB Demi" pitchFamily="34" charset="0"/>
              </a:rPr>
              <a:t>Komponen KTSP meliputi tiga dokumen yaitu:</a:t>
            </a:r>
            <a:endParaRPr lang="id-ID" sz="3600" b="1" kern="0" dirty="0">
              <a:solidFill>
                <a:srgbClr val="00FF00"/>
              </a:solidFill>
              <a:effectLst>
                <a:outerShdw blurRad="38100" dist="38100" dir="2700000" algn="tl">
                  <a:srgbClr val="000000">
                    <a:alpha val="43137"/>
                  </a:srgbClr>
                </a:outerShdw>
              </a:effectLst>
              <a:latin typeface="Berlin Sans FB Demi" pitchFamily="34" charset="0"/>
            </a:endParaRPr>
          </a:p>
          <a:p>
            <a:pPr>
              <a:defRPr/>
            </a:pPr>
            <a:endParaRPr lang="id-ID" sz="1000" b="1" kern="0" dirty="0">
              <a:solidFill>
                <a:srgbClr val="00FF00"/>
              </a:solidFill>
              <a:effectLst>
                <a:outerShdw blurRad="38100" dist="38100" dir="2700000" algn="tl">
                  <a:srgbClr val="000000">
                    <a:alpha val="43137"/>
                  </a:srgbClr>
                </a:outerShdw>
              </a:effectLst>
              <a:latin typeface="Berlin Sans FB Demi" pitchFamily="34" charset="0"/>
            </a:endParaRPr>
          </a:p>
          <a:p>
            <a:pPr>
              <a:buFont typeface="Wingdings" pitchFamily="2" charset="2"/>
              <a:buChar char="§"/>
              <a:defRPr/>
            </a:pPr>
            <a:r>
              <a:rPr lang="id-ID" sz="3200" b="1" kern="0" dirty="0">
                <a:effectLst>
                  <a:outerShdw blurRad="38100" dist="38100" dir="2700000" algn="tl">
                    <a:srgbClr val="000000">
                      <a:alpha val="43137"/>
                    </a:srgbClr>
                  </a:outerShdw>
                </a:effectLst>
                <a:latin typeface="Book Antiqua" pitchFamily="18" charset="0"/>
              </a:rPr>
              <a:t>Dokumen 1 yang Disebut  Buku I KTSP </a:t>
            </a:r>
            <a:r>
              <a:rPr lang="id-ID" sz="3200" b="1" kern="0" dirty="0" smtClean="0">
                <a:effectLst>
                  <a:outerShdw blurRad="38100" dist="38100" dir="2700000" algn="tl">
                    <a:srgbClr val="000000">
                      <a:alpha val="43137"/>
                    </a:srgbClr>
                  </a:outerShdw>
                </a:effectLst>
                <a:latin typeface="Book Antiqua" pitchFamily="18" charset="0"/>
              </a:rPr>
              <a:t> </a:t>
            </a:r>
            <a:r>
              <a:rPr lang="id-ID" sz="3200" dirty="0" smtClean="0">
                <a:latin typeface="Book Antiqua" pitchFamily="18" charset="0"/>
              </a:rPr>
              <a:t>berisi sekurang- </a:t>
            </a:r>
          </a:p>
          <a:p>
            <a:pPr>
              <a:defRPr/>
            </a:pPr>
            <a:r>
              <a:rPr lang="id-ID" sz="3200" dirty="0" smtClean="0">
                <a:latin typeface="Book Antiqua" pitchFamily="18" charset="0"/>
              </a:rPr>
              <a:t>  kurangnya visi</a:t>
            </a:r>
            <a:r>
              <a:rPr lang="id-ID" sz="3200" dirty="0">
                <a:latin typeface="Book Antiqua" pitchFamily="18" charset="0"/>
              </a:rPr>
              <a:t>, misi, </a:t>
            </a:r>
            <a:r>
              <a:rPr lang="id-ID" sz="3200" dirty="0" smtClean="0">
                <a:latin typeface="Book Antiqua" pitchFamily="18" charset="0"/>
              </a:rPr>
              <a:t>tujuan</a:t>
            </a:r>
            <a:r>
              <a:rPr lang="id-ID" sz="3200" dirty="0">
                <a:latin typeface="Book Antiqua" pitchFamily="18" charset="0"/>
              </a:rPr>
              <a:t>, muatan, pengaturan beban </a:t>
            </a:r>
            <a:endParaRPr lang="id-ID" sz="3200" dirty="0" smtClean="0">
              <a:latin typeface="Book Antiqua" pitchFamily="18" charset="0"/>
            </a:endParaRPr>
          </a:p>
          <a:p>
            <a:pPr>
              <a:defRPr/>
            </a:pPr>
            <a:r>
              <a:rPr lang="id-ID" sz="3200" dirty="0">
                <a:latin typeface="Book Antiqua" pitchFamily="18" charset="0"/>
              </a:rPr>
              <a:t> </a:t>
            </a:r>
            <a:r>
              <a:rPr lang="id-ID" sz="3200" dirty="0" smtClean="0">
                <a:latin typeface="Book Antiqua" pitchFamily="18" charset="0"/>
              </a:rPr>
              <a:t> belajar</a:t>
            </a:r>
            <a:r>
              <a:rPr lang="id-ID" sz="3200" dirty="0">
                <a:latin typeface="Book Antiqua" pitchFamily="18" charset="0"/>
              </a:rPr>
              <a:t>, </a:t>
            </a:r>
            <a:r>
              <a:rPr lang="id-ID" sz="3200" dirty="0" smtClean="0">
                <a:latin typeface="Book Antiqua" pitchFamily="18" charset="0"/>
              </a:rPr>
              <a:t> </a:t>
            </a:r>
            <a:r>
              <a:rPr lang="id-ID" sz="3200" dirty="0">
                <a:latin typeface="Book Antiqua" pitchFamily="18" charset="0"/>
              </a:rPr>
              <a:t>dan kalender pendidikan</a:t>
            </a:r>
            <a:endParaRPr lang="id-ID" sz="3200" b="1" kern="0" dirty="0">
              <a:effectLst>
                <a:outerShdw blurRad="38100" dist="38100" dir="2700000" algn="tl">
                  <a:srgbClr val="000000">
                    <a:alpha val="43137"/>
                  </a:srgbClr>
                </a:outerShdw>
              </a:effectLst>
              <a:latin typeface="Book Antiqua" pitchFamily="18" charset="0"/>
            </a:endParaRPr>
          </a:p>
          <a:p>
            <a:pPr>
              <a:buFont typeface="Wingdings" pitchFamily="2" charset="2"/>
              <a:buChar char="§"/>
              <a:defRPr/>
            </a:pPr>
            <a:r>
              <a:rPr lang="id-ID" sz="3200" b="1" kern="0" dirty="0">
                <a:effectLst>
                  <a:outerShdw blurRad="38100" dist="38100" dir="2700000" algn="tl">
                    <a:srgbClr val="000000">
                      <a:alpha val="43137"/>
                    </a:srgbClr>
                  </a:outerShdw>
                </a:effectLst>
                <a:latin typeface="Book Antiqua" pitchFamily="18" charset="0"/>
              </a:rPr>
              <a:t>Dokumen 2 yang disebut Buku II   KTSP </a:t>
            </a:r>
            <a:r>
              <a:rPr lang="id-ID" sz="3200" b="1" kern="0" dirty="0" smtClean="0">
                <a:effectLst>
                  <a:outerShdw blurRad="38100" dist="38100" dir="2700000" algn="tl">
                    <a:srgbClr val="000000">
                      <a:alpha val="43137"/>
                    </a:srgbClr>
                  </a:outerShdw>
                </a:effectLst>
                <a:latin typeface="Book Antiqua" pitchFamily="18" charset="0"/>
              </a:rPr>
              <a:t> </a:t>
            </a:r>
            <a:r>
              <a:rPr lang="id-ID" sz="3200" b="1" kern="0" dirty="0">
                <a:effectLst>
                  <a:outerShdw blurRad="38100" dist="38100" dir="2700000" algn="tl">
                    <a:srgbClr val="000000">
                      <a:alpha val="43137"/>
                    </a:srgbClr>
                  </a:outerShdw>
                </a:effectLst>
                <a:latin typeface="Book Antiqua" pitchFamily="18" charset="0"/>
              </a:rPr>
              <a:t>yang berisi </a:t>
            </a:r>
            <a:endParaRPr lang="id-ID" sz="3200" b="1" kern="0" dirty="0" smtClean="0">
              <a:effectLst>
                <a:outerShdw blurRad="38100" dist="38100" dir="2700000" algn="tl">
                  <a:srgbClr val="000000">
                    <a:alpha val="43137"/>
                  </a:srgbClr>
                </a:outerShdw>
              </a:effectLst>
              <a:latin typeface="Book Antiqua" pitchFamily="18" charset="0"/>
            </a:endParaRPr>
          </a:p>
          <a:p>
            <a:pPr>
              <a:defRPr/>
            </a:pPr>
            <a:r>
              <a:rPr lang="id-ID" sz="3200" b="1" kern="0" dirty="0">
                <a:effectLst>
                  <a:outerShdw blurRad="38100" dist="38100" dir="2700000" algn="tl">
                    <a:srgbClr val="000000">
                      <a:alpha val="43137"/>
                    </a:srgbClr>
                  </a:outerShdw>
                </a:effectLst>
                <a:latin typeface="Book Antiqua" pitchFamily="18" charset="0"/>
              </a:rPr>
              <a:t> </a:t>
            </a:r>
            <a:r>
              <a:rPr lang="id-ID" sz="3200" b="1" kern="0" dirty="0" smtClean="0">
                <a:effectLst>
                  <a:outerShdw blurRad="38100" dist="38100" dir="2700000" algn="tl">
                    <a:srgbClr val="000000">
                      <a:alpha val="43137"/>
                    </a:srgbClr>
                  </a:outerShdw>
                </a:effectLst>
                <a:latin typeface="Book Antiqua" pitchFamily="18" charset="0"/>
              </a:rPr>
              <a:t> Silabus</a:t>
            </a:r>
            <a:endParaRPr lang="id-ID" sz="3200" b="1" kern="0" dirty="0">
              <a:effectLst>
                <a:outerShdw blurRad="38100" dist="38100" dir="2700000" algn="tl">
                  <a:srgbClr val="000000">
                    <a:alpha val="43137"/>
                  </a:srgbClr>
                </a:outerShdw>
              </a:effectLst>
              <a:latin typeface="Book Antiqua" pitchFamily="18" charset="0"/>
            </a:endParaRPr>
          </a:p>
          <a:p>
            <a:pPr>
              <a:buFont typeface="Wingdings" pitchFamily="2" charset="2"/>
              <a:buChar char="§"/>
              <a:defRPr/>
            </a:pPr>
            <a:r>
              <a:rPr lang="id-ID" sz="3200" b="1" kern="0" dirty="0">
                <a:effectLst>
                  <a:outerShdw blurRad="38100" dist="38100" dir="2700000" algn="tl">
                    <a:srgbClr val="000000">
                      <a:alpha val="43137"/>
                    </a:srgbClr>
                  </a:outerShdw>
                </a:effectLst>
                <a:latin typeface="Book Antiqua" pitchFamily="18" charset="0"/>
              </a:rPr>
              <a:t>Dokumen 3  yang disebut Buku </a:t>
            </a:r>
            <a:r>
              <a:rPr lang="id-ID" sz="3200" b="1" kern="0" dirty="0" smtClean="0">
                <a:effectLst>
                  <a:outerShdw blurRad="38100" dist="38100" dir="2700000" algn="tl">
                    <a:srgbClr val="000000">
                      <a:alpha val="43137"/>
                    </a:srgbClr>
                  </a:outerShdw>
                </a:effectLst>
                <a:latin typeface="Book Antiqua" pitchFamily="18" charset="0"/>
              </a:rPr>
              <a:t>III  </a:t>
            </a:r>
            <a:r>
              <a:rPr lang="id-ID" sz="3200" b="1" kern="0" dirty="0">
                <a:effectLst>
                  <a:outerShdw blurRad="38100" dist="38100" dir="2700000" algn="tl">
                    <a:srgbClr val="000000">
                      <a:alpha val="43137"/>
                    </a:srgbClr>
                  </a:outerShdw>
                </a:effectLst>
                <a:latin typeface="Book Antiqua" pitchFamily="18" charset="0"/>
              </a:rPr>
              <a:t>KTSP berisi RPP </a:t>
            </a:r>
            <a:r>
              <a:rPr lang="id-ID" sz="3200" b="1" kern="0" dirty="0" smtClean="0">
                <a:effectLst>
                  <a:outerShdw blurRad="38100" dist="38100" dir="2700000" algn="tl">
                    <a:srgbClr val="000000">
                      <a:alpha val="43137"/>
                    </a:srgbClr>
                  </a:outerShdw>
                </a:effectLst>
                <a:latin typeface="Book Antiqua" pitchFamily="18" charset="0"/>
              </a:rPr>
              <a:t>yang</a:t>
            </a:r>
          </a:p>
          <a:p>
            <a:pPr>
              <a:defRPr/>
            </a:pPr>
            <a:r>
              <a:rPr lang="id-ID" sz="3200" b="1" kern="0" dirty="0">
                <a:effectLst>
                  <a:outerShdw blurRad="38100" dist="38100" dir="2700000" algn="tl">
                    <a:srgbClr val="000000">
                      <a:alpha val="43137"/>
                    </a:srgbClr>
                  </a:outerShdw>
                </a:effectLst>
                <a:latin typeface="Book Antiqua" pitchFamily="18" charset="0"/>
              </a:rPr>
              <a:t> </a:t>
            </a:r>
            <a:r>
              <a:rPr lang="id-ID" sz="3200" b="1" kern="0" dirty="0" smtClean="0">
                <a:effectLst>
                  <a:outerShdw blurRad="38100" dist="38100" dir="2700000" algn="tl">
                    <a:srgbClr val="000000">
                      <a:alpha val="43137"/>
                    </a:srgbClr>
                  </a:outerShdw>
                </a:effectLst>
                <a:latin typeface="Book Antiqua" pitchFamily="18" charset="0"/>
              </a:rPr>
              <a:t> disusun sesuai </a:t>
            </a:r>
            <a:r>
              <a:rPr lang="id-ID" sz="3200" b="1" kern="0" dirty="0">
                <a:effectLst>
                  <a:outerShdw blurRad="38100" dist="38100" dir="2700000" algn="tl">
                    <a:srgbClr val="000000">
                      <a:alpha val="43137"/>
                    </a:srgbClr>
                  </a:outerShdw>
                </a:effectLst>
                <a:latin typeface="Book Antiqua" pitchFamily="18" charset="0"/>
              </a:rPr>
              <a:t>potensi, minat, dan </a:t>
            </a:r>
            <a:r>
              <a:rPr lang="id-ID" sz="3200" b="1" kern="0" dirty="0" smtClean="0">
                <a:effectLst>
                  <a:outerShdw blurRad="38100" dist="38100" dir="2700000" algn="tl">
                    <a:srgbClr val="000000">
                      <a:alpha val="43137"/>
                    </a:srgbClr>
                  </a:outerShdw>
                </a:effectLst>
                <a:latin typeface="Book Antiqua" pitchFamily="18" charset="0"/>
              </a:rPr>
              <a:t> </a:t>
            </a:r>
            <a:r>
              <a:rPr lang="id-ID" sz="3200" b="1" kern="0" dirty="0">
                <a:effectLst>
                  <a:outerShdw blurRad="38100" dist="38100" dir="2700000" algn="tl">
                    <a:srgbClr val="000000">
                      <a:alpha val="43137"/>
                    </a:srgbClr>
                  </a:outerShdw>
                </a:effectLst>
                <a:latin typeface="Book Antiqua" pitchFamily="18" charset="0"/>
              </a:rPr>
              <a:t>kemampuan peserta </a:t>
            </a:r>
            <a:endParaRPr lang="id-ID" sz="3200" b="1" kern="0" dirty="0" smtClean="0">
              <a:effectLst>
                <a:outerShdw blurRad="38100" dist="38100" dir="2700000" algn="tl">
                  <a:srgbClr val="000000">
                    <a:alpha val="43137"/>
                  </a:srgbClr>
                </a:outerShdw>
              </a:effectLst>
              <a:latin typeface="Book Antiqua" pitchFamily="18" charset="0"/>
            </a:endParaRPr>
          </a:p>
          <a:p>
            <a:pPr>
              <a:defRPr/>
            </a:pPr>
            <a:r>
              <a:rPr lang="id-ID" sz="3200" b="1" kern="0" dirty="0">
                <a:effectLst>
                  <a:outerShdw blurRad="38100" dist="38100" dir="2700000" algn="tl">
                    <a:srgbClr val="000000">
                      <a:alpha val="43137"/>
                    </a:srgbClr>
                  </a:outerShdw>
                </a:effectLst>
                <a:latin typeface="Book Antiqua" pitchFamily="18" charset="0"/>
              </a:rPr>
              <a:t> </a:t>
            </a:r>
            <a:r>
              <a:rPr lang="id-ID" sz="3200" b="1" kern="0" dirty="0" smtClean="0">
                <a:effectLst>
                  <a:outerShdw blurRad="38100" dist="38100" dir="2700000" algn="tl">
                    <a:srgbClr val="000000">
                      <a:alpha val="43137"/>
                    </a:srgbClr>
                  </a:outerShdw>
                </a:effectLst>
                <a:latin typeface="Book Antiqua" pitchFamily="18" charset="0"/>
              </a:rPr>
              <a:t> didik </a:t>
            </a:r>
            <a:r>
              <a:rPr lang="id-ID" sz="3200" b="1" kern="0" dirty="0">
                <a:effectLst>
                  <a:outerShdw blurRad="38100" dist="38100" dir="2700000" algn="tl">
                    <a:srgbClr val="000000">
                      <a:alpha val="43137"/>
                    </a:srgbClr>
                  </a:outerShdw>
                </a:effectLst>
                <a:latin typeface="Book Antiqua" pitchFamily="18" charset="0"/>
              </a:rPr>
              <a:t>di </a:t>
            </a:r>
            <a:r>
              <a:rPr lang="id-ID" sz="3200" b="1" kern="0" dirty="0" smtClean="0">
                <a:effectLst>
                  <a:outerShdw blurRad="38100" dist="38100" dir="2700000" algn="tl">
                    <a:srgbClr val="000000">
                      <a:alpha val="43137"/>
                    </a:srgbClr>
                  </a:outerShdw>
                </a:effectLst>
                <a:latin typeface="Book Antiqua" pitchFamily="18" charset="0"/>
              </a:rPr>
              <a:t>lingkungan  </a:t>
            </a:r>
            <a:r>
              <a:rPr lang="id-ID" sz="3200" b="1" kern="0" dirty="0">
                <a:effectLst>
                  <a:outerShdw blurRad="38100" dist="38100" dir="2700000" algn="tl">
                    <a:srgbClr val="000000">
                      <a:alpha val="43137"/>
                    </a:srgbClr>
                  </a:outerShdw>
                </a:effectLst>
                <a:latin typeface="Book Antiqua" pitchFamily="18" charset="0"/>
              </a:rPr>
              <a:t>belajar</a:t>
            </a:r>
            <a:endParaRPr lang="id-ID" sz="3200" dirty="0">
              <a:latin typeface="Book Antiqua" pitchFamily="18" charset="0"/>
            </a:endParaRPr>
          </a:p>
        </p:txBody>
      </p:sp>
    </p:spTree>
    <p:extLst>
      <p:ext uri="{BB962C8B-B14F-4D97-AF65-F5344CB8AC3E}">
        <p14:creationId xmlns:p14="http://schemas.microsoft.com/office/powerpoint/2010/main" val="1529880570"/>
      </p:ext>
    </p:extLst>
  </p:cSld>
  <p:clrMapOvr>
    <a:masterClrMapping/>
  </p:clrMapOvr>
  <p:transition spd="slow"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p:cTn id="7" dur="9750" fill="hold"/>
                                        <p:tgtEl>
                                          <p:spTgt spid="6"/>
                                        </p:tgtEl>
                                        <p:attrNameLst>
                                          <p:attrName>ppt_w</p:attrName>
                                        </p:attrNameLst>
                                      </p:cBhvr>
                                      <p:tavLst>
                                        <p:tav tm="0">
                                          <p:val>
                                            <p:fltVal val="0"/>
                                          </p:val>
                                        </p:tav>
                                        <p:tav tm="100000">
                                          <p:val>
                                            <p:strVal val="#ppt_w"/>
                                          </p:val>
                                        </p:tav>
                                      </p:tavLst>
                                    </p:anim>
                                    <p:anim calcmode="lin" valueType="num">
                                      <p:cBhvr>
                                        <p:cTn id="8" dur="9750" fill="hold"/>
                                        <p:tgtEl>
                                          <p:spTgt spid="6"/>
                                        </p:tgtEl>
                                        <p:attrNameLst>
                                          <p:attrName>ppt_h</p:attrName>
                                        </p:attrNameLst>
                                      </p:cBhvr>
                                      <p:tavLst>
                                        <p:tav tm="0">
                                          <p:val>
                                            <p:fltVal val="0"/>
                                          </p:val>
                                        </p:tav>
                                        <p:tav tm="100000">
                                          <p:val>
                                            <p:strVal val="#ppt_h"/>
                                          </p:val>
                                        </p:tav>
                                      </p:tavLst>
                                    </p:anim>
                                    <p:animEffect transition="in" filter="fade">
                                      <p:cBhvr>
                                        <p:cTn id="9" dur="9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972452" cy="1143000"/>
          </a:xfrm>
        </p:spPr>
        <p:txBody>
          <a:bodyPr>
            <a:normAutofit/>
          </a:bodyPr>
          <a:lstStyle/>
          <a:p>
            <a:r>
              <a:rPr lang="id-ID" b="1" dirty="0" smtClean="0">
                <a:solidFill>
                  <a:srgbClr val="FFFF00"/>
                </a:solidFill>
              </a:rPr>
              <a:t>SILABUS TEMATIK DAN MAPEL</a:t>
            </a:r>
            <a:endParaRPr lang="id-ID" b="1" dirty="0">
              <a:solidFill>
                <a:srgbClr val="FFFF00"/>
              </a:solidFill>
            </a:endParaRPr>
          </a:p>
        </p:txBody>
      </p:sp>
      <p:sp>
        <p:nvSpPr>
          <p:cNvPr id="3" name="Content Placeholder 2"/>
          <p:cNvSpPr>
            <a:spLocks noGrp="1"/>
          </p:cNvSpPr>
          <p:nvPr>
            <p:ph idx="1"/>
          </p:nvPr>
        </p:nvSpPr>
        <p:spPr>
          <a:xfrm>
            <a:off x="1981200" y="1285861"/>
            <a:ext cx="7467600" cy="4840303"/>
          </a:xfrm>
        </p:spPr>
        <p:txBody>
          <a:bodyPr>
            <a:normAutofit/>
          </a:bodyPr>
          <a:lstStyle/>
          <a:p>
            <a:r>
              <a:rPr lang="id-ID" dirty="0" smtClean="0"/>
              <a:t>Nomor</a:t>
            </a:r>
          </a:p>
          <a:p>
            <a:r>
              <a:rPr lang="id-ID" dirty="0" smtClean="0"/>
              <a:t>Mata Pelajaran</a:t>
            </a:r>
          </a:p>
          <a:p>
            <a:r>
              <a:rPr lang="id-ID" dirty="0" smtClean="0"/>
              <a:t>Kompetensi Dasar</a:t>
            </a:r>
          </a:p>
          <a:p>
            <a:r>
              <a:rPr lang="id-ID" dirty="0" smtClean="0"/>
              <a:t>Materi Pokok</a:t>
            </a:r>
          </a:p>
          <a:p>
            <a:r>
              <a:rPr lang="id-ID" dirty="0" smtClean="0"/>
              <a:t>Pembelajaran</a:t>
            </a:r>
          </a:p>
          <a:p>
            <a:r>
              <a:rPr lang="id-ID" dirty="0" smtClean="0"/>
              <a:t>Penilaian</a:t>
            </a:r>
          </a:p>
          <a:p>
            <a:r>
              <a:rPr lang="id-ID" dirty="0" smtClean="0"/>
              <a:t>Alokasi Waktu</a:t>
            </a:r>
          </a:p>
          <a:p>
            <a:r>
              <a:rPr lang="id-ID" dirty="0" smtClean="0"/>
              <a:t>Sumber Belajar</a:t>
            </a:r>
          </a:p>
          <a:p>
            <a:pPr marL="36576" indent="0">
              <a:buNone/>
            </a:pPr>
            <a:r>
              <a:rPr lang="id-ID" dirty="0" smtClean="0"/>
              <a:t>(</a:t>
            </a:r>
            <a:r>
              <a:rPr lang="id-ID" sz="2400" dirty="0">
                <a:solidFill>
                  <a:srgbClr val="FFFF00"/>
                </a:solidFill>
              </a:rPr>
              <a:t>Permendikbud No. 22/2016)</a:t>
            </a:r>
          </a:p>
          <a:p>
            <a:endParaRPr lang="id-ID" dirty="0"/>
          </a:p>
        </p:txBody>
      </p:sp>
      <p:pic>
        <p:nvPicPr>
          <p:cNvPr id="142338" name="Picture 2" descr="Related image"/>
          <p:cNvPicPr>
            <a:picLocks noChangeAspect="1" noChangeArrowheads="1"/>
          </p:cNvPicPr>
          <p:nvPr/>
        </p:nvPicPr>
        <p:blipFill>
          <a:blip r:embed="rId2"/>
          <a:srcRect/>
          <a:stretch>
            <a:fillRect/>
          </a:stretch>
        </p:blipFill>
        <p:spPr bwMode="auto">
          <a:xfrm>
            <a:off x="6453190" y="3443811"/>
            <a:ext cx="3967152" cy="3061757"/>
          </a:xfrm>
          <a:prstGeom prst="rect">
            <a:avLst/>
          </a:prstGeom>
          <a:noFill/>
        </p:spPr>
      </p:pic>
      <p:sp>
        <p:nvSpPr>
          <p:cNvPr id="5" name="Oval Callout 4"/>
          <p:cNvSpPr/>
          <p:nvPr/>
        </p:nvSpPr>
        <p:spPr>
          <a:xfrm>
            <a:off x="6024562" y="1357298"/>
            <a:ext cx="4214842" cy="1643074"/>
          </a:xfrm>
          <a:prstGeom prst="wedgeEllipseCallout">
            <a:avLst>
              <a:gd name="adj1" fmla="val -50782"/>
              <a:gd name="adj2" fmla="val 5606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SEKOLAH DAPAT MENGEMBANGKAN SILABUS SESUAI DENGAN KARAKTERISTIK PDBK</a:t>
            </a:r>
          </a:p>
        </p:txBody>
      </p:sp>
    </p:spTree>
    <p:extLst>
      <p:ext uri="{BB962C8B-B14F-4D97-AF65-F5344CB8AC3E}">
        <p14:creationId xmlns:p14="http://schemas.microsoft.com/office/powerpoint/2010/main" val="837800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596" y="0"/>
            <a:ext cx="8329642" cy="654032"/>
          </a:xfrm>
        </p:spPr>
        <p:txBody>
          <a:bodyPr>
            <a:normAutofit/>
          </a:bodyPr>
          <a:lstStyle/>
          <a:p>
            <a:pPr algn="ctr"/>
            <a:r>
              <a:rPr lang="id-ID" sz="3600" b="1" dirty="0">
                <a:solidFill>
                  <a:srgbClr val="FFFF00"/>
                </a:solidFill>
                <a:latin typeface="+mn-lt"/>
              </a:rPr>
              <a:t>FORMAT SILABUS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1020021"/>
              </p:ext>
            </p:extLst>
          </p:nvPr>
        </p:nvGraphicFramePr>
        <p:xfrm>
          <a:off x="704850" y="3000372"/>
          <a:ext cx="10706099" cy="3325034"/>
        </p:xfrm>
        <a:graphic>
          <a:graphicData uri="http://schemas.openxmlformats.org/drawingml/2006/table">
            <a:tbl>
              <a:tblPr firstRow="1" bandRow="1">
                <a:tableStyleId>{5C22544A-7EE6-4342-B048-85BDC9FD1C3A}</a:tableStyleId>
              </a:tblPr>
              <a:tblGrid>
                <a:gridCol w="877549"/>
                <a:gridCol w="1228569"/>
                <a:gridCol w="1755098"/>
                <a:gridCol w="1314907"/>
                <a:gridCol w="2140636"/>
                <a:gridCol w="1248703"/>
                <a:gridCol w="1070318"/>
                <a:gridCol w="1070319"/>
              </a:tblGrid>
              <a:tr h="407836">
                <a:tc>
                  <a:txBody>
                    <a:bodyPr/>
                    <a:lstStyle/>
                    <a:p>
                      <a:pPr algn="ctr"/>
                      <a:r>
                        <a:rPr lang="id-ID" sz="1400" dirty="0" smtClean="0"/>
                        <a:t>No</a:t>
                      </a:r>
                      <a:endParaRPr lang="id-ID" sz="1400" dirty="0"/>
                    </a:p>
                  </a:txBody>
                  <a:tcPr>
                    <a:solidFill>
                      <a:srgbClr val="FF0000"/>
                    </a:solidFill>
                  </a:tcPr>
                </a:tc>
                <a:tc>
                  <a:txBody>
                    <a:bodyPr/>
                    <a:lstStyle/>
                    <a:p>
                      <a:pPr algn="ctr"/>
                      <a:r>
                        <a:rPr lang="id-ID" sz="1400" dirty="0" smtClean="0"/>
                        <a:t>Mata Pelajaran</a:t>
                      </a:r>
                      <a:endParaRPr lang="id-ID" sz="1400" dirty="0"/>
                    </a:p>
                  </a:txBody>
                  <a:tcPr>
                    <a:solidFill>
                      <a:srgbClr val="FF0000"/>
                    </a:solidFill>
                  </a:tcPr>
                </a:tc>
                <a:tc>
                  <a:txBody>
                    <a:bodyPr/>
                    <a:lstStyle/>
                    <a:p>
                      <a:pPr algn="ctr"/>
                      <a:r>
                        <a:rPr lang="id-ID" sz="1400" dirty="0" smtClean="0"/>
                        <a:t>Kompetensi Dasar</a:t>
                      </a:r>
                      <a:endParaRPr lang="id-ID" sz="1400" dirty="0"/>
                    </a:p>
                  </a:txBody>
                  <a:tcPr>
                    <a:solidFill>
                      <a:srgbClr val="FF0000"/>
                    </a:solidFill>
                  </a:tcPr>
                </a:tc>
                <a:tc>
                  <a:txBody>
                    <a:bodyPr/>
                    <a:lstStyle/>
                    <a:p>
                      <a:pPr algn="ctr"/>
                      <a:r>
                        <a:rPr lang="id-ID" sz="1400" dirty="0" smtClean="0"/>
                        <a:t>Materi Pokok</a:t>
                      </a:r>
                      <a:endParaRPr lang="id-ID" sz="1400" dirty="0"/>
                    </a:p>
                  </a:txBody>
                  <a:tcPr>
                    <a:solidFill>
                      <a:srgbClr val="FF0000"/>
                    </a:solidFill>
                  </a:tcPr>
                </a:tc>
                <a:tc>
                  <a:txBody>
                    <a:bodyPr/>
                    <a:lstStyle/>
                    <a:p>
                      <a:pPr algn="ctr"/>
                      <a:r>
                        <a:rPr lang="id-ID" sz="1400" dirty="0" smtClean="0"/>
                        <a:t>Pembelajaran</a:t>
                      </a:r>
                      <a:endParaRPr lang="id-ID" sz="1400" dirty="0"/>
                    </a:p>
                  </a:txBody>
                  <a:tcPr>
                    <a:solidFill>
                      <a:srgbClr val="FF0000"/>
                    </a:solidFill>
                  </a:tcPr>
                </a:tc>
                <a:tc>
                  <a:txBody>
                    <a:bodyPr/>
                    <a:lstStyle/>
                    <a:p>
                      <a:pPr algn="ctr"/>
                      <a:r>
                        <a:rPr lang="id-ID" sz="1400" dirty="0" smtClean="0"/>
                        <a:t>Penilaian</a:t>
                      </a:r>
                      <a:endParaRPr lang="id-ID" sz="1400" dirty="0"/>
                    </a:p>
                  </a:txBody>
                  <a:tcPr>
                    <a:solidFill>
                      <a:srgbClr val="FF0000"/>
                    </a:solidFill>
                  </a:tcPr>
                </a:tc>
                <a:tc>
                  <a:txBody>
                    <a:bodyPr/>
                    <a:lstStyle/>
                    <a:p>
                      <a:pPr algn="ctr"/>
                      <a:r>
                        <a:rPr lang="id-ID" sz="1400" dirty="0" smtClean="0"/>
                        <a:t>Alokasi Waktu</a:t>
                      </a:r>
                      <a:endParaRPr lang="id-ID" sz="1400" dirty="0"/>
                    </a:p>
                  </a:txBody>
                  <a:tcPr>
                    <a:solidFill>
                      <a:srgbClr val="FF0000"/>
                    </a:solidFill>
                  </a:tcPr>
                </a:tc>
                <a:tc>
                  <a:txBody>
                    <a:bodyPr/>
                    <a:lstStyle/>
                    <a:p>
                      <a:pPr algn="ctr"/>
                      <a:r>
                        <a:rPr lang="id-ID" sz="1400" dirty="0" smtClean="0"/>
                        <a:t>Sumber Belajar</a:t>
                      </a:r>
                      <a:endParaRPr lang="id-ID" sz="1400" dirty="0"/>
                    </a:p>
                  </a:txBody>
                  <a:tcPr>
                    <a:solidFill>
                      <a:srgbClr val="FF0000"/>
                    </a:solidFill>
                  </a:tcPr>
                </a:tc>
              </a:tr>
              <a:tr h="2806874">
                <a:tc>
                  <a:txBody>
                    <a:bodyPr/>
                    <a:lstStyle/>
                    <a:p>
                      <a:endParaRPr lang="id-ID" sz="1200" dirty="0" smtClean="0"/>
                    </a:p>
                    <a:p>
                      <a:endParaRPr lang="id-ID" sz="1200" dirty="0" smtClean="0"/>
                    </a:p>
                    <a:p>
                      <a:endParaRPr lang="id-ID" sz="1200" dirty="0" smtClean="0"/>
                    </a:p>
                    <a:p>
                      <a:endParaRPr lang="id-ID" sz="1200" dirty="0" smtClean="0"/>
                    </a:p>
                    <a:p>
                      <a:endParaRPr lang="id-ID" sz="1200" dirty="0" smtClean="0"/>
                    </a:p>
                    <a:p>
                      <a:endParaRPr lang="id-ID" sz="1200" dirty="0" smtClean="0"/>
                    </a:p>
                    <a:p>
                      <a:endParaRPr lang="id-ID" sz="1200" dirty="0" smtClean="0"/>
                    </a:p>
                    <a:p>
                      <a:endParaRPr lang="id-ID" sz="1200" dirty="0" smtClean="0"/>
                    </a:p>
                    <a:p>
                      <a:endParaRPr lang="id-ID" sz="1200" dirty="0" smtClean="0"/>
                    </a:p>
                    <a:p>
                      <a:endParaRPr lang="id-ID" sz="1200" dirty="0" smtClean="0"/>
                    </a:p>
                    <a:p>
                      <a:endParaRPr lang="id-ID" sz="1200" dirty="0" smtClean="0"/>
                    </a:p>
                    <a:p>
                      <a:endParaRPr lang="id-ID" sz="1200" dirty="0" smtClean="0"/>
                    </a:p>
                    <a:p>
                      <a:endParaRPr lang="id-ID" sz="1200" dirty="0"/>
                    </a:p>
                  </a:txBody>
                  <a:tcPr/>
                </a:tc>
                <a:tc>
                  <a:txBody>
                    <a:bodyPr/>
                    <a:lstStyle/>
                    <a:p>
                      <a:endParaRPr lang="id-ID" sz="1200" dirty="0"/>
                    </a:p>
                  </a:txBody>
                  <a:tcPr/>
                </a:tc>
                <a:tc>
                  <a:txBody>
                    <a:bodyPr/>
                    <a:lstStyle/>
                    <a:p>
                      <a:endParaRPr lang="id-ID" sz="1200" dirty="0"/>
                    </a:p>
                  </a:txBody>
                  <a:tcPr/>
                </a:tc>
                <a:tc>
                  <a:txBody>
                    <a:bodyPr/>
                    <a:lstStyle/>
                    <a:p>
                      <a:endParaRPr lang="id-ID" sz="1200" dirty="0"/>
                    </a:p>
                  </a:txBody>
                  <a:tcPr/>
                </a:tc>
                <a:tc>
                  <a:txBody>
                    <a:bodyPr/>
                    <a:lstStyle/>
                    <a:p>
                      <a:endParaRPr lang="id-ID" sz="1200" dirty="0"/>
                    </a:p>
                  </a:txBody>
                  <a:tcPr/>
                </a:tc>
                <a:tc>
                  <a:txBody>
                    <a:bodyPr/>
                    <a:lstStyle/>
                    <a:p>
                      <a:endParaRPr lang="id-ID" sz="1200" dirty="0"/>
                    </a:p>
                  </a:txBody>
                  <a:tcPr/>
                </a:tc>
                <a:tc>
                  <a:txBody>
                    <a:bodyPr/>
                    <a:lstStyle/>
                    <a:p>
                      <a:endParaRPr lang="id-ID" sz="1200" dirty="0"/>
                    </a:p>
                  </a:txBody>
                  <a:tcPr/>
                </a:tc>
                <a:tc>
                  <a:txBody>
                    <a:bodyPr/>
                    <a:lstStyle/>
                    <a:p>
                      <a:endParaRPr lang="id-ID" sz="1200" dirty="0"/>
                    </a:p>
                  </a:txBody>
                  <a:tcPr/>
                </a:tc>
              </a:tr>
            </a:tbl>
          </a:graphicData>
        </a:graphic>
      </p:graphicFrame>
      <p:sp>
        <p:nvSpPr>
          <p:cNvPr id="128001" name="Rectangle 1"/>
          <p:cNvSpPr>
            <a:spLocks noChangeArrowheads="1"/>
          </p:cNvSpPr>
          <p:nvPr/>
        </p:nvSpPr>
        <p:spPr bwMode="auto">
          <a:xfrm>
            <a:off x="2738414" y="642919"/>
            <a:ext cx="750099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4860925" algn="l"/>
              </a:tabLst>
            </a:pPr>
            <a:r>
              <a:rPr lang="id-ID" sz="1400" dirty="0">
                <a:latin typeface="Cambria" pitchFamily="18" charset="0"/>
                <a:cs typeface="Times New Roman" pitchFamily="18" charset="0"/>
              </a:rPr>
              <a:t>Sekolah                                                 : ...............................................................................................................................</a:t>
            </a:r>
            <a:endParaRPr lang="id-ID" sz="1400" dirty="0">
              <a:latin typeface="Arial" pitchFamily="34" charset="0"/>
              <a:cs typeface="Arial" pitchFamily="34" charset="0"/>
            </a:endParaRPr>
          </a:p>
          <a:p>
            <a:pPr defTabSz="914400" eaLnBrk="0" fontAlgn="base" hangingPunct="0">
              <a:spcBef>
                <a:spcPct val="0"/>
              </a:spcBef>
              <a:spcAft>
                <a:spcPct val="0"/>
              </a:spcAft>
              <a:tabLst>
                <a:tab pos="4860925" algn="l"/>
              </a:tabLst>
            </a:pPr>
            <a:r>
              <a:rPr lang="en-US" sz="1400" dirty="0" err="1">
                <a:latin typeface="Cambria" pitchFamily="18" charset="0"/>
                <a:ea typeface="Times New Roman" pitchFamily="18" charset="0"/>
                <a:cs typeface="Times New Roman" pitchFamily="18" charset="0"/>
              </a:rPr>
              <a:t>Satuan</a:t>
            </a:r>
            <a:r>
              <a:rPr lang="en-US" sz="1400" dirty="0">
                <a:latin typeface="Cambria" pitchFamily="18" charset="0"/>
                <a:ea typeface="Times New Roman" pitchFamily="18" charset="0"/>
                <a:cs typeface="Times New Roman" pitchFamily="18" charset="0"/>
              </a:rPr>
              <a:t> </a:t>
            </a:r>
            <a:r>
              <a:rPr lang="en-US" sz="1400" dirty="0" err="1">
                <a:latin typeface="Cambria" pitchFamily="18" charset="0"/>
                <a:ea typeface="Times New Roman" pitchFamily="18" charset="0"/>
                <a:cs typeface="Times New Roman" pitchFamily="18" charset="0"/>
              </a:rPr>
              <a:t>Pendidikan</a:t>
            </a:r>
            <a:r>
              <a:rPr lang="id-ID" sz="1400" dirty="0">
                <a:latin typeface="Cambria" pitchFamily="18" charset="0"/>
                <a:ea typeface="Times New Roman" pitchFamily="18" charset="0"/>
                <a:cs typeface="Times New Roman" pitchFamily="18" charset="0"/>
              </a:rPr>
              <a:t>                             : ...............................................................................................................................</a:t>
            </a:r>
            <a:endParaRPr lang="id-ID" sz="1400" dirty="0">
              <a:latin typeface="Arial" pitchFamily="34" charset="0"/>
              <a:cs typeface="Arial" pitchFamily="34" charset="0"/>
            </a:endParaRPr>
          </a:p>
          <a:p>
            <a:pPr defTabSz="914400" eaLnBrk="0" fontAlgn="base" hangingPunct="0">
              <a:spcBef>
                <a:spcPct val="0"/>
              </a:spcBef>
              <a:spcAft>
                <a:spcPct val="0"/>
              </a:spcAft>
              <a:tabLst>
                <a:tab pos="4860925" algn="l"/>
              </a:tabLst>
            </a:pPr>
            <a:r>
              <a:rPr lang="en-US" sz="1400" dirty="0" err="1">
                <a:latin typeface="Cambria" pitchFamily="18" charset="0"/>
                <a:ea typeface="Times New Roman" pitchFamily="18" charset="0"/>
                <a:cs typeface="Times New Roman" pitchFamily="18" charset="0"/>
              </a:rPr>
              <a:t>Tema</a:t>
            </a:r>
            <a:r>
              <a:rPr lang="en-US" sz="1400" dirty="0">
                <a:latin typeface="Cambria" pitchFamily="18" charset="0"/>
                <a:ea typeface="Times New Roman" pitchFamily="18" charset="0"/>
                <a:cs typeface="Times New Roman" pitchFamily="18" charset="0"/>
              </a:rPr>
              <a:t>/ Sub </a:t>
            </a:r>
            <a:r>
              <a:rPr lang="en-US" sz="1400" dirty="0" err="1">
                <a:latin typeface="Cambria" pitchFamily="18" charset="0"/>
                <a:ea typeface="Times New Roman" pitchFamily="18" charset="0"/>
                <a:cs typeface="Times New Roman" pitchFamily="18" charset="0"/>
              </a:rPr>
              <a:t>Tema</a:t>
            </a:r>
            <a:r>
              <a:rPr lang="id-ID" sz="1400" dirty="0">
                <a:latin typeface="Cambria" pitchFamily="18" charset="0"/>
                <a:ea typeface="Times New Roman" pitchFamily="18" charset="0"/>
                <a:cs typeface="Times New Roman" pitchFamily="18" charset="0"/>
              </a:rPr>
              <a:t>                                </a:t>
            </a:r>
            <a:r>
              <a:rPr lang="en-US" sz="1400" dirty="0">
                <a:latin typeface="Cambria" pitchFamily="18" charset="0"/>
                <a:ea typeface="Times New Roman" pitchFamily="18" charset="0"/>
                <a:cs typeface="Times New Roman" pitchFamily="18" charset="0"/>
              </a:rPr>
              <a:t>:</a:t>
            </a:r>
            <a:r>
              <a:rPr lang="id-ID" sz="1400" dirty="0">
                <a:latin typeface="Cambria" pitchFamily="18" charset="0"/>
                <a:ea typeface="Times New Roman" pitchFamily="18" charset="0"/>
                <a:cs typeface="Times New Roman" pitchFamily="18" charset="0"/>
              </a:rPr>
              <a:t> ..................................................................................</a:t>
            </a:r>
            <a:r>
              <a:rPr lang="en-US" sz="1400" dirty="0">
                <a:latin typeface="Calibri"/>
                <a:ea typeface="Times New Roman" pitchFamily="18" charset="0"/>
                <a:cs typeface="Times New Roman" pitchFamily="18" charset="0"/>
              </a:rPr>
              <a:t>……………………………</a:t>
            </a:r>
            <a:r>
              <a:rPr lang="en-US" sz="1400" dirty="0">
                <a:latin typeface="Cambria" pitchFamily="18" charset="0"/>
                <a:ea typeface="Times New Roman" pitchFamily="18" charset="0"/>
                <a:cs typeface="Times New Roman" pitchFamily="18" charset="0"/>
              </a:rPr>
              <a:t>.</a:t>
            </a:r>
            <a:r>
              <a:rPr lang="id-ID" sz="1400" dirty="0">
                <a:latin typeface="Cambria" pitchFamily="18" charset="0"/>
                <a:ea typeface="Times New Roman" pitchFamily="18" charset="0"/>
                <a:cs typeface="Times New Roman" pitchFamily="18" charset="0"/>
              </a:rPr>
              <a:t>.....</a:t>
            </a:r>
            <a:endParaRPr lang="id-ID" sz="1400" dirty="0">
              <a:latin typeface="Arial" pitchFamily="34" charset="0"/>
              <a:cs typeface="Arial" pitchFamily="34" charset="0"/>
            </a:endParaRPr>
          </a:p>
          <a:p>
            <a:pPr defTabSz="914400" eaLnBrk="0" fontAlgn="base" hangingPunct="0">
              <a:spcBef>
                <a:spcPct val="0"/>
              </a:spcBef>
              <a:spcAft>
                <a:spcPct val="0"/>
              </a:spcAft>
              <a:tabLst>
                <a:tab pos="4860925" algn="l"/>
              </a:tabLst>
            </a:pPr>
            <a:r>
              <a:rPr lang="en-US" sz="1400" dirty="0" err="1">
                <a:latin typeface="Cambria" pitchFamily="18" charset="0"/>
                <a:ea typeface="Times New Roman" pitchFamily="18" charset="0"/>
                <a:cs typeface="Times New Roman" pitchFamily="18" charset="0"/>
              </a:rPr>
              <a:t>Kelas</a:t>
            </a:r>
            <a:r>
              <a:rPr lang="en-US" sz="1400" dirty="0">
                <a:latin typeface="Cambria" pitchFamily="18" charset="0"/>
                <a:ea typeface="Times New Roman" pitchFamily="18" charset="0"/>
                <a:cs typeface="Times New Roman" pitchFamily="18" charset="0"/>
              </a:rPr>
              <a:t>/Semester</a:t>
            </a:r>
            <a:r>
              <a:rPr lang="id-ID" sz="1400" dirty="0">
                <a:latin typeface="Cambria" pitchFamily="18" charset="0"/>
                <a:ea typeface="Times New Roman" pitchFamily="18" charset="0"/>
                <a:cs typeface="Times New Roman" pitchFamily="18" charset="0"/>
              </a:rPr>
              <a:t>                                  : ...............................................................................................................................</a:t>
            </a:r>
            <a:endParaRPr lang="id-ID" sz="1400" dirty="0">
              <a:latin typeface="Arial" pitchFamily="34" charset="0"/>
              <a:cs typeface="Arial" pitchFamily="34" charset="0"/>
            </a:endParaRPr>
          </a:p>
          <a:p>
            <a:pPr defTabSz="914400" eaLnBrk="0" fontAlgn="base" hangingPunct="0">
              <a:spcBef>
                <a:spcPct val="0"/>
              </a:spcBef>
              <a:spcAft>
                <a:spcPct val="0"/>
              </a:spcAft>
              <a:tabLst>
                <a:tab pos="4860925" algn="l"/>
              </a:tabLst>
            </a:pPr>
            <a:r>
              <a:rPr lang="en-US" sz="1400" dirty="0" err="1">
                <a:latin typeface="Cambria" pitchFamily="18" charset="0"/>
                <a:ea typeface="Times New Roman" pitchFamily="18" charset="0"/>
                <a:cs typeface="Times New Roman" pitchFamily="18" charset="0"/>
              </a:rPr>
              <a:t>Tahun</a:t>
            </a:r>
            <a:r>
              <a:rPr lang="en-US" sz="1400" dirty="0">
                <a:latin typeface="Cambria" pitchFamily="18" charset="0"/>
                <a:ea typeface="Times New Roman" pitchFamily="18" charset="0"/>
                <a:cs typeface="Times New Roman" pitchFamily="18" charset="0"/>
              </a:rPr>
              <a:t> </a:t>
            </a:r>
            <a:r>
              <a:rPr lang="en-US" sz="1400" dirty="0" err="1">
                <a:latin typeface="Cambria" pitchFamily="18" charset="0"/>
                <a:ea typeface="Times New Roman" pitchFamily="18" charset="0"/>
                <a:cs typeface="Times New Roman" pitchFamily="18" charset="0"/>
              </a:rPr>
              <a:t>Ajara</a:t>
            </a:r>
            <a:r>
              <a:rPr lang="id-ID" sz="1400" dirty="0">
                <a:latin typeface="Cambria" pitchFamily="18" charset="0"/>
                <a:ea typeface="Times New Roman" pitchFamily="18" charset="0"/>
                <a:cs typeface="Times New Roman" pitchFamily="18" charset="0"/>
              </a:rPr>
              <a:t>n                                       : ...............................................................................................................................</a:t>
            </a:r>
            <a:endParaRPr lang="en-US" sz="1400" dirty="0">
              <a:latin typeface="Arial" pitchFamily="34" charset="0"/>
              <a:cs typeface="Arial" pitchFamily="34" charset="0"/>
            </a:endParaRPr>
          </a:p>
        </p:txBody>
      </p:sp>
      <p:sp>
        <p:nvSpPr>
          <p:cNvPr id="6" name="Rectangle 5"/>
          <p:cNvSpPr/>
          <p:nvPr/>
        </p:nvSpPr>
        <p:spPr>
          <a:xfrm>
            <a:off x="2095472" y="1785926"/>
            <a:ext cx="8143932" cy="1077218"/>
          </a:xfrm>
          <a:prstGeom prst="rect">
            <a:avLst/>
          </a:prstGeom>
        </p:spPr>
        <p:txBody>
          <a:bodyPr wrap="square">
            <a:spAutoFit/>
          </a:bodyPr>
          <a:lstStyle/>
          <a:p>
            <a:r>
              <a:rPr lang="id-ID" sz="1600" dirty="0"/>
              <a:t>KI-1 ...................................................................................................................................</a:t>
            </a:r>
          </a:p>
          <a:p>
            <a:r>
              <a:rPr lang="id-ID" sz="1600" dirty="0"/>
              <a:t>KI-2 ...................................................................................................................................</a:t>
            </a:r>
          </a:p>
          <a:p>
            <a:r>
              <a:rPr lang="id-ID" sz="1600" dirty="0"/>
              <a:t>KI-3 ...................................................................................................................................</a:t>
            </a:r>
          </a:p>
          <a:p>
            <a:r>
              <a:rPr lang="id-ID" sz="1600" dirty="0"/>
              <a:t>KI-4</a:t>
            </a:r>
            <a:r>
              <a:rPr lang="en-US" sz="1600" dirty="0"/>
              <a:t>: </a:t>
            </a:r>
            <a:r>
              <a:rPr lang="id-ID" sz="1600" dirty="0"/>
              <a:t> .................................................................................................................................</a:t>
            </a:r>
            <a:r>
              <a:rPr lang="en-US" sz="1600" dirty="0"/>
              <a:t>	</a:t>
            </a:r>
            <a:endParaRPr lang="id-ID" sz="1600" dirty="0"/>
          </a:p>
        </p:txBody>
      </p:sp>
      <p:sp>
        <p:nvSpPr>
          <p:cNvPr id="7" name="Rectangle 6"/>
          <p:cNvSpPr/>
          <p:nvPr/>
        </p:nvSpPr>
        <p:spPr>
          <a:xfrm>
            <a:off x="8616280" y="141439"/>
            <a:ext cx="1767140"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1400" dirty="0"/>
              <a:t>Permendikbud No. 22/2016</a:t>
            </a:r>
          </a:p>
          <a:p>
            <a:pPr algn="ctr"/>
            <a:r>
              <a:rPr lang="id-ID" sz="1400" dirty="0"/>
              <a:t>Model Format</a:t>
            </a:r>
          </a:p>
        </p:txBody>
      </p:sp>
    </p:spTree>
    <p:extLst>
      <p:ext uri="{BB962C8B-B14F-4D97-AF65-F5344CB8AC3E}">
        <p14:creationId xmlns:p14="http://schemas.microsoft.com/office/powerpoint/2010/main" val="3648124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596" y="0"/>
            <a:ext cx="8329642" cy="654032"/>
          </a:xfrm>
        </p:spPr>
        <p:txBody>
          <a:bodyPr>
            <a:normAutofit/>
          </a:bodyPr>
          <a:lstStyle/>
          <a:p>
            <a:pPr algn="ctr"/>
            <a:r>
              <a:rPr lang="id-ID" sz="3600" b="1" dirty="0">
                <a:solidFill>
                  <a:srgbClr val="FFFF00"/>
                </a:solidFill>
                <a:latin typeface="+mn-lt"/>
              </a:rPr>
              <a:t>FORMAT SILABUS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2957057"/>
              </p:ext>
            </p:extLst>
          </p:nvPr>
        </p:nvGraphicFramePr>
        <p:xfrm>
          <a:off x="361950" y="3086100"/>
          <a:ext cx="11582402" cy="3383280"/>
        </p:xfrm>
        <a:graphic>
          <a:graphicData uri="http://schemas.openxmlformats.org/drawingml/2006/table">
            <a:tbl>
              <a:tblPr firstRow="1" bandRow="1">
                <a:tableStyleId>{5C22544A-7EE6-4342-B048-85BDC9FD1C3A}</a:tableStyleId>
              </a:tblPr>
              <a:tblGrid>
                <a:gridCol w="527206"/>
                <a:gridCol w="1339733"/>
                <a:gridCol w="1818209"/>
                <a:gridCol w="1377794"/>
                <a:gridCol w="1110282"/>
                <a:gridCol w="1742418"/>
                <a:gridCol w="1350911"/>
                <a:gridCol w="1157924"/>
                <a:gridCol w="1157925"/>
              </a:tblGrid>
              <a:tr h="509407">
                <a:tc>
                  <a:txBody>
                    <a:bodyPr/>
                    <a:lstStyle/>
                    <a:p>
                      <a:pPr algn="ctr"/>
                      <a:r>
                        <a:rPr lang="id-ID" sz="1400" dirty="0" smtClean="0"/>
                        <a:t>No</a:t>
                      </a:r>
                      <a:endParaRPr lang="id-ID" sz="1400" dirty="0"/>
                    </a:p>
                  </a:txBody>
                  <a:tcPr>
                    <a:solidFill>
                      <a:srgbClr val="FF0000"/>
                    </a:solidFill>
                  </a:tcPr>
                </a:tc>
                <a:tc>
                  <a:txBody>
                    <a:bodyPr/>
                    <a:lstStyle/>
                    <a:p>
                      <a:pPr algn="ctr"/>
                      <a:r>
                        <a:rPr lang="id-ID" sz="1400" dirty="0" smtClean="0"/>
                        <a:t>Mata Pelajaran</a:t>
                      </a:r>
                      <a:endParaRPr lang="id-ID" sz="1400" dirty="0"/>
                    </a:p>
                  </a:txBody>
                  <a:tcPr>
                    <a:solidFill>
                      <a:srgbClr val="FF0000"/>
                    </a:solidFill>
                  </a:tcPr>
                </a:tc>
                <a:tc>
                  <a:txBody>
                    <a:bodyPr/>
                    <a:lstStyle/>
                    <a:p>
                      <a:pPr algn="ctr"/>
                      <a:r>
                        <a:rPr lang="id-ID" sz="1400" dirty="0" smtClean="0"/>
                        <a:t>Kompetensi Dasar</a:t>
                      </a:r>
                      <a:endParaRPr lang="id-ID" sz="1400" dirty="0"/>
                    </a:p>
                  </a:txBody>
                  <a:tcPr>
                    <a:solidFill>
                      <a:srgbClr val="FF0000"/>
                    </a:solidFill>
                  </a:tcPr>
                </a:tc>
                <a:tc>
                  <a:txBody>
                    <a:bodyPr/>
                    <a:lstStyle/>
                    <a:p>
                      <a:pPr algn="ctr"/>
                      <a:r>
                        <a:rPr lang="id-ID" sz="1400" dirty="0" smtClean="0"/>
                        <a:t>Materi Pokok</a:t>
                      </a:r>
                      <a:endParaRPr lang="id-ID" sz="1400" dirty="0"/>
                    </a:p>
                  </a:txBody>
                  <a:tcPr>
                    <a:lnR w="12700" cap="flat" cmpd="sng" algn="ctr">
                      <a:solidFill>
                        <a:schemeClr val="tx1"/>
                      </a:solidFill>
                      <a:prstDash val="solid"/>
                      <a:round/>
                      <a:headEnd type="none" w="med" len="med"/>
                      <a:tailEnd type="none" w="med" len="med"/>
                    </a:lnR>
                    <a:solidFill>
                      <a:srgbClr val="FF0000"/>
                    </a:solidFill>
                  </a:tcPr>
                </a:tc>
                <a:tc>
                  <a:txBody>
                    <a:bodyPr/>
                    <a:lstStyle/>
                    <a:p>
                      <a:pPr algn="ctr"/>
                      <a:r>
                        <a:rPr lang="id-ID" sz="1400" dirty="0" smtClean="0"/>
                        <a:t>Indikator</a:t>
                      </a:r>
                      <a:endParaRPr lang="id-ID" sz="1400" dirty="0"/>
                    </a:p>
                  </a:txBody>
                  <a:tcPr>
                    <a:lnL w="12700" cap="flat" cmpd="sng" algn="ctr">
                      <a:solidFill>
                        <a:schemeClr val="tx1"/>
                      </a:solidFill>
                      <a:prstDash val="solid"/>
                      <a:round/>
                      <a:headEnd type="none" w="med" len="med"/>
                      <a:tailEnd type="none" w="med" len="med"/>
                    </a:lnL>
                    <a:solidFill>
                      <a:srgbClr val="FF0000"/>
                    </a:solidFill>
                  </a:tcPr>
                </a:tc>
                <a:tc>
                  <a:txBody>
                    <a:bodyPr/>
                    <a:lstStyle/>
                    <a:p>
                      <a:pPr algn="ctr"/>
                      <a:r>
                        <a:rPr lang="id-ID" sz="1400" dirty="0" smtClean="0"/>
                        <a:t>Pembelajaran</a:t>
                      </a:r>
                      <a:endParaRPr lang="id-ID" sz="1400" dirty="0"/>
                    </a:p>
                  </a:txBody>
                  <a:tcPr>
                    <a:solidFill>
                      <a:srgbClr val="FF0000"/>
                    </a:solidFill>
                  </a:tcPr>
                </a:tc>
                <a:tc>
                  <a:txBody>
                    <a:bodyPr/>
                    <a:lstStyle/>
                    <a:p>
                      <a:pPr algn="ctr"/>
                      <a:r>
                        <a:rPr lang="id-ID" sz="1400" dirty="0" smtClean="0"/>
                        <a:t>Penilaian</a:t>
                      </a:r>
                      <a:endParaRPr lang="id-ID" sz="1400" dirty="0"/>
                    </a:p>
                  </a:txBody>
                  <a:tcPr>
                    <a:solidFill>
                      <a:srgbClr val="FF0000"/>
                    </a:solidFill>
                  </a:tcPr>
                </a:tc>
                <a:tc>
                  <a:txBody>
                    <a:bodyPr/>
                    <a:lstStyle/>
                    <a:p>
                      <a:pPr algn="ctr"/>
                      <a:r>
                        <a:rPr lang="id-ID" sz="1400" dirty="0" smtClean="0"/>
                        <a:t>Alokasi Waktu</a:t>
                      </a:r>
                      <a:endParaRPr lang="id-ID" sz="1400" dirty="0"/>
                    </a:p>
                  </a:txBody>
                  <a:tcPr>
                    <a:solidFill>
                      <a:srgbClr val="FF0000"/>
                    </a:solidFill>
                  </a:tcPr>
                </a:tc>
                <a:tc>
                  <a:txBody>
                    <a:bodyPr/>
                    <a:lstStyle/>
                    <a:p>
                      <a:pPr algn="ctr"/>
                      <a:r>
                        <a:rPr lang="id-ID" sz="1400" dirty="0" smtClean="0"/>
                        <a:t>Sumber Belajar</a:t>
                      </a:r>
                      <a:endParaRPr lang="id-ID" sz="1400" dirty="0"/>
                    </a:p>
                  </a:txBody>
                  <a:tcPr>
                    <a:solidFill>
                      <a:srgbClr val="FF0000"/>
                    </a:solidFill>
                  </a:tcPr>
                </a:tc>
              </a:tr>
              <a:tr h="2816723">
                <a:tc>
                  <a:txBody>
                    <a:bodyPr/>
                    <a:lstStyle/>
                    <a:p>
                      <a:endParaRPr lang="id-ID" sz="1400" dirty="0" smtClean="0"/>
                    </a:p>
                    <a:p>
                      <a:endParaRPr lang="id-ID" sz="1400" dirty="0" smtClean="0"/>
                    </a:p>
                    <a:p>
                      <a:endParaRPr lang="id-ID" sz="1400" dirty="0" smtClean="0"/>
                    </a:p>
                    <a:p>
                      <a:endParaRPr lang="id-ID" sz="1400" dirty="0" smtClean="0"/>
                    </a:p>
                    <a:p>
                      <a:endParaRPr lang="id-ID" sz="1400" dirty="0" smtClean="0"/>
                    </a:p>
                    <a:p>
                      <a:endParaRPr lang="id-ID" sz="1400" dirty="0" smtClean="0"/>
                    </a:p>
                    <a:p>
                      <a:endParaRPr lang="id-ID" sz="1400" dirty="0" smtClean="0"/>
                    </a:p>
                    <a:p>
                      <a:endParaRPr lang="id-ID" sz="1400" dirty="0" smtClean="0"/>
                    </a:p>
                    <a:p>
                      <a:endParaRPr lang="id-ID" sz="1400" dirty="0" smtClean="0"/>
                    </a:p>
                    <a:p>
                      <a:endParaRPr lang="id-ID" sz="1400" dirty="0" smtClean="0"/>
                    </a:p>
                    <a:p>
                      <a:endParaRPr lang="id-ID" sz="1400" dirty="0" smtClean="0"/>
                    </a:p>
                    <a:p>
                      <a:endParaRPr lang="id-ID" sz="1400" dirty="0" smtClean="0"/>
                    </a:p>
                    <a:p>
                      <a:endParaRPr lang="id-ID" sz="1400" dirty="0"/>
                    </a:p>
                  </a:txBody>
                  <a:tcPr/>
                </a:tc>
                <a:tc>
                  <a:txBody>
                    <a:bodyPr/>
                    <a:lstStyle/>
                    <a:p>
                      <a:endParaRPr lang="id-ID" sz="1400" dirty="0"/>
                    </a:p>
                  </a:txBody>
                  <a:tcPr/>
                </a:tc>
                <a:tc>
                  <a:txBody>
                    <a:bodyPr/>
                    <a:lstStyle/>
                    <a:p>
                      <a:endParaRPr lang="id-ID" sz="1400" dirty="0"/>
                    </a:p>
                  </a:txBody>
                  <a:tcPr/>
                </a:tc>
                <a:tc>
                  <a:txBody>
                    <a:bodyPr/>
                    <a:lstStyle/>
                    <a:p>
                      <a:endParaRPr lang="id-ID" sz="1400" dirty="0"/>
                    </a:p>
                  </a:txBody>
                  <a:tcPr>
                    <a:lnR w="12700" cap="flat" cmpd="sng" algn="ctr">
                      <a:solidFill>
                        <a:schemeClr val="tx1"/>
                      </a:solidFill>
                      <a:prstDash val="solid"/>
                      <a:round/>
                      <a:headEnd type="none" w="med" len="med"/>
                      <a:tailEnd type="none" w="med" len="med"/>
                    </a:lnR>
                  </a:tcPr>
                </a:tc>
                <a:tc>
                  <a:txBody>
                    <a:bodyPr/>
                    <a:lstStyle/>
                    <a:p>
                      <a:endParaRPr lang="id-ID" sz="1400" dirty="0"/>
                    </a:p>
                  </a:txBody>
                  <a:tcPr>
                    <a:lnL w="12700" cap="flat" cmpd="sng" algn="ctr">
                      <a:solidFill>
                        <a:schemeClr val="tx1"/>
                      </a:solidFill>
                      <a:prstDash val="solid"/>
                      <a:round/>
                      <a:headEnd type="none" w="med" len="med"/>
                      <a:tailEnd type="none" w="med" len="med"/>
                    </a:lnL>
                  </a:tcPr>
                </a:tc>
                <a:tc>
                  <a:txBody>
                    <a:bodyPr/>
                    <a:lstStyle/>
                    <a:p>
                      <a:endParaRPr lang="id-ID" sz="1400" dirty="0"/>
                    </a:p>
                  </a:txBody>
                  <a:tcPr/>
                </a:tc>
                <a:tc>
                  <a:txBody>
                    <a:bodyPr/>
                    <a:lstStyle/>
                    <a:p>
                      <a:endParaRPr lang="id-ID" sz="1400" dirty="0"/>
                    </a:p>
                  </a:txBody>
                  <a:tcPr/>
                </a:tc>
                <a:tc>
                  <a:txBody>
                    <a:bodyPr/>
                    <a:lstStyle/>
                    <a:p>
                      <a:endParaRPr lang="id-ID" sz="1400" dirty="0"/>
                    </a:p>
                  </a:txBody>
                  <a:tcPr/>
                </a:tc>
                <a:tc>
                  <a:txBody>
                    <a:bodyPr/>
                    <a:lstStyle/>
                    <a:p>
                      <a:endParaRPr lang="id-ID" sz="1400" dirty="0"/>
                    </a:p>
                  </a:txBody>
                  <a:tcPr/>
                </a:tc>
              </a:tr>
            </a:tbl>
          </a:graphicData>
        </a:graphic>
      </p:graphicFrame>
      <p:sp>
        <p:nvSpPr>
          <p:cNvPr id="128001" name="Rectangle 1"/>
          <p:cNvSpPr>
            <a:spLocks noChangeArrowheads="1"/>
          </p:cNvSpPr>
          <p:nvPr/>
        </p:nvSpPr>
        <p:spPr bwMode="auto">
          <a:xfrm>
            <a:off x="2738414" y="642919"/>
            <a:ext cx="750099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4860925" algn="l"/>
              </a:tabLst>
            </a:pPr>
            <a:r>
              <a:rPr lang="id-ID" sz="1400" dirty="0">
                <a:latin typeface="Cambria" pitchFamily="18" charset="0"/>
                <a:cs typeface="Times New Roman" pitchFamily="18" charset="0"/>
              </a:rPr>
              <a:t>Sekolah                                                 : ...............................................................................................................................</a:t>
            </a:r>
            <a:endParaRPr lang="id-ID" sz="1400" dirty="0">
              <a:latin typeface="Arial" pitchFamily="34" charset="0"/>
              <a:cs typeface="Arial" pitchFamily="34" charset="0"/>
            </a:endParaRPr>
          </a:p>
          <a:p>
            <a:pPr defTabSz="914400" eaLnBrk="0" fontAlgn="base" hangingPunct="0">
              <a:spcBef>
                <a:spcPct val="0"/>
              </a:spcBef>
              <a:spcAft>
                <a:spcPct val="0"/>
              </a:spcAft>
              <a:tabLst>
                <a:tab pos="4860925" algn="l"/>
              </a:tabLst>
            </a:pPr>
            <a:r>
              <a:rPr lang="en-US" sz="1400" dirty="0" err="1">
                <a:latin typeface="Cambria" pitchFamily="18" charset="0"/>
                <a:ea typeface="Times New Roman" pitchFamily="18" charset="0"/>
                <a:cs typeface="Times New Roman" pitchFamily="18" charset="0"/>
              </a:rPr>
              <a:t>Satuan</a:t>
            </a:r>
            <a:r>
              <a:rPr lang="en-US" sz="1400" dirty="0">
                <a:latin typeface="Cambria" pitchFamily="18" charset="0"/>
                <a:ea typeface="Times New Roman" pitchFamily="18" charset="0"/>
                <a:cs typeface="Times New Roman" pitchFamily="18" charset="0"/>
              </a:rPr>
              <a:t> </a:t>
            </a:r>
            <a:r>
              <a:rPr lang="en-US" sz="1400" dirty="0" err="1">
                <a:latin typeface="Cambria" pitchFamily="18" charset="0"/>
                <a:ea typeface="Times New Roman" pitchFamily="18" charset="0"/>
                <a:cs typeface="Times New Roman" pitchFamily="18" charset="0"/>
              </a:rPr>
              <a:t>Pendidikan</a:t>
            </a:r>
            <a:r>
              <a:rPr lang="id-ID" sz="1400" dirty="0">
                <a:latin typeface="Cambria" pitchFamily="18" charset="0"/>
                <a:ea typeface="Times New Roman" pitchFamily="18" charset="0"/>
                <a:cs typeface="Times New Roman" pitchFamily="18" charset="0"/>
              </a:rPr>
              <a:t>                             : ...............................................................................................................................</a:t>
            </a:r>
            <a:endParaRPr lang="id-ID" sz="1400" dirty="0">
              <a:latin typeface="Arial" pitchFamily="34" charset="0"/>
              <a:cs typeface="Arial" pitchFamily="34" charset="0"/>
            </a:endParaRPr>
          </a:p>
          <a:p>
            <a:pPr defTabSz="914400" eaLnBrk="0" fontAlgn="base" hangingPunct="0">
              <a:spcBef>
                <a:spcPct val="0"/>
              </a:spcBef>
              <a:spcAft>
                <a:spcPct val="0"/>
              </a:spcAft>
              <a:tabLst>
                <a:tab pos="4860925" algn="l"/>
              </a:tabLst>
            </a:pPr>
            <a:r>
              <a:rPr lang="en-US" sz="1400" dirty="0" err="1">
                <a:latin typeface="Cambria" pitchFamily="18" charset="0"/>
                <a:ea typeface="Times New Roman" pitchFamily="18" charset="0"/>
                <a:cs typeface="Times New Roman" pitchFamily="18" charset="0"/>
              </a:rPr>
              <a:t>Tema</a:t>
            </a:r>
            <a:r>
              <a:rPr lang="en-US" sz="1400" dirty="0">
                <a:latin typeface="Cambria" pitchFamily="18" charset="0"/>
                <a:ea typeface="Times New Roman" pitchFamily="18" charset="0"/>
                <a:cs typeface="Times New Roman" pitchFamily="18" charset="0"/>
              </a:rPr>
              <a:t>/ Sub </a:t>
            </a:r>
            <a:r>
              <a:rPr lang="en-US" sz="1400" dirty="0" err="1">
                <a:latin typeface="Cambria" pitchFamily="18" charset="0"/>
                <a:ea typeface="Times New Roman" pitchFamily="18" charset="0"/>
                <a:cs typeface="Times New Roman" pitchFamily="18" charset="0"/>
              </a:rPr>
              <a:t>Tema</a:t>
            </a:r>
            <a:r>
              <a:rPr lang="id-ID" sz="1400" dirty="0">
                <a:latin typeface="Cambria" pitchFamily="18" charset="0"/>
                <a:ea typeface="Times New Roman" pitchFamily="18" charset="0"/>
                <a:cs typeface="Times New Roman" pitchFamily="18" charset="0"/>
              </a:rPr>
              <a:t>                                </a:t>
            </a:r>
            <a:r>
              <a:rPr lang="en-US" sz="1400" dirty="0">
                <a:latin typeface="Cambria" pitchFamily="18" charset="0"/>
                <a:ea typeface="Times New Roman" pitchFamily="18" charset="0"/>
                <a:cs typeface="Times New Roman" pitchFamily="18" charset="0"/>
              </a:rPr>
              <a:t>:</a:t>
            </a:r>
            <a:r>
              <a:rPr lang="id-ID" sz="1400" dirty="0">
                <a:latin typeface="Cambria" pitchFamily="18" charset="0"/>
                <a:ea typeface="Times New Roman" pitchFamily="18" charset="0"/>
                <a:cs typeface="Times New Roman" pitchFamily="18" charset="0"/>
              </a:rPr>
              <a:t> ..................................................................................</a:t>
            </a:r>
            <a:r>
              <a:rPr lang="en-US" sz="1400" dirty="0">
                <a:latin typeface="Calibri"/>
                <a:ea typeface="Times New Roman" pitchFamily="18" charset="0"/>
                <a:cs typeface="Times New Roman" pitchFamily="18" charset="0"/>
              </a:rPr>
              <a:t>……………………………</a:t>
            </a:r>
            <a:r>
              <a:rPr lang="en-US" sz="1400" dirty="0">
                <a:latin typeface="Cambria" pitchFamily="18" charset="0"/>
                <a:ea typeface="Times New Roman" pitchFamily="18" charset="0"/>
                <a:cs typeface="Times New Roman" pitchFamily="18" charset="0"/>
              </a:rPr>
              <a:t>.</a:t>
            </a:r>
            <a:r>
              <a:rPr lang="id-ID" sz="1400" dirty="0">
                <a:latin typeface="Cambria" pitchFamily="18" charset="0"/>
                <a:ea typeface="Times New Roman" pitchFamily="18" charset="0"/>
                <a:cs typeface="Times New Roman" pitchFamily="18" charset="0"/>
              </a:rPr>
              <a:t>.....</a:t>
            </a:r>
            <a:endParaRPr lang="id-ID" sz="1400" dirty="0">
              <a:latin typeface="Arial" pitchFamily="34" charset="0"/>
              <a:cs typeface="Arial" pitchFamily="34" charset="0"/>
            </a:endParaRPr>
          </a:p>
          <a:p>
            <a:pPr defTabSz="914400" eaLnBrk="0" fontAlgn="base" hangingPunct="0">
              <a:spcBef>
                <a:spcPct val="0"/>
              </a:spcBef>
              <a:spcAft>
                <a:spcPct val="0"/>
              </a:spcAft>
              <a:tabLst>
                <a:tab pos="4860925" algn="l"/>
              </a:tabLst>
            </a:pPr>
            <a:r>
              <a:rPr lang="en-US" sz="1400" dirty="0" err="1">
                <a:latin typeface="Cambria" pitchFamily="18" charset="0"/>
                <a:ea typeface="Times New Roman" pitchFamily="18" charset="0"/>
                <a:cs typeface="Times New Roman" pitchFamily="18" charset="0"/>
              </a:rPr>
              <a:t>Kelas</a:t>
            </a:r>
            <a:r>
              <a:rPr lang="en-US" sz="1400" dirty="0">
                <a:latin typeface="Cambria" pitchFamily="18" charset="0"/>
                <a:ea typeface="Times New Roman" pitchFamily="18" charset="0"/>
                <a:cs typeface="Times New Roman" pitchFamily="18" charset="0"/>
              </a:rPr>
              <a:t>/Semester</a:t>
            </a:r>
            <a:r>
              <a:rPr lang="id-ID" sz="1400" dirty="0">
                <a:latin typeface="Cambria" pitchFamily="18" charset="0"/>
                <a:ea typeface="Times New Roman" pitchFamily="18" charset="0"/>
                <a:cs typeface="Times New Roman" pitchFamily="18" charset="0"/>
              </a:rPr>
              <a:t>                                  : ...............................................................................................................................</a:t>
            </a:r>
            <a:endParaRPr lang="id-ID" sz="1400" dirty="0">
              <a:latin typeface="Arial" pitchFamily="34" charset="0"/>
              <a:cs typeface="Arial" pitchFamily="34" charset="0"/>
            </a:endParaRPr>
          </a:p>
          <a:p>
            <a:pPr defTabSz="914400" eaLnBrk="0" fontAlgn="base" hangingPunct="0">
              <a:spcBef>
                <a:spcPct val="0"/>
              </a:spcBef>
              <a:spcAft>
                <a:spcPct val="0"/>
              </a:spcAft>
              <a:tabLst>
                <a:tab pos="4860925" algn="l"/>
              </a:tabLst>
            </a:pPr>
            <a:r>
              <a:rPr lang="en-US" sz="1400" dirty="0" err="1">
                <a:latin typeface="Cambria" pitchFamily="18" charset="0"/>
                <a:ea typeface="Times New Roman" pitchFamily="18" charset="0"/>
                <a:cs typeface="Times New Roman" pitchFamily="18" charset="0"/>
              </a:rPr>
              <a:t>Tahun</a:t>
            </a:r>
            <a:r>
              <a:rPr lang="en-US" sz="1400" dirty="0">
                <a:latin typeface="Cambria" pitchFamily="18" charset="0"/>
                <a:ea typeface="Times New Roman" pitchFamily="18" charset="0"/>
                <a:cs typeface="Times New Roman" pitchFamily="18" charset="0"/>
              </a:rPr>
              <a:t> </a:t>
            </a:r>
            <a:r>
              <a:rPr lang="en-US" sz="1400" dirty="0" err="1">
                <a:latin typeface="Cambria" pitchFamily="18" charset="0"/>
                <a:ea typeface="Times New Roman" pitchFamily="18" charset="0"/>
                <a:cs typeface="Times New Roman" pitchFamily="18" charset="0"/>
              </a:rPr>
              <a:t>Ajara</a:t>
            </a:r>
            <a:r>
              <a:rPr lang="id-ID" sz="1400" dirty="0">
                <a:latin typeface="Cambria" pitchFamily="18" charset="0"/>
                <a:ea typeface="Times New Roman" pitchFamily="18" charset="0"/>
                <a:cs typeface="Times New Roman" pitchFamily="18" charset="0"/>
              </a:rPr>
              <a:t>n                                       : ...............................................................................................................................</a:t>
            </a:r>
            <a:endParaRPr lang="en-US" sz="1400" dirty="0">
              <a:latin typeface="Arial" pitchFamily="34" charset="0"/>
              <a:cs typeface="Arial" pitchFamily="34" charset="0"/>
            </a:endParaRPr>
          </a:p>
        </p:txBody>
      </p:sp>
      <p:sp>
        <p:nvSpPr>
          <p:cNvPr id="6" name="Rectangle 5"/>
          <p:cNvSpPr/>
          <p:nvPr/>
        </p:nvSpPr>
        <p:spPr>
          <a:xfrm>
            <a:off x="2095472" y="1785926"/>
            <a:ext cx="8143932" cy="1077218"/>
          </a:xfrm>
          <a:prstGeom prst="rect">
            <a:avLst/>
          </a:prstGeom>
        </p:spPr>
        <p:txBody>
          <a:bodyPr wrap="square">
            <a:spAutoFit/>
          </a:bodyPr>
          <a:lstStyle/>
          <a:p>
            <a:r>
              <a:rPr lang="id-ID" sz="1600" dirty="0"/>
              <a:t>KI-1 ...................................................................................................................................</a:t>
            </a:r>
          </a:p>
          <a:p>
            <a:r>
              <a:rPr lang="id-ID" sz="1600" dirty="0"/>
              <a:t>KI-2 ...................................................................................................................................</a:t>
            </a:r>
          </a:p>
          <a:p>
            <a:r>
              <a:rPr lang="id-ID" sz="1600" dirty="0"/>
              <a:t>KI-3 ...................................................................................................................................</a:t>
            </a:r>
          </a:p>
          <a:p>
            <a:r>
              <a:rPr lang="id-ID" sz="1600" dirty="0"/>
              <a:t>KI-4</a:t>
            </a:r>
            <a:r>
              <a:rPr lang="en-US" sz="1600" dirty="0"/>
              <a:t>: </a:t>
            </a:r>
            <a:r>
              <a:rPr lang="id-ID" sz="1600" dirty="0"/>
              <a:t> .................................................................................................................................</a:t>
            </a:r>
            <a:r>
              <a:rPr lang="en-US" sz="1600" dirty="0"/>
              <a:t>	</a:t>
            </a:r>
            <a:endParaRPr lang="id-ID" sz="1600" dirty="0"/>
          </a:p>
        </p:txBody>
      </p:sp>
      <p:sp>
        <p:nvSpPr>
          <p:cNvPr id="7" name="Rectangle 6"/>
          <p:cNvSpPr/>
          <p:nvPr/>
        </p:nvSpPr>
        <p:spPr>
          <a:xfrm>
            <a:off x="8616280" y="141439"/>
            <a:ext cx="1767140"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1400" dirty="0"/>
              <a:t>Model Tambahan Indikator</a:t>
            </a:r>
          </a:p>
        </p:txBody>
      </p:sp>
    </p:spTree>
    <p:extLst>
      <p:ext uri="{BB962C8B-B14F-4D97-AF65-F5344CB8AC3E}">
        <p14:creationId xmlns:p14="http://schemas.microsoft.com/office/powerpoint/2010/main" val="3579178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596" y="0"/>
            <a:ext cx="8329642" cy="654032"/>
          </a:xfrm>
        </p:spPr>
        <p:txBody>
          <a:bodyPr>
            <a:normAutofit/>
          </a:bodyPr>
          <a:lstStyle/>
          <a:p>
            <a:pPr algn="ctr"/>
            <a:r>
              <a:rPr lang="id-ID" sz="3600" b="1" dirty="0">
                <a:solidFill>
                  <a:srgbClr val="FFFF00"/>
                </a:solidFill>
                <a:latin typeface="+mn-lt"/>
              </a:rPr>
              <a:t>FORMAT SILABUS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1088715"/>
              </p:ext>
            </p:extLst>
          </p:nvPr>
        </p:nvGraphicFramePr>
        <p:xfrm>
          <a:off x="647701" y="3000373"/>
          <a:ext cx="10820399" cy="3314311"/>
        </p:xfrm>
        <a:graphic>
          <a:graphicData uri="http://schemas.openxmlformats.org/drawingml/2006/table">
            <a:tbl>
              <a:tblPr firstRow="1" bandRow="1">
                <a:tableStyleId>{5C22544A-7EE6-4342-B048-85BDC9FD1C3A}</a:tableStyleId>
              </a:tblPr>
              <a:tblGrid>
                <a:gridCol w="2136741"/>
                <a:gridCol w="1422743"/>
                <a:gridCol w="1236554"/>
                <a:gridCol w="1940582"/>
                <a:gridCol w="1504549"/>
                <a:gridCol w="1289614"/>
                <a:gridCol w="1289616"/>
              </a:tblGrid>
              <a:tr h="500636">
                <a:tc>
                  <a:txBody>
                    <a:bodyPr/>
                    <a:lstStyle/>
                    <a:p>
                      <a:pPr algn="ctr"/>
                      <a:r>
                        <a:rPr lang="id-ID" sz="1100" dirty="0" smtClean="0"/>
                        <a:t>Kompetensi Dasar</a:t>
                      </a:r>
                      <a:endParaRPr lang="id-ID" sz="1100" dirty="0"/>
                    </a:p>
                  </a:txBody>
                  <a:tcPr>
                    <a:solidFill>
                      <a:srgbClr val="FF0000"/>
                    </a:solidFill>
                  </a:tcPr>
                </a:tc>
                <a:tc>
                  <a:txBody>
                    <a:bodyPr/>
                    <a:lstStyle/>
                    <a:p>
                      <a:pPr algn="ctr"/>
                      <a:r>
                        <a:rPr lang="id-ID" sz="1100" dirty="0" smtClean="0"/>
                        <a:t>Materi Pokok</a:t>
                      </a:r>
                      <a:endParaRPr lang="id-ID" sz="1100" dirty="0"/>
                    </a:p>
                  </a:txBody>
                  <a:tcPr>
                    <a:lnR w="12700" cap="flat" cmpd="sng" algn="ctr">
                      <a:solidFill>
                        <a:schemeClr val="tx1"/>
                      </a:solidFill>
                      <a:prstDash val="solid"/>
                      <a:round/>
                      <a:headEnd type="none" w="med" len="med"/>
                      <a:tailEnd type="none" w="med" len="med"/>
                    </a:lnR>
                    <a:solidFill>
                      <a:srgbClr val="FF0000"/>
                    </a:solidFill>
                  </a:tcPr>
                </a:tc>
                <a:tc>
                  <a:txBody>
                    <a:bodyPr/>
                    <a:lstStyle/>
                    <a:p>
                      <a:pPr algn="ctr"/>
                      <a:r>
                        <a:rPr lang="id-ID" sz="1100" dirty="0" smtClean="0"/>
                        <a:t>Indikator</a:t>
                      </a:r>
                      <a:endParaRPr lang="id-ID" sz="1100" dirty="0"/>
                    </a:p>
                  </a:txBody>
                  <a:tcPr>
                    <a:lnL w="12700" cap="flat" cmpd="sng" algn="ctr">
                      <a:solidFill>
                        <a:schemeClr val="tx1"/>
                      </a:solidFill>
                      <a:prstDash val="solid"/>
                      <a:round/>
                      <a:headEnd type="none" w="med" len="med"/>
                      <a:tailEnd type="none" w="med" len="med"/>
                    </a:lnL>
                    <a:solidFill>
                      <a:srgbClr val="FF0000"/>
                    </a:solidFill>
                  </a:tcPr>
                </a:tc>
                <a:tc>
                  <a:txBody>
                    <a:bodyPr/>
                    <a:lstStyle/>
                    <a:p>
                      <a:pPr algn="ctr"/>
                      <a:r>
                        <a:rPr lang="id-ID" sz="1100" dirty="0" smtClean="0"/>
                        <a:t>Pembelajaran</a:t>
                      </a:r>
                      <a:endParaRPr lang="id-ID" sz="1100" dirty="0"/>
                    </a:p>
                  </a:txBody>
                  <a:tcPr>
                    <a:solidFill>
                      <a:srgbClr val="FF0000"/>
                    </a:solidFill>
                  </a:tcPr>
                </a:tc>
                <a:tc>
                  <a:txBody>
                    <a:bodyPr/>
                    <a:lstStyle/>
                    <a:p>
                      <a:pPr algn="ctr"/>
                      <a:r>
                        <a:rPr lang="id-ID" sz="1100" dirty="0" smtClean="0"/>
                        <a:t>Penilaian</a:t>
                      </a:r>
                      <a:endParaRPr lang="id-ID" sz="1100" dirty="0"/>
                    </a:p>
                  </a:txBody>
                  <a:tcPr>
                    <a:solidFill>
                      <a:srgbClr val="FF0000"/>
                    </a:solidFill>
                  </a:tcPr>
                </a:tc>
                <a:tc>
                  <a:txBody>
                    <a:bodyPr/>
                    <a:lstStyle/>
                    <a:p>
                      <a:pPr algn="ctr"/>
                      <a:r>
                        <a:rPr lang="id-ID" sz="1100" dirty="0" smtClean="0"/>
                        <a:t>Alokasi Waktu</a:t>
                      </a:r>
                      <a:endParaRPr lang="id-ID" sz="1100" dirty="0"/>
                    </a:p>
                  </a:txBody>
                  <a:tcPr>
                    <a:solidFill>
                      <a:srgbClr val="FF0000"/>
                    </a:solidFill>
                  </a:tcPr>
                </a:tc>
                <a:tc>
                  <a:txBody>
                    <a:bodyPr/>
                    <a:lstStyle/>
                    <a:p>
                      <a:pPr algn="ctr"/>
                      <a:r>
                        <a:rPr lang="id-ID" sz="1100" dirty="0" smtClean="0"/>
                        <a:t>Sumber Belajar</a:t>
                      </a:r>
                      <a:endParaRPr lang="id-ID" sz="1100" dirty="0"/>
                    </a:p>
                  </a:txBody>
                  <a:tcPr>
                    <a:solidFill>
                      <a:srgbClr val="FF0000"/>
                    </a:solidFill>
                  </a:tcPr>
                </a:tc>
              </a:tr>
              <a:tr h="328479">
                <a:tc>
                  <a:txBody>
                    <a:bodyPr/>
                    <a:lstStyle/>
                    <a:p>
                      <a:r>
                        <a:rPr lang="id-ID" sz="1600" b="1" dirty="0" smtClean="0"/>
                        <a:t>Mata Pelajaran</a:t>
                      </a:r>
                      <a:endParaRPr lang="id-ID" sz="1600" b="1" dirty="0"/>
                    </a:p>
                  </a:txBody>
                  <a:tcPr>
                    <a:lnB w="12700" cap="flat" cmpd="sng" algn="ctr">
                      <a:solidFill>
                        <a:schemeClr val="tx1"/>
                      </a:solidFill>
                      <a:prstDash val="solid"/>
                      <a:round/>
                      <a:headEnd type="none" w="med" len="med"/>
                      <a:tailEnd type="none" w="med" len="med"/>
                    </a:lnB>
                  </a:tcPr>
                </a:tc>
                <a:tc>
                  <a:txBody>
                    <a:bodyPr/>
                    <a:lstStyle/>
                    <a:p>
                      <a:endParaRPr lang="id-ID" sz="11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a:txBody>
                    <a:bodyPr/>
                    <a:lstStyle/>
                    <a:p>
                      <a:endParaRPr lang="id-ID" sz="1100" dirty="0"/>
                    </a:p>
                  </a:txBody>
                  <a:tcPr>
                    <a:lnL w="12700" cap="flat" cmpd="sng" algn="ctr">
                      <a:solidFill>
                        <a:schemeClr val="tx1"/>
                      </a:solidFill>
                      <a:prstDash val="solid"/>
                      <a:round/>
                      <a:headEnd type="none" w="med" len="med"/>
                      <a:tailEnd type="none" w="med" len="med"/>
                    </a:lnL>
                  </a:tcPr>
                </a:tc>
                <a:tc rowSpan="2">
                  <a:txBody>
                    <a:bodyPr/>
                    <a:lstStyle/>
                    <a:p>
                      <a:endParaRPr lang="id-ID" sz="1100" dirty="0"/>
                    </a:p>
                  </a:txBody>
                  <a:tcPr/>
                </a:tc>
                <a:tc rowSpan="2">
                  <a:txBody>
                    <a:bodyPr/>
                    <a:lstStyle/>
                    <a:p>
                      <a:endParaRPr lang="id-ID" sz="1100" dirty="0"/>
                    </a:p>
                  </a:txBody>
                  <a:tcPr/>
                </a:tc>
                <a:tc rowSpan="2">
                  <a:txBody>
                    <a:bodyPr/>
                    <a:lstStyle/>
                    <a:p>
                      <a:endParaRPr lang="id-ID" sz="1100" dirty="0"/>
                    </a:p>
                  </a:txBody>
                  <a:tcPr/>
                </a:tc>
                <a:tc rowSpan="2">
                  <a:txBody>
                    <a:bodyPr/>
                    <a:lstStyle/>
                    <a:p>
                      <a:endParaRPr lang="id-ID" sz="1100" dirty="0"/>
                    </a:p>
                  </a:txBody>
                  <a:tcPr/>
                </a:tc>
              </a:tr>
              <a:tr h="2478395">
                <a:tc>
                  <a:txBody>
                    <a:bodyPr/>
                    <a:lstStyle/>
                    <a:p>
                      <a:endParaRPr lang="id-ID" sz="1100" dirty="0"/>
                    </a:p>
                  </a:txBody>
                  <a:tcPr>
                    <a:lnT w="12700" cap="flat" cmpd="sng" algn="ctr">
                      <a:solidFill>
                        <a:schemeClr val="tx1"/>
                      </a:solidFill>
                      <a:prstDash val="solid"/>
                      <a:round/>
                      <a:headEnd type="none" w="med" len="med"/>
                      <a:tailEnd type="none" w="med" len="med"/>
                    </a:lnT>
                  </a:tcPr>
                </a:tc>
                <a:tc>
                  <a:txBody>
                    <a:bodyPr/>
                    <a:lstStyle/>
                    <a:p>
                      <a:endParaRPr lang="id-ID"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r>
            </a:tbl>
          </a:graphicData>
        </a:graphic>
      </p:graphicFrame>
      <p:sp>
        <p:nvSpPr>
          <p:cNvPr id="128001" name="Rectangle 1"/>
          <p:cNvSpPr>
            <a:spLocks noChangeArrowheads="1"/>
          </p:cNvSpPr>
          <p:nvPr/>
        </p:nvSpPr>
        <p:spPr bwMode="auto">
          <a:xfrm>
            <a:off x="2724150" y="642919"/>
            <a:ext cx="7515254"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4860925" algn="l"/>
              </a:tabLst>
            </a:pPr>
            <a:r>
              <a:rPr lang="id-ID" sz="1400" dirty="0">
                <a:latin typeface="Cambria" pitchFamily="18" charset="0"/>
                <a:cs typeface="Times New Roman" pitchFamily="18" charset="0"/>
              </a:rPr>
              <a:t>Sekolah                                                 : ...............................................................................................................................</a:t>
            </a:r>
            <a:endParaRPr lang="id-ID" sz="1400" dirty="0">
              <a:latin typeface="Arial" pitchFamily="34" charset="0"/>
              <a:cs typeface="Arial" pitchFamily="34" charset="0"/>
            </a:endParaRPr>
          </a:p>
          <a:p>
            <a:pPr defTabSz="914400" eaLnBrk="0" fontAlgn="base" hangingPunct="0">
              <a:spcBef>
                <a:spcPct val="0"/>
              </a:spcBef>
              <a:spcAft>
                <a:spcPct val="0"/>
              </a:spcAft>
              <a:tabLst>
                <a:tab pos="4860925" algn="l"/>
              </a:tabLst>
            </a:pPr>
            <a:r>
              <a:rPr lang="en-US" sz="1400" dirty="0" err="1">
                <a:latin typeface="Cambria" pitchFamily="18" charset="0"/>
                <a:ea typeface="Times New Roman" pitchFamily="18" charset="0"/>
                <a:cs typeface="Times New Roman" pitchFamily="18" charset="0"/>
              </a:rPr>
              <a:t>Satuan</a:t>
            </a:r>
            <a:r>
              <a:rPr lang="en-US" sz="1400" dirty="0">
                <a:latin typeface="Cambria" pitchFamily="18" charset="0"/>
                <a:ea typeface="Times New Roman" pitchFamily="18" charset="0"/>
                <a:cs typeface="Times New Roman" pitchFamily="18" charset="0"/>
              </a:rPr>
              <a:t> </a:t>
            </a:r>
            <a:r>
              <a:rPr lang="en-US" sz="1400" dirty="0" err="1">
                <a:latin typeface="Cambria" pitchFamily="18" charset="0"/>
                <a:ea typeface="Times New Roman" pitchFamily="18" charset="0"/>
                <a:cs typeface="Times New Roman" pitchFamily="18" charset="0"/>
              </a:rPr>
              <a:t>Pendidikan</a:t>
            </a:r>
            <a:r>
              <a:rPr lang="id-ID" sz="1400" dirty="0">
                <a:latin typeface="Cambria" pitchFamily="18" charset="0"/>
                <a:ea typeface="Times New Roman" pitchFamily="18" charset="0"/>
                <a:cs typeface="Times New Roman" pitchFamily="18" charset="0"/>
              </a:rPr>
              <a:t>                             : ...............................................................................................................................</a:t>
            </a:r>
            <a:endParaRPr lang="id-ID" sz="1400" dirty="0">
              <a:latin typeface="Arial" pitchFamily="34" charset="0"/>
              <a:cs typeface="Arial" pitchFamily="34" charset="0"/>
            </a:endParaRPr>
          </a:p>
          <a:p>
            <a:pPr defTabSz="914400" eaLnBrk="0" fontAlgn="base" hangingPunct="0">
              <a:spcBef>
                <a:spcPct val="0"/>
              </a:spcBef>
              <a:spcAft>
                <a:spcPct val="0"/>
              </a:spcAft>
              <a:tabLst>
                <a:tab pos="4860925" algn="l"/>
              </a:tabLst>
            </a:pPr>
            <a:r>
              <a:rPr lang="en-US" sz="1400" dirty="0" err="1">
                <a:latin typeface="Cambria" pitchFamily="18" charset="0"/>
                <a:ea typeface="Times New Roman" pitchFamily="18" charset="0"/>
                <a:cs typeface="Times New Roman" pitchFamily="18" charset="0"/>
              </a:rPr>
              <a:t>Tema</a:t>
            </a:r>
            <a:r>
              <a:rPr lang="en-US" sz="1400" dirty="0">
                <a:latin typeface="Cambria" pitchFamily="18" charset="0"/>
                <a:ea typeface="Times New Roman" pitchFamily="18" charset="0"/>
                <a:cs typeface="Times New Roman" pitchFamily="18" charset="0"/>
              </a:rPr>
              <a:t>/ Sub </a:t>
            </a:r>
            <a:r>
              <a:rPr lang="en-US" sz="1400" dirty="0" err="1">
                <a:latin typeface="Cambria" pitchFamily="18" charset="0"/>
                <a:ea typeface="Times New Roman" pitchFamily="18" charset="0"/>
                <a:cs typeface="Times New Roman" pitchFamily="18" charset="0"/>
              </a:rPr>
              <a:t>Tema</a:t>
            </a:r>
            <a:r>
              <a:rPr lang="id-ID" sz="1400" dirty="0">
                <a:latin typeface="Cambria" pitchFamily="18" charset="0"/>
                <a:ea typeface="Times New Roman" pitchFamily="18" charset="0"/>
                <a:cs typeface="Times New Roman" pitchFamily="18" charset="0"/>
              </a:rPr>
              <a:t>                                </a:t>
            </a:r>
            <a:r>
              <a:rPr lang="en-US" sz="1400" dirty="0">
                <a:latin typeface="Cambria" pitchFamily="18" charset="0"/>
                <a:ea typeface="Times New Roman" pitchFamily="18" charset="0"/>
                <a:cs typeface="Times New Roman" pitchFamily="18" charset="0"/>
              </a:rPr>
              <a:t>:</a:t>
            </a:r>
            <a:r>
              <a:rPr lang="id-ID" sz="1400" dirty="0">
                <a:latin typeface="Cambria" pitchFamily="18" charset="0"/>
                <a:ea typeface="Times New Roman" pitchFamily="18" charset="0"/>
                <a:cs typeface="Times New Roman" pitchFamily="18" charset="0"/>
              </a:rPr>
              <a:t> ..................................................................................</a:t>
            </a:r>
            <a:r>
              <a:rPr lang="en-US" sz="1400" dirty="0">
                <a:latin typeface="Calibri"/>
                <a:ea typeface="Times New Roman" pitchFamily="18" charset="0"/>
                <a:cs typeface="Times New Roman" pitchFamily="18" charset="0"/>
              </a:rPr>
              <a:t>……………………………</a:t>
            </a:r>
            <a:r>
              <a:rPr lang="en-US" sz="1400" dirty="0">
                <a:latin typeface="Cambria" pitchFamily="18" charset="0"/>
                <a:ea typeface="Times New Roman" pitchFamily="18" charset="0"/>
                <a:cs typeface="Times New Roman" pitchFamily="18" charset="0"/>
              </a:rPr>
              <a:t>.</a:t>
            </a:r>
            <a:r>
              <a:rPr lang="id-ID" sz="1400" dirty="0">
                <a:latin typeface="Cambria" pitchFamily="18" charset="0"/>
                <a:ea typeface="Times New Roman" pitchFamily="18" charset="0"/>
                <a:cs typeface="Times New Roman" pitchFamily="18" charset="0"/>
              </a:rPr>
              <a:t>.....</a:t>
            </a:r>
            <a:endParaRPr lang="id-ID" sz="1400" dirty="0">
              <a:latin typeface="Arial" pitchFamily="34" charset="0"/>
              <a:cs typeface="Arial" pitchFamily="34" charset="0"/>
            </a:endParaRPr>
          </a:p>
          <a:p>
            <a:pPr defTabSz="914400" eaLnBrk="0" fontAlgn="base" hangingPunct="0">
              <a:spcBef>
                <a:spcPct val="0"/>
              </a:spcBef>
              <a:spcAft>
                <a:spcPct val="0"/>
              </a:spcAft>
              <a:tabLst>
                <a:tab pos="4860925" algn="l"/>
              </a:tabLst>
            </a:pPr>
            <a:r>
              <a:rPr lang="en-US" sz="1400" dirty="0" err="1">
                <a:latin typeface="Cambria" pitchFamily="18" charset="0"/>
                <a:ea typeface="Times New Roman" pitchFamily="18" charset="0"/>
                <a:cs typeface="Times New Roman" pitchFamily="18" charset="0"/>
              </a:rPr>
              <a:t>Kelas</a:t>
            </a:r>
            <a:r>
              <a:rPr lang="en-US" sz="1400" dirty="0">
                <a:latin typeface="Cambria" pitchFamily="18" charset="0"/>
                <a:ea typeface="Times New Roman" pitchFamily="18" charset="0"/>
                <a:cs typeface="Times New Roman" pitchFamily="18" charset="0"/>
              </a:rPr>
              <a:t>/Semester</a:t>
            </a:r>
            <a:r>
              <a:rPr lang="id-ID" sz="1400" dirty="0">
                <a:latin typeface="Cambria" pitchFamily="18" charset="0"/>
                <a:ea typeface="Times New Roman" pitchFamily="18" charset="0"/>
                <a:cs typeface="Times New Roman" pitchFamily="18" charset="0"/>
              </a:rPr>
              <a:t>                                  : ...............................................................................................................................</a:t>
            </a:r>
            <a:endParaRPr lang="id-ID" sz="1400" dirty="0">
              <a:latin typeface="Arial" pitchFamily="34" charset="0"/>
              <a:cs typeface="Arial" pitchFamily="34" charset="0"/>
            </a:endParaRPr>
          </a:p>
          <a:p>
            <a:pPr defTabSz="914400" eaLnBrk="0" fontAlgn="base" hangingPunct="0">
              <a:spcBef>
                <a:spcPct val="0"/>
              </a:spcBef>
              <a:spcAft>
                <a:spcPct val="0"/>
              </a:spcAft>
              <a:tabLst>
                <a:tab pos="4860925" algn="l"/>
              </a:tabLst>
            </a:pPr>
            <a:r>
              <a:rPr lang="en-US" sz="1400" dirty="0" err="1">
                <a:latin typeface="Cambria" pitchFamily="18" charset="0"/>
                <a:ea typeface="Times New Roman" pitchFamily="18" charset="0"/>
                <a:cs typeface="Times New Roman" pitchFamily="18" charset="0"/>
              </a:rPr>
              <a:t>Tahun</a:t>
            </a:r>
            <a:r>
              <a:rPr lang="en-US" sz="1400" dirty="0">
                <a:latin typeface="Cambria" pitchFamily="18" charset="0"/>
                <a:ea typeface="Times New Roman" pitchFamily="18" charset="0"/>
                <a:cs typeface="Times New Roman" pitchFamily="18" charset="0"/>
              </a:rPr>
              <a:t> </a:t>
            </a:r>
            <a:r>
              <a:rPr lang="en-US" sz="1400" dirty="0" err="1">
                <a:latin typeface="Cambria" pitchFamily="18" charset="0"/>
                <a:ea typeface="Times New Roman" pitchFamily="18" charset="0"/>
                <a:cs typeface="Times New Roman" pitchFamily="18" charset="0"/>
              </a:rPr>
              <a:t>Ajara</a:t>
            </a:r>
            <a:r>
              <a:rPr lang="id-ID" sz="1400" dirty="0">
                <a:latin typeface="Cambria" pitchFamily="18" charset="0"/>
                <a:ea typeface="Times New Roman" pitchFamily="18" charset="0"/>
                <a:cs typeface="Times New Roman" pitchFamily="18" charset="0"/>
              </a:rPr>
              <a:t>n                                       : ...............................................................................................................................</a:t>
            </a:r>
            <a:endParaRPr lang="en-US" sz="1400" dirty="0">
              <a:latin typeface="Arial" pitchFamily="34" charset="0"/>
              <a:cs typeface="Arial" pitchFamily="34" charset="0"/>
            </a:endParaRPr>
          </a:p>
        </p:txBody>
      </p:sp>
      <p:sp>
        <p:nvSpPr>
          <p:cNvPr id="6" name="Rectangle 5"/>
          <p:cNvSpPr/>
          <p:nvPr/>
        </p:nvSpPr>
        <p:spPr>
          <a:xfrm>
            <a:off x="2095472" y="1785926"/>
            <a:ext cx="8143932" cy="1077218"/>
          </a:xfrm>
          <a:prstGeom prst="rect">
            <a:avLst/>
          </a:prstGeom>
        </p:spPr>
        <p:txBody>
          <a:bodyPr wrap="square">
            <a:spAutoFit/>
          </a:bodyPr>
          <a:lstStyle/>
          <a:p>
            <a:r>
              <a:rPr lang="id-ID" sz="1600" dirty="0"/>
              <a:t>KI-1 ...................................................................................................................................</a:t>
            </a:r>
          </a:p>
          <a:p>
            <a:r>
              <a:rPr lang="id-ID" sz="1600" dirty="0"/>
              <a:t>KI-2 ...................................................................................................................................</a:t>
            </a:r>
          </a:p>
          <a:p>
            <a:r>
              <a:rPr lang="id-ID" sz="1600" dirty="0"/>
              <a:t>KI-3 ...................................................................................................................................</a:t>
            </a:r>
          </a:p>
          <a:p>
            <a:r>
              <a:rPr lang="id-ID" sz="1600" dirty="0"/>
              <a:t>KI-4</a:t>
            </a:r>
            <a:r>
              <a:rPr lang="en-US" sz="1600" dirty="0"/>
              <a:t>: </a:t>
            </a:r>
            <a:r>
              <a:rPr lang="id-ID" sz="1600" dirty="0"/>
              <a:t> .................................................................................................................................</a:t>
            </a:r>
            <a:r>
              <a:rPr lang="en-US" sz="1600" dirty="0"/>
              <a:t>	</a:t>
            </a:r>
            <a:endParaRPr lang="id-ID" sz="1600" dirty="0"/>
          </a:p>
        </p:txBody>
      </p:sp>
      <p:sp>
        <p:nvSpPr>
          <p:cNvPr id="8" name="Rectangle 7"/>
          <p:cNvSpPr/>
          <p:nvPr/>
        </p:nvSpPr>
        <p:spPr>
          <a:xfrm>
            <a:off x="8616280" y="141439"/>
            <a:ext cx="1767140"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dirty="0"/>
              <a:t>Model Puskurbuk</a:t>
            </a:r>
          </a:p>
        </p:txBody>
      </p:sp>
    </p:spTree>
    <p:extLst>
      <p:ext uri="{BB962C8B-B14F-4D97-AF65-F5344CB8AC3E}">
        <p14:creationId xmlns:p14="http://schemas.microsoft.com/office/powerpoint/2010/main" val="4116592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FFFF00"/>
                </a:solidFill>
              </a:rPr>
              <a:t>PROGRAM TAHUNAN</a:t>
            </a:r>
            <a:endParaRPr lang="id-ID" b="1" dirty="0">
              <a:solidFill>
                <a:srgbClr val="FFFF00"/>
              </a:solidFill>
            </a:endParaRPr>
          </a:p>
        </p:txBody>
      </p:sp>
      <p:sp>
        <p:nvSpPr>
          <p:cNvPr id="3" name="Content Placeholder 2"/>
          <p:cNvSpPr>
            <a:spLocks noGrp="1"/>
          </p:cNvSpPr>
          <p:nvPr>
            <p:ph idx="1"/>
          </p:nvPr>
        </p:nvSpPr>
        <p:spPr/>
        <p:txBody>
          <a:bodyPr/>
          <a:lstStyle/>
          <a:p>
            <a:r>
              <a:rPr lang="id-ID" dirty="0" smtClean="0"/>
              <a:t>Program Tahunan Tematik</a:t>
            </a:r>
          </a:p>
          <a:p>
            <a:r>
              <a:rPr lang="id-ID" dirty="0" smtClean="0"/>
              <a:t>Program Tahunan Mata Pelajaran</a:t>
            </a:r>
          </a:p>
          <a:p>
            <a:r>
              <a:rPr lang="id-ID" dirty="0" smtClean="0"/>
              <a:t>Program Tahunan Program Kebutuhan Khusus</a:t>
            </a:r>
            <a:endParaRPr lang="id-ID" dirty="0"/>
          </a:p>
        </p:txBody>
      </p:sp>
      <p:pic>
        <p:nvPicPr>
          <p:cNvPr id="141314" name="Picture 2" descr="Image result for Program Tahunan"/>
          <p:cNvPicPr>
            <a:picLocks noChangeAspect="1" noChangeArrowheads="1"/>
          </p:cNvPicPr>
          <p:nvPr/>
        </p:nvPicPr>
        <p:blipFill>
          <a:blip r:embed="rId2"/>
          <a:srcRect/>
          <a:stretch>
            <a:fillRect/>
          </a:stretch>
        </p:blipFill>
        <p:spPr bwMode="auto">
          <a:xfrm>
            <a:off x="5738811" y="3786190"/>
            <a:ext cx="4643455" cy="2857520"/>
          </a:xfrm>
          <a:prstGeom prst="rect">
            <a:avLst/>
          </a:prstGeom>
          <a:noFill/>
        </p:spPr>
      </p:pic>
      <p:pic>
        <p:nvPicPr>
          <p:cNvPr id="141316" name="Picture 4" descr="Image result for Program Tahunan"/>
          <p:cNvPicPr>
            <a:picLocks noChangeAspect="1" noChangeArrowheads="1"/>
          </p:cNvPicPr>
          <p:nvPr/>
        </p:nvPicPr>
        <p:blipFill>
          <a:blip r:embed="rId3"/>
          <a:srcRect/>
          <a:stretch>
            <a:fillRect/>
          </a:stretch>
        </p:blipFill>
        <p:spPr bwMode="auto">
          <a:xfrm>
            <a:off x="2452662" y="3786190"/>
            <a:ext cx="3071834" cy="2786083"/>
          </a:xfrm>
          <a:prstGeom prst="rect">
            <a:avLst/>
          </a:prstGeom>
          <a:noFill/>
        </p:spPr>
      </p:pic>
    </p:spTree>
    <p:extLst>
      <p:ext uri="{BB962C8B-B14F-4D97-AF65-F5344CB8AC3E}">
        <p14:creationId xmlns:p14="http://schemas.microsoft.com/office/powerpoint/2010/main" val="72360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4025736"/>
              </p:ext>
            </p:extLst>
          </p:nvPr>
        </p:nvGraphicFramePr>
        <p:xfrm>
          <a:off x="704849" y="2141538"/>
          <a:ext cx="10953750" cy="2804160"/>
        </p:xfrm>
        <a:graphic>
          <a:graphicData uri="http://schemas.openxmlformats.org/drawingml/2006/table">
            <a:tbl>
              <a:tblPr>
                <a:tableStyleId>{616DA210-FB5B-4158-B5E0-FEB733F419BA}</a:tableStyleId>
              </a:tblPr>
              <a:tblGrid>
                <a:gridCol w="818142"/>
                <a:gridCol w="3011930"/>
                <a:gridCol w="3439908"/>
                <a:gridCol w="3683770"/>
              </a:tblGrid>
              <a:tr h="219075">
                <a:tc>
                  <a:txBody>
                    <a:bodyPr/>
                    <a:lstStyle/>
                    <a:p>
                      <a:pPr algn="ctr">
                        <a:lnSpc>
                          <a:spcPct val="115000"/>
                        </a:lnSpc>
                        <a:spcAft>
                          <a:spcPts val="0"/>
                        </a:spcAft>
                      </a:pPr>
                      <a:r>
                        <a:rPr lang="id-ID" sz="1600" dirty="0" smtClean="0"/>
                        <a:t>No</a:t>
                      </a:r>
                      <a:endParaRPr lang="id-ID" sz="1600" dirty="0">
                        <a:solidFill>
                          <a:schemeClr val="tx1"/>
                        </a:solidFill>
                        <a:latin typeface="Rockwell" pitchFamily="18" charset="0"/>
                        <a:ea typeface="Calibri"/>
                        <a:cs typeface="Times New Roman"/>
                      </a:endParaRPr>
                    </a:p>
                  </a:txBody>
                  <a:tcPr marL="51435" marR="51435" marT="0" marB="0">
                    <a:solidFill>
                      <a:srgbClr val="FF0000"/>
                    </a:solidFill>
                  </a:tcPr>
                </a:tc>
                <a:tc>
                  <a:txBody>
                    <a:bodyPr/>
                    <a:lstStyle/>
                    <a:p>
                      <a:pPr algn="ctr">
                        <a:lnSpc>
                          <a:spcPct val="115000"/>
                        </a:lnSpc>
                        <a:spcAft>
                          <a:spcPts val="0"/>
                        </a:spcAft>
                      </a:pPr>
                      <a:r>
                        <a:rPr lang="id-ID" sz="1600" dirty="0" smtClean="0"/>
                        <a:t>Tema</a:t>
                      </a:r>
                      <a:endParaRPr lang="id-ID" sz="1600" dirty="0">
                        <a:solidFill>
                          <a:schemeClr val="tx1"/>
                        </a:solidFill>
                        <a:latin typeface="Rockwell" pitchFamily="18" charset="0"/>
                        <a:ea typeface="Calibri"/>
                        <a:cs typeface="Times New Roman"/>
                      </a:endParaRPr>
                    </a:p>
                  </a:txBody>
                  <a:tcPr marL="51435" marR="51435" marT="0" marB="0">
                    <a:solidFill>
                      <a:srgbClr val="FF0000"/>
                    </a:solidFill>
                  </a:tcPr>
                </a:tc>
                <a:tc>
                  <a:txBody>
                    <a:bodyPr/>
                    <a:lstStyle/>
                    <a:p>
                      <a:pPr algn="ctr">
                        <a:lnSpc>
                          <a:spcPct val="115000"/>
                        </a:lnSpc>
                        <a:spcAft>
                          <a:spcPts val="0"/>
                        </a:spcAft>
                      </a:pPr>
                      <a:r>
                        <a:rPr lang="id-ID" sz="1600" dirty="0" smtClean="0"/>
                        <a:t>Sub Tema</a:t>
                      </a:r>
                      <a:endParaRPr lang="id-ID" sz="1600" dirty="0">
                        <a:solidFill>
                          <a:schemeClr val="bg1"/>
                        </a:solidFill>
                        <a:latin typeface="Rockwell" pitchFamily="18" charset="0"/>
                        <a:ea typeface="Calibri"/>
                        <a:cs typeface="Times New Roman"/>
                      </a:endParaRPr>
                    </a:p>
                  </a:txBody>
                  <a:tcPr marL="51435" marR="51435" marT="0" marB="0" anchor="ctr">
                    <a:solidFill>
                      <a:srgbClr val="FF0000"/>
                    </a:solidFill>
                  </a:tcPr>
                </a:tc>
                <a:tc>
                  <a:txBody>
                    <a:bodyPr/>
                    <a:lstStyle/>
                    <a:p>
                      <a:pPr algn="ctr">
                        <a:lnSpc>
                          <a:spcPct val="115000"/>
                        </a:lnSpc>
                        <a:spcAft>
                          <a:spcPts val="0"/>
                        </a:spcAft>
                      </a:pPr>
                      <a:r>
                        <a:rPr lang="id-ID" sz="1600" dirty="0" smtClean="0"/>
                        <a:t>Alokasi Waktu</a:t>
                      </a:r>
                      <a:endParaRPr lang="id-ID" sz="1600" dirty="0">
                        <a:solidFill>
                          <a:schemeClr val="tx1"/>
                        </a:solidFill>
                        <a:latin typeface="Rockwell" pitchFamily="18" charset="0"/>
                        <a:ea typeface="Calibri"/>
                        <a:cs typeface="Times New Roman"/>
                      </a:endParaRPr>
                    </a:p>
                  </a:txBody>
                  <a:tcPr marL="51435" marR="51435" marT="0" marB="0">
                    <a:solidFill>
                      <a:srgbClr val="FF0000"/>
                    </a:solidFill>
                  </a:tcPr>
                </a:tc>
              </a:tr>
              <a:tr h="219075">
                <a:tc>
                  <a:txBody>
                    <a:bodyPr/>
                    <a:lstStyle/>
                    <a:p>
                      <a:pPr>
                        <a:lnSpc>
                          <a:spcPct val="115000"/>
                        </a:lnSpc>
                      </a:pPr>
                      <a:r>
                        <a:rPr lang="id-ID" sz="1800" dirty="0" smtClean="0">
                          <a:latin typeface="Calibri"/>
                          <a:ea typeface="Times New Roman"/>
                          <a:cs typeface="Times New Roman"/>
                        </a:rPr>
                        <a:t>1</a:t>
                      </a:r>
                      <a:endParaRPr lang="id-ID" sz="1800" dirty="0">
                        <a:latin typeface="Calibri"/>
                        <a:ea typeface="Times New Roman"/>
                        <a:cs typeface="Times New Roman"/>
                      </a:endParaRPr>
                    </a:p>
                  </a:txBody>
                  <a:tcPr marL="51435" marR="51435" marT="0" marB="0">
                    <a:solidFill>
                      <a:schemeClr val="bg1"/>
                    </a:solidFill>
                  </a:tcPr>
                </a:tc>
                <a:tc>
                  <a:txBody>
                    <a:bodyPr/>
                    <a:lstStyle/>
                    <a:p>
                      <a:pPr>
                        <a:lnSpc>
                          <a:spcPct val="115000"/>
                        </a:lnSpc>
                      </a:pPr>
                      <a:r>
                        <a:rPr lang="id-ID" sz="1800" dirty="0" smtClean="0">
                          <a:latin typeface="Calibri"/>
                          <a:ea typeface="Times New Roman"/>
                          <a:cs typeface="Times New Roman"/>
                        </a:rPr>
                        <a:t>1</a:t>
                      </a:r>
                      <a:endParaRPr lang="id-ID" sz="1800" dirty="0">
                        <a:latin typeface="Calibri"/>
                        <a:ea typeface="Times New Roman"/>
                        <a:cs typeface="Times New Roman"/>
                      </a:endParaRPr>
                    </a:p>
                  </a:txBody>
                  <a:tcPr marL="51435" marR="51435" marT="0" marB="0">
                    <a:solidFill>
                      <a:schemeClr val="bg1"/>
                    </a:solidFill>
                  </a:tcPr>
                </a:tc>
                <a:tc>
                  <a:txBody>
                    <a:bodyPr/>
                    <a:lstStyle/>
                    <a:p>
                      <a:pPr>
                        <a:lnSpc>
                          <a:spcPct val="115000"/>
                        </a:lnSpc>
                      </a:pPr>
                      <a:r>
                        <a:rPr lang="id-ID" sz="1800" dirty="0" smtClean="0">
                          <a:solidFill>
                            <a:schemeClr val="tx1"/>
                          </a:solidFill>
                          <a:latin typeface="Calibri"/>
                          <a:ea typeface="Times New Roman"/>
                          <a:cs typeface="Times New Roman"/>
                        </a:rPr>
                        <a:t>1.1.</a:t>
                      </a:r>
                      <a:endParaRPr lang="id-ID" sz="1800" dirty="0">
                        <a:solidFill>
                          <a:schemeClr val="tx1"/>
                        </a:solidFill>
                        <a:latin typeface="Calibri"/>
                        <a:ea typeface="Times New Roman"/>
                        <a:cs typeface="Times New Roman"/>
                      </a:endParaRPr>
                    </a:p>
                  </a:txBody>
                  <a:tcPr marL="51435" marR="51435" marT="0" marB="0" anchor="ctr">
                    <a:solidFill>
                      <a:schemeClr val="bg1"/>
                    </a:solidFill>
                  </a:tcPr>
                </a:tc>
                <a:tc>
                  <a:txBody>
                    <a:bodyPr/>
                    <a:lstStyle/>
                    <a:p>
                      <a:pPr>
                        <a:lnSpc>
                          <a:spcPct val="115000"/>
                        </a:lnSpc>
                      </a:pPr>
                      <a:r>
                        <a:rPr lang="id-ID" sz="1800" dirty="0" smtClean="0">
                          <a:latin typeface="Calibri"/>
                          <a:ea typeface="Times New Roman"/>
                          <a:cs typeface="Times New Roman"/>
                        </a:rPr>
                        <a:t>12 JP</a:t>
                      </a:r>
                      <a:endParaRPr lang="id-ID" sz="1800" dirty="0">
                        <a:latin typeface="Calibri"/>
                        <a:ea typeface="Times New Roman"/>
                        <a:cs typeface="Times New Roman"/>
                      </a:endParaRPr>
                    </a:p>
                  </a:txBody>
                  <a:tcPr marL="51435" marR="51435" marT="0" marB="0">
                    <a:solidFill>
                      <a:schemeClr val="bg1"/>
                    </a:solidFill>
                  </a:tcPr>
                </a:tc>
              </a:tr>
              <a:tr h="219075">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dirty="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nchor="ctr">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r>
              <a:tr h="219075">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dirty="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nchor="ctr">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r>
              <a:tr h="219075">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dirty="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nchor="ctr">
                    <a:solidFill>
                      <a:schemeClr val="bg1"/>
                    </a:solidFill>
                  </a:tcPr>
                </a:tc>
                <a:tc>
                  <a:txBody>
                    <a:bodyPr/>
                    <a:lstStyle/>
                    <a:p>
                      <a:pPr>
                        <a:lnSpc>
                          <a:spcPct val="115000"/>
                        </a:lnSpc>
                      </a:pPr>
                      <a:endParaRPr lang="id-ID" sz="1800" dirty="0">
                        <a:latin typeface="Calibri"/>
                        <a:ea typeface="Times New Roman"/>
                        <a:cs typeface="Times New Roman"/>
                      </a:endParaRPr>
                    </a:p>
                  </a:txBody>
                  <a:tcPr marL="51435" marR="51435" marT="0" marB="0">
                    <a:solidFill>
                      <a:schemeClr val="bg1"/>
                    </a:solidFill>
                  </a:tcPr>
                </a:tc>
              </a:tr>
              <a:tr h="219075">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dirty="0">
                        <a:latin typeface="Calibri"/>
                        <a:ea typeface="Times New Roman"/>
                        <a:cs typeface="Times New Roman"/>
                      </a:endParaRPr>
                    </a:p>
                  </a:txBody>
                  <a:tcPr marL="51435" marR="51435" marT="0" marB="0" anchor="ctr">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r>
              <a:tr h="219075">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dirty="0">
                        <a:latin typeface="Calibri"/>
                        <a:ea typeface="Times New Roman"/>
                        <a:cs typeface="Times New Roman"/>
                      </a:endParaRPr>
                    </a:p>
                  </a:txBody>
                  <a:tcPr marL="51435" marR="51435" marT="0" marB="0" anchor="ctr">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r>
              <a:tr h="219075">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dirty="0">
                        <a:latin typeface="Calibri"/>
                        <a:ea typeface="Times New Roman"/>
                        <a:cs typeface="Times New Roman"/>
                      </a:endParaRPr>
                    </a:p>
                  </a:txBody>
                  <a:tcPr marL="51435" marR="51435" marT="0" marB="0" anchor="ctr">
                    <a:solidFill>
                      <a:schemeClr val="bg1"/>
                    </a:solidFill>
                  </a:tcPr>
                </a:tc>
                <a:tc>
                  <a:txBody>
                    <a:bodyPr/>
                    <a:lstStyle/>
                    <a:p>
                      <a:pPr>
                        <a:lnSpc>
                          <a:spcPct val="115000"/>
                        </a:lnSpc>
                      </a:pPr>
                      <a:endParaRPr lang="id-ID" sz="1800" dirty="0">
                        <a:latin typeface="Calibri"/>
                        <a:ea typeface="Times New Roman"/>
                        <a:cs typeface="Times New Roman"/>
                      </a:endParaRPr>
                    </a:p>
                  </a:txBody>
                  <a:tcPr marL="51435" marR="51435" marT="0" marB="0">
                    <a:solidFill>
                      <a:schemeClr val="bg1"/>
                    </a:solidFill>
                  </a:tcPr>
                </a:tc>
              </a:tr>
              <a:tr h="219075">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nchor="ctr">
                    <a:solidFill>
                      <a:schemeClr val="bg1"/>
                    </a:solidFill>
                  </a:tcPr>
                </a:tc>
                <a:tc>
                  <a:txBody>
                    <a:bodyPr/>
                    <a:lstStyle/>
                    <a:p>
                      <a:pPr>
                        <a:lnSpc>
                          <a:spcPct val="115000"/>
                        </a:lnSpc>
                      </a:pPr>
                      <a:endParaRPr lang="id-ID" sz="1800" dirty="0">
                        <a:latin typeface="Calibri"/>
                        <a:ea typeface="Times New Roman"/>
                        <a:cs typeface="Times New Roman"/>
                      </a:endParaRPr>
                    </a:p>
                  </a:txBody>
                  <a:tcPr marL="51435" marR="51435" marT="0" marB="0">
                    <a:solidFill>
                      <a:schemeClr val="bg1"/>
                    </a:solidFill>
                  </a:tcPr>
                </a:tc>
              </a:tr>
            </a:tbl>
          </a:graphicData>
        </a:graphic>
      </p:graphicFrame>
      <p:sp>
        <p:nvSpPr>
          <p:cNvPr id="44087" name="Rectangle 2"/>
          <p:cNvSpPr>
            <a:spLocks noChangeArrowheads="1"/>
          </p:cNvSpPr>
          <p:nvPr/>
        </p:nvSpPr>
        <p:spPr bwMode="auto">
          <a:xfrm>
            <a:off x="1928814" y="659953"/>
            <a:ext cx="7045325" cy="1077218"/>
          </a:xfrm>
          <a:prstGeom prst="rect">
            <a:avLst/>
          </a:prstGeom>
          <a:noFill/>
          <a:ln w="9525">
            <a:noFill/>
            <a:miter lim="800000"/>
            <a:headEnd/>
            <a:tailEnd/>
          </a:ln>
        </p:spPr>
        <p:txBody>
          <a:bodyPr anchor="ctr">
            <a:spAutoFit/>
          </a:bodyPr>
          <a:lstStyle/>
          <a:p>
            <a:pPr algn="just" eaLnBrk="1" hangingPunct="1"/>
            <a:r>
              <a:rPr lang="id-ID" sz="1600" dirty="0">
                <a:latin typeface="Palatino Linotype" pitchFamily="18" charset="0"/>
                <a:ea typeface="Calibri" pitchFamily="34" charset="0"/>
                <a:cs typeface="Times New Roman" pitchFamily="18" charset="0"/>
              </a:rPr>
              <a:t>Nama  Sekolah		</a:t>
            </a:r>
            <a:r>
              <a:rPr lang="id-ID" sz="1600" dirty="0" smtClean="0">
                <a:latin typeface="Palatino Linotype" pitchFamily="18" charset="0"/>
                <a:ea typeface="Calibri" pitchFamily="34" charset="0"/>
                <a:cs typeface="Times New Roman" pitchFamily="18" charset="0"/>
              </a:rPr>
              <a:t>	: </a:t>
            </a:r>
            <a:r>
              <a:rPr lang="id-ID" sz="1600" dirty="0">
                <a:latin typeface="Calibri" pitchFamily="34" charset="0"/>
                <a:ea typeface="Calibri" pitchFamily="34" charset="0"/>
                <a:cs typeface="Times New Roman" pitchFamily="18" charset="0"/>
              </a:rPr>
              <a:t>…………………………………</a:t>
            </a:r>
            <a:endParaRPr lang="id-ID" sz="1600" dirty="0">
              <a:latin typeface="Arial" pitchFamily="34" charset="0"/>
              <a:ea typeface="Calibri" pitchFamily="34" charset="0"/>
              <a:cs typeface="Arial" pitchFamily="34" charset="0"/>
            </a:endParaRPr>
          </a:p>
          <a:p>
            <a:pPr algn="just"/>
            <a:r>
              <a:rPr lang="id-ID" sz="1600" dirty="0">
                <a:latin typeface="Palatino Linotype" pitchFamily="18" charset="0"/>
                <a:ea typeface="Calibri" pitchFamily="34" charset="0"/>
                <a:cs typeface="Times New Roman" pitchFamily="18" charset="0"/>
              </a:rPr>
              <a:t>Satuan Pendidikan		: </a:t>
            </a:r>
            <a:r>
              <a:rPr lang="id-ID" sz="1600" dirty="0">
                <a:latin typeface="Calibri" pitchFamily="34" charset="0"/>
                <a:ea typeface="Calibri" pitchFamily="34" charset="0"/>
                <a:cs typeface="Times New Roman" pitchFamily="18" charset="0"/>
              </a:rPr>
              <a:t>…………………………………</a:t>
            </a:r>
            <a:endParaRPr lang="id-ID" sz="1600" dirty="0">
              <a:latin typeface="Arial" pitchFamily="34" charset="0"/>
              <a:cs typeface="Arial" pitchFamily="34" charset="0"/>
            </a:endParaRPr>
          </a:p>
          <a:p>
            <a:pPr algn="just"/>
            <a:r>
              <a:rPr lang="id-ID" sz="1600" dirty="0">
                <a:latin typeface="Palatino Linotype" pitchFamily="18" charset="0"/>
                <a:ea typeface="Calibri" pitchFamily="34" charset="0"/>
                <a:cs typeface="Calibri" pitchFamily="34" charset="0"/>
              </a:rPr>
              <a:t>Kelas		</a:t>
            </a:r>
            <a:r>
              <a:rPr lang="id-ID" sz="1600" dirty="0" smtClean="0">
                <a:latin typeface="Palatino Linotype" pitchFamily="18" charset="0"/>
                <a:ea typeface="Calibri" pitchFamily="34" charset="0"/>
                <a:cs typeface="Calibri" pitchFamily="34" charset="0"/>
              </a:rPr>
              <a:t>	</a:t>
            </a:r>
            <a:r>
              <a:rPr lang="id-ID" sz="1600" dirty="0">
                <a:latin typeface="Palatino Linotype" pitchFamily="18" charset="0"/>
                <a:ea typeface="Calibri" pitchFamily="34" charset="0"/>
                <a:cs typeface="Calibri" pitchFamily="34" charset="0"/>
              </a:rPr>
              <a:t>	: ..</a:t>
            </a:r>
            <a:r>
              <a:rPr lang="id-ID" sz="1600" dirty="0">
                <a:latin typeface="Calibri" pitchFamily="34" charset="0"/>
                <a:ea typeface="Calibri" pitchFamily="34" charset="0"/>
                <a:cs typeface="Calibri" pitchFamily="34" charset="0"/>
              </a:rPr>
              <a:t>………………………………</a:t>
            </a:r>
            <a:endParaRPr lang="id-ID" sz="1600" dirty="0">
              <a:latin typeface="Arial" pitchFamily="34" charset="0"/>
              <a:cs typeface="Arial" pitchFamily="34" charset="0"/>
            </a:endParaRPr>
          </a:p>
          <a:p>
            <a:pPr algn="just"/>
            <a:r>
              <a:rPr lang="id-ID" sz="1600" dirty="0">
                <a:latin typeface="Palatino Linotype" pitchFamily="18" charset="0"/>
                <a:ea typeface="Calibri" pitchFamily="34" charset="0"/>
                <a:cs typeface="Calibri" pitchFamily="34" charset="0"/>
              </a:rPr>
              <a:t>Tahun Ajaran		</a:t>
            </a:r>
            <a:r>
              <a:rPr lang="id-ID" sz="1600" dirty="0" smtClean="0">
                <a:latin typeface="Palatino Linotype" pitchFamily="18" charset="0"/>
                <a:ea typeface="Calibri" pitchFamily="34" charset="0"/>
                <a:cs typeface="Calibri" pitchFamily="34" charset="0"/>
              </a:rPr>
              <a:t>	: 2017/2018</a:t>
            </a:r>
            <a:endParaRPr lang="id-ID" sz="1600" dirty="0">
              <a:latin typeface="Arial" pitchFamily="34" charset="0"/>
              <a:cs typeface="Arial" pitchFamily="34" charset="0"/>
            </a:endParaRPr>
          </a:p>
        </p:txBody>
      </p:sp>
      <p:sp>
        <p:nvSpPr>
          <p:cNvPr id="6" name="TextBox 6"/>
          <p:cNvSpPr txBox="1">
            <a:spLocks noChangeArrowheads="1"/>
          </p:cNvSpPr>
          <p:nvPr/>
        </p:nvSpPr>
        <p:spPr bwMode="auto">
          <a:xfrm>
            <a:off x="2074863" y="5143513"/>
            <a:ext cx="8208962" cy="1754326"/>
          </a:xfrm>
          <a:prstGeom prst="rect">
            <a:avLst/>
          </a:prstGeom>
          <a:noFill/>
          <a:ln w="9525">
            <a:noFill/>
            <a:miter lim="800000"/>
            <a:headEnd/>
            <a:tailEnd/>
          </a:ln>
        </p:spPr>
        <p:txBody>
          <a:bodyPr wrap="square">
            <a:spAutoFit/>
          </a:bodyPr>
          <a:lstStyle/>
          <a:p>
            <a:r>
              <a:rPr lang="id-ID" dirty="0"/>
              <a:t> 					</a:t>
            </a:r>
            <a:r>
              <a:rPr lang="id-ID" dirty="0" smtClean="0"/>
              <a:t>			..............................,   </a:t>
            </a:r>
            <a:r>
              <a:rPr lang="id-ID" dirty="0"/>
              <a:t>2017</a:t>
            </a:r>
          </a:p>
          <a:p>
            <a:r>
              <a:rPr lang="id-ID" dirty="0"/>
              <a:t>Kepala SD/SLB				</a:t>
            </a:r>
            <a:r>
              <a:rPr lang="id-ID" dirty="0" smtClean="0"/>
              <a:t>	Guru </a:t>
            </a:r>
            <a:r>
              <a:rPr lang="id-ID" dirty="0"/>
              <a:t>Kelas,</a:t>
            </a:r>
          </a:p>
          <a:p>
            <a:endParaRPr lang="id-ID" dirty="0"/>
          </a:p>
          <a:p>
            <a:endParaRPr lang="id-ID" dirty="0"/>
          </a:p>
          <a:p>
            <a:r>
              <a:rPr lang="id-ID" dirty="0"/>
              <a:t>_______________________		</a:t>
            </a:r>
            <a:r>
              <a:rPr lang="id-ID" dirty="0" smtClean="0"/>
              <a:t>	________________________</a:t>
            </a:r>
            <a:endParaRPr lang="id-ID" dirty="0"/>
          </a:p>
          <a:p>
            <a:r>
              <a:rPr lang="id-ID" dirty="0"/>
              <a:t>NIP. 					</a:t>
            </a:r>
            <a:r>
              <a:rPr lang="id-ID" dirty="0" smtClean="0"/>
              <a:t>		NIP</a:t>
            </a:r>
            <a:r>
              <a:rPr lang="id-ID" dirty="0"/>
              <a:t>. </a:t>
            </a:r>
          </a:p>
        </p:txBody>
      </p:sp>
      <p:sp>
        <p:nvSpPr>
          <p:cNvPr id="2" name="Rectangle 1"/>
          <p:cNvSpPr/>
          <p:nvPr/>
        </p:nvSpPr>
        <p:spPr>
          <a:xfrm>
            <a:off x="3409538" y="318321"/>
            <a:ext cx="4083875" cy="341632"/>
          </a:xfrm>
          <a:prstGeom prst="rect">
            <a:avLst/>
          </a:prstGeom>
        </p:spPr>
        <p:txBody>
          <a:bodyPr wrap="none">
            <a:spAutoFit/>
          </a:bodyPr>
          <a:lstStyle/>
          <a:p>
            <a:pPr algn="ctr">
              <a:lnSpc>
                <a:spcPct val="90000"/>
              </a:lnSpc>
              <a:defRPr/>
            </a:pPr>
            <a:r>
              <a:rPr lang="id-ID" b="1" dirty="0">
                <a:latin typeface="Arial Black" panose="020B0A04020102020204" pitchFamily="34" charset="0"/>
              </a:rPr>
              <a:t>PROGRAM TAHUNAN TEMATIK</a:t>
            </a:r>
            <a:endParaRPr lang="en-US" b="1" dirty="0">
              <a:latin typeface="Arial Black" panose="020B0A04020102020204" pitchFamily="34" charset="0"/>
            </a:endParaRPr>
          </a:p>
        </p:txBody>
      </p:sp>
    </p:spTree>
    <p:extLst>
      <p:ext uri="{BB962C8B-B14F-4D97-AF65-F5344CB8AC3E}">
        <p14:creationId xmlns:p14="http://schemas.microsoft.com/office/powerpoint/2010/main" val="426327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52782412"/>
              </p:ext>
            </p:extLst>
          </p:nvPr>
        </p:nvGraphicFramePr>
        <p:xfrm>
          <a:off x="571500" y="2141538"/>
          <a:ext cx="11125199" cy="2488692"/>
        </p:xfrm>
        <a:graphic>
          <a:graphicData uri="http://schemas.openxmlformats.org/drawingml/2006/table">
            <a:tbl>
              <a:tblPr>
                <a:tableStyleId>{616DA210-FB5B-4158-B5E0-FEB733F419BA}</a:tableStyleId>
              </a:tblPr>
              <a:tblGrid>
                <a:gridCol w="733701"/>
                <a:gridCol w="3087972"/>
                <a:gridCol w="3526753"/>
                <a:gridCol w="3776773"/>
              </a:tblGrid>
              <a:tr h="219075">
                <a:tc>
                  <a:txBody>
                    <a:bodyPr/>
                    <a:lstStyle/>
                    <a:p>
                      <a:pPr algn="ctr">
                        <a:lnSpc>
                          <a:spcPct val="115000"/>
                        </a:lnSpc>
                        <a:spcAft>
                          <a:spcPts val="0"/>
                        </a:spcAft>
                      </a:pPr>
                      <a:r>
                        <a:rPr lang="id-ID" sz="1600" dirty="0" smtClean="0"/>
                        <a:t>No</a:t>
                      </a:r>
                      <a:endParaRPr lang="id-ID" sz="1600" dirty="0">
                        <a:solidFill>
                          <a:schemeClr val="tx1"/>
                        </a:solidFill>
                        <a:latin typeface="Rockwell" pitchFamily="18" charset="0"/>
                        <a:ea typeface="Calibri"/>
                        <a:cs typeface="Times New Roman"/>
                      </a:endParaRPr>
                    </a:p>
                  </a:txBody>
                  <a:tcPr marL="51435" marR="51435" marT="0" marB="0">
                    <a:solidFill>
                      <a:srgbClr val="FF0000"/>
                    </a:solidFill>
                  </a:tcPr>
                </a:tc>
                <a:tc>
                  <a:txBody>
                    <a:bodyPr/>
                    <a:lstStyle/>
                    <a:p>
                      <a:pPr algn="ctr">
                        <a:lnSpc>
                          <a:spcPct val="115000"/>
                        </a:lnSpc>
                        <a:spcAft>
                          <a:spcPts val="0"/>
                        </a:spcAft>
                      </a:pPr>
                      <a:r>
                        <a:rPr lang="id-ID" sz="1600" dirty="0" smtClean="0"/>
                        <a:t>Kompetensi</a:t>
                      </a:r>
                      <a:r>
                        <a:rPr lang="id-ID" sz="1600" baseline="0" dirty="0" smtClean="0"/>
                        <a:t> Dasar</a:t>
                      </a:r>
                      <a:endParaRPr lang="id-ID" sz="1600" dirty="0">
                        <a:solidFill>
                          <a:schemeClr val="bg1"/>
                        </a:solidFill>
                        <a:latin typeface="Rockwell" pitchFamily="18" charset="0"/>
                        <a:ea typeface="Calibri"/>
                        <a:cs typeface="Times New Roman"/>
                      </a:endParaRPr>
                    </a:p>
                  </a:txBody>
                  <a:tcPr marL="51435" marR="51435" marT="0" marB="0">
                    <a:solidFill>
                      <a:srgbClr val="FF0000"/>
                    </a:solidFill>
                  </a:tcPr>
                </a:tc>
                <a:tc>
                  <a:txBody>
                    <a:bodyPr/>
                    <a:lstStyle/>
                    <a:p>
                      <a:pPr algn="ctr">
                        <a:lnSpc>
                          <a:spcPct val="115000"/>
                        </a:lnSpc>
                        <a:spcAft>
                          <a:spcPts val="0"/>
                        </a:spcAft>
                      </a:pPr>
                      <a:r>
                        <a:rPr lang="id-ID" sz="1600" dirty="0" smtClean="0">
                          <a:solidFill>
                            <a:schemeClr val="tx1"/>
                          </a:solidFill>
                          <a:latin typeface="+mn-lt"/>
                          <a:ea typeface="+mn-ea"/>
                          <a:cs typeface="+mn-cs"/>
                        </a:rPr>
                        <a:t>Indikator</a:t>
                      </a:r>
                      <a:r>
                        <a:rPr lang="id-ID" sz="1600" baseline="0" dirty="0" smtClean="0">
                          <a:solidFill>
                            <a:schemeClr val="tx1"/>
                          </a:solidFill>
                          <a:latin typeface="+mn-lt"/>
                          <a:ea typeface="+mn-ea"/>
                          <a:cs typeface="+mn-cs"/>
                        </a:rPr>
                        <a:t> Pencapaian Kompetensi</a:t>
                      </a:r>
                      <a:endParaRPr lang="id-ID" sz="1600" dirty="0">
                        <a:solidFill>
                          <a:schemeClr val="bg1"/>
                        </a:solidFill>
                        <a:latin typeface="Rockwell" pitchFamily="18" charset="0"/>
                        <a:ea typeface="Calibri"/>
                        <a:cs typeface="Times New Roman"/>
                      </a:endParaRPr>
                    </a:p>
                  </a:txBody>
                  <a:tcPr marL="51435" marR="51435" marT="0" marB="0" anchor="ctr">
                    <a:solidFill>
                      <a:srgbClr val="FF0000"/>
                    </a:solidFill>
                  </a:tcPr>
                </a:tc>
                <a:tc>
                  <a:txBody>
                    <a:bodyPr/>
                    <a:lstStyle/>
                    <a:p>
                      <a:pPr algn="ctr">
                        <a:lnSpc>
                          <a:spcPct val="115000"/>
                        </a:lnSpc>
                        <a:spcAft>
                          <a:spcPts val="0"/>
                        </a:spcAft>
                      </a:pPr>
                      <a:r>
                        <a:rPr lang="id-ID" sz="1600" dirty="0" smtClean="0"/>
                        <a:t>Alokasi Waktu</a:t>
                      </a:r>
                      <a:endParaRPr lang="id-ID" sz="1600" dirty="0">
                        <a:solidFill>
                          <a:schemeClr val="tx1"/>
                        </a:solidFill>
                        <a:latin typeface="Rockwell" pitchFamily="18" charset="0"/>
                        <a:ea typeface="Calibri"/>
                        <a:cs typeface="Times New Roman"/>
                      </a:endParaRPr>
                    </a:p>
                  </a:txBody>
                  <a:tcPr marL="51435" marR="51435" marT="0" marB="0">
                    <a:solidFill>
                      <a:srgbClr val="FF0000"/>
                    </a:solidFill>
                  </a:tcPr>
                </a:tc>
              </a:tr>
              <a:tr h="219075">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dirty="0">
                        <a:solidFill>
                          <a:schemeClr val="bg1"/>
                        </a:solidFill>
                        <a:latin typeface="Calibri"/>
                        <a:ea typeface="Times New Roman"/>
                        <a:cs typeface="Times New Roman"/>
                      </a:endParaRPr>
                    </a:p>
                  </a:txBody>
                  <a:tcPr marL="51435" marR="51435" marT="0" marB="0" anchor="ctr">
                    <a:solidFill>
                      <a:schemeClr val="bg1"/>
                    </a:solidFill>
                  </a:tcPr>
                </a:tc>
                <a:tc>
                  <a:txBody>
                    <a:bodyPr/>
                    <a:lstStyle/>
                    <a:p>
                      <a:pPr>
                        <a:lnSpc>
                          <a:spcPct val="115000"/>
                        </a:lnSpc>
                      </a:pPr>
                      <a:endParaRPr lang="id-ID" sz="1800" dirty="0">
                        <a:latin typeface="Calibri"/>
                        <a:ea typeface="Times New Roman"/>
                        <a:cs typeface="Times New Roman"/>
                      </a:endParaRPr>
                    </a:p>
                  </a:txBody>
                  <a:tcPr marL="51435" marR="51435" marT="0" marB="0">
                    <a:solidFill>
                      <a:schemeClr val="bg1"/>
                    </a:solidFill>
                  </a:tcPr>
                </a:tc>
              </a:tr>
              <a:tr h="219075">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nchor="ctr">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r>
              <a:tr h="219075">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nchor="ctr">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r>
              <a:tr h="219075">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nchor="ctr">
                    <a:solidFill>
                      <a:schemeClr val="bg1"/>
                    </a:solidFill>
                  </a:tcPr>
                </a:tc>
                <a:tc>
                  <a:txBody>
                    <a:bodyPr/>
                    <a:lstStyle/>
                    <a:p>
                      <a:pPr>
                        <a:lnSpc>
                          <a:spcPct val="115000"/>
                        </a:lnSpc>
                      </a:pPr>
                      <a:endParaRPr lang="id-ID" sz="1800" dirty="0">
                        <a:latin typeface="Calibri"/>
                        <a:ea typeface="Times New Roman"/>
                        <a:cs typeface="Times New Roman"/>
                      </a:endParaRPr>
                    </a:p>
                  </a:txBody>
                  <a:tcPr marL="51435" marR="51435" marT="0" marB="0">
                    <a:solidFill>
                      <a:schemeClr val="bg1"/>
                    </a:solidFill>
                  </a:tcPr>
                </a:tc>
              </a:tr>
              <a:tr h="219075">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nchor="ctr">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r>
              <a:tr h="219075">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nchor="ctr">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r>
              <a:tr h="219075">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nchor="ctr">
                    <a:solidFill>
                      <a:schemeClr val="bg1"/>
                    </a:solidFill>
                  </a:tcPr>
                </a:tc>
                <a:tc>
                  <a:txBody>
                    <a:bodyPr/>
                    <a:lstStyle/>
                    <a:p>
                      <a:pPr>
                        <a:lnSpc>
                          <a:spcPct val="115000"/>
                        </a:lnSpc>
                      </a:pPr>
                      <a:endParaRPr lang="id-ID" sz="1800" dirty="0">
                        <a:latin typeface="Calibri"/>
                        <a:ea typeface="Times New Roman"/>
                        <a:cs typeface="Times New Roman"/>
                      </a:endParaRPr>
                    </a:p>
                  </a:txBody>
                  <a:tcPr marL="51435" marR="51435" marT="0" marB="0">
                    <a:solidFill>
                      <a:schemeClr val="bg1"/>
                    </a:solidFill>
                  </a:tcPr>
                </a:tc>
              </a:tr>
            </a:tbl>
          </a:graphicData>
        </a:graphic>
      </p:graphicFrame>
      <p:sp>
        <p:nvSpPr>
          <p:cNvPr id="44087" name="Rectangle 2"/>
          <p:cNvSpPr>
            <a:spLocks noChangeArrowheads="1"/>
          </p:cNvSpPr>
          <p:nvPr/>
        </p:nvSpPr>
        <p:spPr bwMode="auto">
          <a:xfrm>
            <a:off x="1928814" y="659686"/>
            <a:ext cx="7045325" cy="1323439"/>
          </a:xfrm>
          <a:prstGeom prst="rect">
            <a:avLst/>
          </a:prstGeom>
          <a:noFill/>
          <a:ln w="9525">
            <a:noFill/>
            <a:miter lim="800000"/>
            <a:headEnd/>
            <a:tailEnd/>
          </a:ln>
        </p:spPr>
        <p:txBody>
          <a:bodyPr anchor="ctr">
            <a:spAutoFit/>
          </a:bodyPr>
          <a:lstStyle/>
          <a:p>
            <a:pPr algn="just" eaLnBrk="1" hangingPunct="1"/>
            <a:r>
              <a:rPr lang="id-ID" sz="1600" dirty="0">
                <a:latin typeface="Palatino Linotype" pitchFamily="18" charset="0"/>
                <a:ea typeface="Calibri" pitchFamily="34" charset="0"/>
                <a:cs typeface="Times New Roman" pitchFamily="18" charset="0"/>
              </a:rPr>
              <a:t>Nama  Sekolah		: </a:t>
            </a:r>
            <a:r>
              <a:rPr lang="id-ID" sz="1600" dirty="0">
                <a:latin typeface="Calibri" pitchFamily="34" charset="0"/>
                <a:ea typeface="Calibri" pitchFamily="34" charset="0"/>
                <a:cs typeface="Times New Roman" pitchFamily="18" charset="0"/>
              </a:rPr>
              <a:t>…………………………………...........................................</a:t>
            </a:r>
          </a:p>
          <a:p>
            <a:pPr algn="just" eaLnBrk="1" hangingPunct="1"/>
            <a:r>
              <a:rPr lang="id-ID" sz="1600" dirty="0">
                <a:latin typeface="Calibri" pitchFamily="34" charset="0"/>
                <a:ea typeface="Calibri" pitchFamily="34" charset="0"/>
                <a:cs typeface="Times New Roman" pitchFamily="18" charset="0"/>
              </a:rPr>
              <a:t>Mata Pelajaran		: ...............................................................................</a:t>
            </a:r>
            <a:endParaRPr lang="id-ID" sz="1600" dirty="0">
              <a:latin typeface="Arial" pitchFamily="34" charset="0"/>
              <a:ea typeface="Calibri" pitchFamily="34" charset="0"/>
              <a:cs typeface="Arial" pitchFamily="34" charset="0"/>
            </a:endParaRPr>
          </a:p>
          <a:p>
            <a:pPr algn="just"/>
            <a:r>
              <a:rPr lang="id-ID" sz="1600" dirty="0">
                <a:latin typeface="Palatino Linotype" pitchFamily="18" charset="0"/>
                <a:ea typeface="Calibri" pitchFamily="34" charset="0"/>
                <a:cs typeface="Times New Roman" pitchFamily="18" charset="0"/>
              </a:rPr>
              <a:t>Satuan Pendidikan		: </a:t>
            </a:r>
            <a:r>
              <a:rPr lang="id-ID" sz="1600" dirty="0">
                <a:latin typeface="Calibri" pitchFamily="34" charset="0"/>
                <a:ea typeface="Calibri" pitchFamily="34" charset="0"/>
                <a:cs typeface="Times New Roman" pitchFamily="18" charset="0"/>
              </a:rPr>
              <a:t>…………………………………...........................................</a:t>
            </a:r>
            <a:endParaRPr lang="id-ID" sz="1600" dirty="0">
              <a:latin typeface="Arial" pitchFamily="34" charset="0"/>
              <a:cs typeface="Arial" pitchFamily="34" charset="0"/>
            </a:endParaRPr>
          </a:p>
          <a:p>
            <a:pPr algn="just"/>
            <a:r>
              <a:rPr lang="id-ID" sz="1600" dirty="0">
                <a:latin typeface="Palatino Linotype" pitchFamily="18" charset="0"/>
                <a:ea typeface="Calibri" pitchFamily="34" charset="0"/>
                <a:cs typeface="Calibri" pitchFamily="34" charset="0"/>
              </a:rPr>
              <a:t>Kelas			: ..</a:t>
            </a:r>
            <a:r>
              <a:rPr lang="id-ID" sz="1600" dirty="0">
                <a:latin typeface="Calibri" pitchFamily="34" charset="0"/>
                <a:ea typeface="Calibri" pitchFamily="34" charset="0"/>
                <a:cs typeface="Calibri" pitchFamily="34" charset="0"/>
              </a:rPr>
              <a:t>………………………………............................................</a:t>
            </a:r>
            <a:endParaRPr lang="id-ID" sz="1600" dirty="0">
              <a:latin typeface="Arial" pitchFamily="34" charset="0"/>
              <a:cs typeface="Arial" pitchFamily="34" charset="0"/>
            </a:endParaRPr>
          </a:p>
          <a:p>
            <a:pPr algn="just"/>
            <a:r>
              <a:rPr lang="id-ID" sz="1600" dirty="0">
                <a:latin typeface="Palatino Linotype" pitchFamily="18" charset="0"/>
                <a:ea typeface="Calibri" pitchFamily="34" charset="0"/>
                <a:cs typeface="Calibri" pitchFamily="34" charset="0"/>
              </a:rPr>
              <a:t>Tahun Ajaran		: 2016/2017</a:t>
            </a:r>
            <a:endParaRPr lang="id-ID" sz="1600" dirty="0">
              <a:latin typeface="Arial" pitchFamily="34" charset="0"/>
              <a:cs typeface="Arial" pitchFamily="34" charset="0"/>
            </a:endParaRPr>
          </a:p>
        </p:txBody>
      </p:sp>
      <p:sp>
        <p:nvSpPr>
          <p:cNvPr id="44088" name="TextBox 6"/>
          <p:cNvSpPr txBox="1">
            <a:spLocks noChangeArrowheads="1"/>
          </p:cNvSpPr>
          <p:nvPr/>
        </p:nvSpPr>
        <p:spPr bwMode="auto">
          <a:xfrm>
            <a:off x="1928814" y="4933963"/>
            <a:ext cx="8208962" cy="1754326"/>
          </a:xfrm>
          <a:prstGeom prst="rect">
            <a:avLst/>
          </a:prstGeom>
          <a:noFill/>
          <a:ln w="9525">
            <a:noFill/>
            <a:miter lim="800000"/>
            <a:headEnd/>
            <a:tailEnd/>
          </a:ln>
        </p:spPr>
        <p:txBody>
          <a:bodyPr wrap="square">
            <a:spAutoFit/>
          </a:bodyPr>
          <a:lstStyle/>
          <a:p>
            <a:r>
              <a:rPr lang="id-ID" dirty="0"/>
              <a:t> 					</a:t>
            </a:r>
            <a:r>
              <a:rPr lang="id-ID" dirty="0" smtClean="0"/>
              <a:t>			..............................,   </a:t>
            </a:r>
            <a:r>
              <a:rPr lang="id-ID" dirty="0"/>
              <a:t>2017</a:t>
            </a:r>
          </a:p>
          <a:p>
            <a:r>
              <a:rPr lang="id-ID" dirty="0"/>
              <a:t>Kepala SD/SMP/SLB				Guru Mata Pelajaran</a:t>
            </a:r>
          </a:p>
          <a:p>
            <a:endParaRPr lang="id-ID" dirty="0"/>
          </a:p>
          <a:p>
            <a:endParaRPr lang="id-ID" dirty="0"/>
          </a:p>
          <a:p>
            <a:r>
              <a:rPr lang="id-ID" dirty="0"/>
              <a:t>_______________________		</a:t>
            </a:r>
            <a:r>
              <a:rPr lang="id-ID" dirty="0" smtClean="0"/>
              <a:t>	________________________</a:t>
            </a:r>
            <a:endParaRPr lang="id-ID" dirty="0"/>
          </a:p>
          <a:p>
            <a:r>
              <a:rPr lang="id-ID" dirty="0"/>
              <a:t>NIP. 					</a:t>
            </a:r>
            <a:r>
              <a:rPr lang="id-ID" dirty="0" smtClean="0"/>
              <a:t>		NIP</a:t>
            </a:r>
            <a:r>
              <a:rPr lang="id-ID" dirty="0"/>
              <a:t>. </a:t>
            </a:r>
          </a:p>
        </p:txBody>
      </p:sp>
      <p:sp>
        <p:nvSpPr>
          <p:cNvPr id="2" name="Rectangle 1"/>
          <p:cNvSpPr/>
          <p:nvPr/>
        </p:nvSpPr>
        <p:spPr>
          <a:xfrm>
            <a:off x="3182800" y="318054"/>
            <a:ext cx="5254900" cy="341632"/>
          </a:xfrm>
          <a:prstGeom prst="rect">
            <a:avLst/>
          </a:prstGeom>
        </p:spPr>
        <p:txBody>
          <a:bodyPr wrap="none">
            <a:spAutoFit/>
          </a:bodyPr>
          <a:lstStyle/>
          <a:p>
            <a:pPr algn="ctr">
              <a:lnSpc>
                <a:spcPct val="90000"/>
              </a:lnSpc>
              <a:defRPr/>
            </a:pPr>
            <a:r>
              <a:rPr lang="id-ID" b="1" dirty="0">
                <a:latin typeface="Arial Black" panose="020B0A04020102020204" pitchFamily="34" charset="0"/>
              </a:rPr>
              <a:t>PROGRAM TAHUNAN MATA PELAJARAN</a:t>
            </a:r>
            <a:endParaRPr lang="en-US" b="1" dirty="0">
              <a:latin typeface="Arial Black" panose="020B0A04020102020204" pitchFamily="34" charset="0"/>
            </a:endParaRPr>
          </a:p>
        </p:txBody>
      </p:sp>
    </p:spTree>
    <p:extLst>
      <p:ext uri="{BB962C8B-B14F-4D97-AF65-F5344CB8AC3E}">
        <p14:creationId xmlns:p14="http://schemas.microsoft.com/office/powerpoint/2010/main" val="3669334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17204771"/>
              </p:ext>
            </p:extLst>
          </p:nvPr>
        </p:nvGraphicFramePr>
        <p:xfrm>
          <a:off x="590552" y="2141538"/>
          <a:ext cx="11087098" cy="2488692"/>
        </p:xfrm>
        <a:graphic>
          <a:graphicData uri="http://schemas.openxmlformats.org/drawingml/2006/table">
            <a:tbl>
              <a:tblPr>
                <a:tableStyleId>{616DA210-FB5B-4158-B5E0-FEB733F419BA}</a:tableStyleId>
              </a:tblPr>
              <a:tblGrid>
                <a:gridCol w="828102"/>
                <a:gridCol w="3048597"/>
                <a:gridCol w="4873101"/>
                <a:gridCol w="2337298"/>
              </a:tblGrid>
              <a:tr h="219075">
                <a:tc>
                  <a:txBody>
                    <a:bodyPr/>
                    <a:lstStyle/>
                    <a:p>
                      <a:pPr algn="ctr">
                        <a:lnSpc>
                          <a:spcPct val="115000"/>
                        </a:lnSpc>
                        <a:spcAft>
                          <a:spcPts val="0"/>
                        </a:spcAft>
                      </a:pPr>
                      <a:r>
                        <a:rPr lang="id-ID" sz="1600" dirty="0"/>
                        <a:t>NO</a:t>
                      </a:r>
                      <a:endParaRPr lang="id-ID" sz="1600" dirty="0">
                        <a:solidFill>
                          <a:schemeClr val="tx1"/>
                        </a:solidFill>
                        <a:latin typeface="Rockwell" pitchFamily="18" charset="0"/>
                        <a:ea typeface="Calibri"/>
                        <a:cs typeface="Times New Roman"/>
                      </a:endParaRPr>
                    </a:p>
                  </a:txBody>
                  <a:tcPr marL="51435" marR="51435" marT="0" marB="0">
                    <a:solidFill>
                      <a:srgbClr val="FF0000"/>
                    </a:solidFill>
                  </a:tcPr>
                </a:tc>
                <a:tc>
                  <a:txBody>
                    <a:bodyPr/>
                    <a:lstStyle/>
                    <a:p>
                      <a:pPr algn="ctr">
                        <a:lnSpc>
                          <a:spcPct val="115000"/>
                        </a:lnSpc>
                        <a:spcAft>
                          <a:spcPts val="0"/>
                        </a:spcAft>
                      </a:pPr>
                      <a:r>
                        <a:rPr lang="id-ID" sz="1600" dirty="0"/>
                        <a:t>KOMPETENSI</a:t>
                      </a:r>
                      <a:endParaRPr lang="id-ID" sz="1600" dirty="0">
                        <a:solidFill>
                          <a:schemeClr val="tx1"/>
                        </a:solidFill>
                        <a:latin typeface="Rockwell" pitchFamily="18" charset="0"/>
                        <a:ea typeface="Calibri"/>
                        <a:cs typeface="Times New Roman"/>
                      </a:endParaRPr>
                    </a:p>
                  </a:txBody>
                  <a:tcPr marL="51435" marR="51435" marT="0" marB="0">
                    <a:solidFill>
                      <a:srgbClr val="FF0000"/>
                    </a:solidFill>
                  </a:tcPr>
                </a:tc>
                <a:tc>
                  <a:txBody>
                    <a:bodyPr/>
                    <a:lstStyle/>
                    <a:p>
                      <a:pPr algn="ctr">
                        <a:lnSpc>
                          <a:spcPct val="115000"/>
                        </a:lnSpc>
                        <a:spcAft>
                          <a:spcPts val="0"/>
                        </a:spcAft>
                      </a:pPr>
                      <a:r>
                        <a:rPr lang="id-ID" sz="1600" dirty="0" smtClean="0"/>
                        <a:t>INDIKATOR</a:t>
                      </a:r>
                      <a:endParaRPr lang="id-ID" sz="1600" dirty="0">
                        <a:solidFill>
                          <a:schemeClr val="bg1"/>
                        </a:solidFill>
                        <a:latin typeface="Rockwell" pitchFamily="18" charset="0"/>
                        <a:ea typeface="Calibri"/>
                        <a:cs typeface="Times New Roman"/>
                      </a:endParaRPr>
                    </a:p>
                  </a:txBody>
                  <a:tcPr marL="51435" marR="51435" marT="0" marB="0" anchor="ctr">
                    <a:solidFill>
                      <a:srgbClr val="FF0000"/>
                    </a:solidFill>
                  </a:tcPr>
                </a:tc>
                <a:tc>
                  <a:txBody>
                    <a:bodyPr/>
                    <a:lstStyle/>
                    <a:p>
                      <a:pPr algn="ctr">
                        <a:lnSpc>
                          <a:spcPct val="115000"/>
                        </a:lnSpc>
                        <a:spcAft>
                          <a:spcPts val="0"/>
                        </a:spcAft>
                      </a:pPr>
                      <a:r>
                        <a:rPr lang="id-ID" sz="1600" dirty="0" smtClean="0"/>
                        <a:t>ALOKASI WAKTU</a:t>
                      </a:r>
                      <a:endParaRPr lang="id-ID" sz="1600" dirty="0">
                        <a:solidFill>
                          <a:schemeClr val="tx1"/>
                        </a:solidFill>
                        <a:latin typeface="Rockwell" pitchFamily="18" charset="0"/>
                        <a:ea typeface="Calibri"/>
                        <a:cs typeface="Times New Roman"/>
                      </a:endParaRPr>
                    </a:p>
                  </a:txBody>
                  <a:tcPr marL="51435" marR="51435" marT="0" marB="0">
                    <a:solidFill>
                      <a:srgbClr val="FF0000"/>
                    </a:solidFill>
                  </a:tcPr>
                </a:tc>
              </a:tr>
              <a:tr h="219075">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dirty="0">
                        <a:solidFill>
                          <a:schemeClr val="bg1"/>
                        </a:solidFill>
                        <a:latin typeface="Calibri"/>
                        <a:ea typeface="Times New Roman"/>
                        <a:cs typeface="Times New Roman"/>
                      </a:endParaRPr>
                    </a:p>
                  </a:txBody>
                  <a:tcPr marL="51435" marR="51435" marT="0" marB="0" anchor="ctr">
                    <a:solidFill>
                      <a:schemeClr val="bg1"/>
                    </a:solidFill>
                  </a:tcPr>
                </a:tc>
                <a:tc>
                  <a:txBody>
                    <a:bodyPr/>
                    <a:lstStyle/>
                    <a:p>
                      <a:pPr>
                        <a:lnSpc>
                          <a:spcPct val="115000"/>
                        </a:lnSpc>
                      </a:pPr>
                      <a:endParaRPr lang="id-ID" sz="1800" dirty="0">
                        <a:latin typeface="Calibri"/>
                        <a:ea typeface="Times New Roman"/>
                        <a:cs typeface="Times New Roman"/>
                      </a:endParaRPr>
                    </a:p>
                  </a:txBody>
                  <a:tcPr marL="51435" marR="51435" marT="0" marB="0">
                    <a:solidFill>
                      <a:schemeClr val="bg1"/>
                    </a:solidFill>
                  </a:tcPr>
                </a:tc>
              </a:tr>
              <a:tr h="219075">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nchor="ctr">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r>
              <a:tr h="219075">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nchor="ctr">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r>
              <a:tr h="219075">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nchor="ctr">
                    <a:solidFill>
                      <a:schemeClr val="bg1"/>
                    </a:solidFill>
                  </a:tcPr>
                </a:tc>
                <a:tc>
                  <a:txBody>
                    <a:bodyPr/>
                    <a:lstStyle/>
                    <a:p>
                      <a:pPr>
                        <a:lnSpc>
                          <a:spcPct val="115000"/>
                        </a:lnSpc>
                      </a:pPr>
                      <a:endParaRPr lang="id-ID" sz="1800" dirty="0">
                        <a:latin typeface="Calibri"/>
                        <a:ea typeface="Times New Roman"/>
                        <a:cs typeface="Times New Roman"/>
                      </a:endParaRPr>
                    </a:p>
                  </a:txBody>
                  <a:tcPr marL="51435" marR="51435" marT="0" marB="0">
                    <a:solidFill>
                      <a:schemeClr val="bg1"/>
                    </a:solidFill>
                  </a:tcPr>
                </a:tc>
              </a:tr>
              <a:tr h="219075">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nchor="ctr">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r>
              <a:tr h="219075">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nchor="ctr">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r>
              <a:tr h="219075">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solidFill>
                      <a:schemeClr val="bg1"/>
                    </a:solidFill>
                  </a:tcPr>
                </a:tc>
                <a:tc>
                  <a:txBody>
                    <a:bodyPr/>
                    <a:lstStyle/>
                    <a:p>
                      <a:pPr>
                        <a:lnSpc>
                          <a:spcPct val="115000"/>
                        </a:lnSpc>
                      </a:pPr>
                      <a:endParaRPr lang="id-ID" sz="1800">
                        <a:latin typeface="Calibri"/>
                        <a:ea typeface="Times New Roman"/>
                        <a:cs typeface="Times New Roman"/>
                      </a:endParaRPr>
                    </a:p>
                  </a:txBody>
                  <a:tcPr marL="51435" marR="51435" marT="0" marB="0" anchor="ctr">
                    <a:solidFill>
                      <a:schemeClr val="bg1"/>
                    </a:solidFill>
                  </a:tcPr>
                </a:tc>
                <a:tc>
                  <a:txBody>
                    <a:bodyPr/>
                    <a:lstStyle/>
                    <a:p>
                      <a:pPr>
                        <a:lnSpc>
                          <a:spcPct val="115000"/>
                        </a:lnSpc>
                      </a:pPr>
                      <a:endParaRPr lang="id-ID" sz="1800" dirty="0">
                        <a:latin typeface="Calibri"/>
                        <a:ea typeface="Times New Roman"/>
                        <a:cs typeface="Times New Roman"/>
                      </a:endParaRPr>
                    </a:p>
                  </a:txBody>
                  <a:tcPr marL="51435" marR="51435" marT="0" marB="0">
                    <a:solidFill>
                      <a:schemeClr val="bg1"/>
                    </a:solidFill>
                  </a:tcPr>
                </a:tc>
              </a:tr>
            </a:tbl>
          </a:graphicData>
        </a:graphic>
      </p:graphicFrame>
      <p:sp>
        <p:nvSpPr>
          <p:cNvPr id="44087" name="Rectangle 2"/>
          <p:cNvSpPr>
            <a:spLocks noChangeArrowheads="1"/>
          </p:cNvSpPr>
          <p:nvPr/>
        </p:nvSpPr>
        <p:spPr bwMode="auto">
          <a:xfrm>
            <a:off x="1928814" y="536576"/>
            <a:ext cx="7045325" cy="1323975"/>
          </a:xfrm>
          <a:prstGeom prst="rect">
            <a:avLst/>
          </a:prstGeom>
          <a:noFill/>
          <a:ln w="9525">
            <a:noFill/>
            <a:miter lim="800000"/>
            <a:headEnd/>
            <a:tailEnd/>
          </a:ln>
        </p:spPr>
        <p:txBody>
          <a:bodyPr anchor="ctr">
            <a:spAutoFit/>
          </a:bodyPr>
          <a:lstStyle/>
          <a:p>
            <a:pPr algn="just" eaLnBrk="1" hangingPunct="1"/>
            <a:r>
              <a:rPr lang="id-ID" sz="1600" dirty="0">
                <a:latin typeface="Palatino Linotype" pitchFamily="18" charset="0"/>
                <a:ea typeface="Calibri" pitchFamily="34" charset="0"/>
                <a:cs typeface="Times New Roman" pitchFamily="18" charset="0"/>
              </a:rPr>
              <a:t>Nama PDBK		: </a:t>
            </a:r>
            <a:r>
              <a:rPr lang="id-ID" sz="1600" dirty="0">
                <a:latin typeface="Calibri" pitchFamily="34" charset="0"/>
                <a:ea typeface="Calibri" pitchFamily="34" charset="0"/>
                <a:cs typeface="Times New Roman" pitchFamily="18" charset="0"/>
              </a:rPr>
              <a:t>…………………………………</a:t>
            </a:r>
            <a:endParaRPr lang="id-ID" sz="1600" dirty="0">
              <a:latin typeface="Arial" pitchFamily="34" charset="0"/>
              <a:ea typeface="Calibri" pitchFamily="34" charset="0"/>
              <a:cs typeface="Arial" pitchFamily="34" charset="0"/>
            </a:endParaRPr>
          </a:p>
          <a:p>
            <a:pPr algn="just"/>
            <a:r>
              <a:rPr lang="id-ID" sz="1600" dirty="0">
                <a:latin typeface="Palatino Linotype" pitchFamily="18" charset="0"/>
                <a:ea typeface="Calibri" pitchFamily="34" charset="0"/>
                <a:cs typeface="Times New Roman" pitchFamily="18" charset="0"/>
              </a:rPr>
              <a:t>Jenis Kelamin		: </a:t>
            </a:r>
            <a:r>
              <a:rPr lang="id-ID" sz="1600" dirty="0">
                <a:latin typeface="Calibri" pitchFamily="34" charset="0"/>
                <a:ea typeface="Calibri" pitchFamily="34" charset="0"/>
                <a:cs typeface="Times New Roman" pitchFamily="18" charset="0"/>
              </a:rPr>
              <a:t>…………………………………</a:t>
            </a:r>
            <a:endParaRPr lang="id-ID" sz="1600" dirty="0">
              <a:latin typeface="Arial" pitchFamily="34" charset="0"/>
              <a:cs typeface="Arial" pitchFamily="34" charset="0"/>
            </a:endParaRPr>
          </a:p>
          <a:p>
            <a:pPr algn="just"/>
            <a:r>
              <a:rPr lang="id-ID" sz="1600" dirty="0">
                <a:latin typeface="Palatino Linotype" pitchFamily="18" charset="0"/>
                <a:ea typeface="Calibri" pitchFamily="34" charset="0"/>
                <a:cs typeface="Calibri" pitchFamily="34" charset="0"/>
              </a:rPr>
              <a:t>Tanggal Lahir/ umur	: ....</a:t>
            </a:r>
            <a:r>
              <a:rPr lang="id-ID" sz="1600" dirty="0">
                <a:latin typeface="Calibri" pitchFamily="34" charset="0"/>
                <a:ea typeface="Calibri" pitchFamily="34" charset="0"/>
                <a:cs typeface="Calibri" pitchFamily="34" charset="0"/>
              </a:rPr>
              <a:t>………………………………</a:t>
            </a:r>
            <a:endParaRPr lang="id-ID" sz="1600" dirty="0">
              <a:latin typeface="Arial" pitchFamily="34" charset="0"/>
              <a:cs typeface="Arial" pitchFamily="34" charset="0"/>
            </a:endParaRPr>
          </a:p>
          <a:p>
            <a:pPr algn="just"/>
            <a:r>
              <a:rPr lang="id-ID" sz="1600" dirty="0">
                <a:latin typeface="Palatino Linotype" pitchFamily="18" charset="0"/>
                <a:ea typeface="Calibri" pitchFamily="34" charset="0"/>
                <a:cs typeface="Calibri" pitchFamily="34" charset="0"/>
              </a:rPr>
              <a:t>Alamat			: ..</a:t>
            </a:r>
            <a:r>
              <a:rPr lang="id-ID" sz="1600" dirty="0">
                <a:latin typeface="Calibri" pitchFamily="34" charset="0"/>
                <a:ea typeface="Calibri" pitchFamily="34" charset="0"/>
                <a:cs typeface="Calibri" pitchFamily="34" charset="0"/>
              </a:rPr>
              <a:t>………………………………</a:t>
            </a:r>
            <a:endParaRPr lang="id-ID" sz="1600" dirty="0">
              <a:latin typeface="Arial" pitchFamily="34" charset="0"/>
              <a:cs typeface="Arial" pitchFamily="34" charset="0"/>
            </a:endParaRPr>
          </a:p>
          <a:p>
            <a:pPr algn="just"/>
            <a:r>
              <a:rPr lang="id-ID" sz="1600" dirty="0">
                <a:latin typeface="Palatino Linotype" pitchFamily="18" charset="0"/>
                <a:ea typeface="Calibri" pitchFamily="34" charset="0"/>
                <a:cs typeface="Calibri" pitchFamily="34" charset="0"/>
              </a:rPr>
              <a:t>Tanggal Asesmen		:.</a:t>
            </a:r>
            <a:r>
              <a:rPr lang="id-ID" sz="1600" dirty="0">
                <a:latin typeface="Calibri" pitchFamily="34" charset="0"/>
                <a:ea typeface="Calibri" pitchFamily="34" charset="0"/>
                <a:cs typeface="Calibri" pitchFamily="34" charset="0"/>
              </a:rPr>
              <a:t>…………………………………</a:t>
            </a:r>
            <a:endParaRPr lang="id-ID" sz="1600" dirty="0">
              <a:latin typeface="Arial" pitchFamily="34" charset="0"/>
              <a:cs typeface="Arial" pitchFamily="34" charset="0"/>
            </a:endParaRPr>
          </a:p>
        </p:txBody>
      </p:sp>
      <p:sp>
        <p:nvSpPr>
          <p:cNvPr id="6" name="TextBox 6"/>
          <p:cNvSpPr txBox="1">
            <a:spLocks noChangeArrowheads="1"/>
          </p:cNvSpPr>
          <p:nvPr/>
        </p:nvSpPr>
        <p:spPr bwMode="auto">
          <a:xfrm>
            <a:off x="2126457" y="4819663"/>
            <a:ext cx="8208962" cy="1754326"/>
          </a:xfrm>
          <a:prstGeom prst="rect">
            <a:avLst/>
          </a:prstGeom>
          <a:noFill/>
          <a:ln w="9525">
            <a:noFill/>
            <a:miter lim="800000"/>
            <a:headEnd/>
            <a:tailEnd/>
          </a:ln>
        </p:spPr>
        <p:txBody>
          <a:bodyPr wrap="square">
            <a:spAutoFit/>
          </a:bodyPr>
          <a:lstStyle/>
          <a:p>
            <a:r>
              <a:rPr lang="id-ID" dirty="0"/>
              <a:t> 					</a:t>
            </a:r>
            <a:r>
              <a:rPr lang="id-ID" dirty="0" smtClean="0"/>
              <a:t>		..............................,   </a:t>
            </a:r>
            <a:r>
              <a:rPr lang="id-ID" dirty="0"/>
              <a:t>2017</a:t>
            </a:r>
          </a:p>
          <a:p>
            <a:r>
              <a:rPr lang="id-ID" dirty="0"/>
              <a:t>Kepala SLB 				</a:t>
            </a:r>
            <a:r>
              <a:rPr lang="id-ID" dirty="0" smtClean="0"/>
              <a:t>	Guru </a:t>
            </a:r>
            <a:r>
              <a:rPr lang="id-ID" dirty="0"/>
              <a:t>Kelas,</a:t>
            </a:r>
          </a:p>
          <a:p>
            <a:endParaRPr lang="id-ID" dirty="0"/>
          </a:p>
          <a:p>
            <a:endParaRPr lang="id-ID" dirty="0"/>
          </a:p>
          <a:p>
            <a:r>
              <a:rPr lang="id-ID" dirty="0"/>
              <a:t>_______________________		________________________</a:t>
            </a:r>
          </a:p>
          <a:p>
            <a:r>
              <a:rPr lang="id-ID" dirty="0"/>
              <a:t>NIP. 					</a:t>
            </a:r>
            <a:r>
              <a:rPr lang="id-ID" dirty="0" smtClean="0"/>
              <a:t>	NIP</a:t>
            </a:r>
            <a:r>
              <a:rPr lang="id-ID" dirty="0"/>
              <a:t>. </a:t>
            </a:r>
          </a:p>
        </p:txBody>
      </p:sp>
      <p:sp>
        <p:nvSpPr>
          <p:cNvPr id="2" name="Rectangle 1"/>
          <p:cNvSpPr/>
          <p:nvPr/>
        </p:nvSpPr>
        <p:spPr>
          <a:xfrm>
            <a:off x="2403476" y="241110"/>
            <a:ext cx="7654924" cy="341632"/>
          </a:xfrm>
          <a:prstGeom prst="rect">
            <a:avLst/>
          </a:prstGeom>
        </p:spPr>
        <p:txBody>
          <a:bodyPr wrap="square">
            <a:spAutoFit/>
          </a:bodyPr>
          <a:lstStyle/>
          <a:p>
            <a:pPr algn="ctr">
              <a:lnSpc>
                <a:spcPct val="90000"/>
              </a:lnSpc>
              <a:defRPr/>
            </a:pPr>
            <a:r>
              <a:rPr lang="id-ID" b="1" dirty="0">
                <a:latin typeface="Arial Black" panose="020B0A04020102020204" pitchFamily="34" charset="0"/>
              </a:rPr>
              <a:t>PROGRAM TAHUNAN PROGRAM KEBUTUHAN KHUSUS</a:t>
            </a:r>
            <a:endParaRPr lang="en-US" b="1" dirty="0">
              <a:latin typeface="Arial Black" panose="020B0A04020102020204" pitchFamily="34" charset="0"/>
            </a:endParaRPr>
          </a:p>
        </p:txBody>
      </p:sp>
    </p:spTree>
    <p:extLst>
      <p:ext uri="{BB962C8B-B14F-4D97-AF65-F5344CB8AC3E}">
        <p14:creationId xmlns:p14="http://schemas.microsoft.com/office/powerpoint/2010/main" val="1082539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FFFF00"/>
                </a:solidFill>
              </a:rPr>
              <a:t>PROGRAM SEMESTER</a:t>
            </a:r>
            <a:endParaRPr lang="id-ID" b="1" dirty="0">
              <a:solidFill>
                <a:srgbClr val="FFFF00"/>
              </a:solidFill>
            </a:endParaRPr>
          </a:p>
        </p:txBody>
      </p:sp>
      <p:sp>
        <p:nvSpPr>
          <p:cNvPr id="3" name="Content Placeholder 2"/>
          <p:cNvSpPr>
            <a:spLocks noGrp="1"/>
          </p:cNvSpPr>
          <p:nvPr>
            <p:ph idx="1"/>
          </p:nvPr>
        </p:nvSpPr>
        <p:spPr/>
        <p:txBody>
          <a:bodyPr/>
          <a:lstStyle/>
          <a:p>
            <a:r>
              <a:rPr lang="id-ID" dirty="0" smtClean="0"/>
              <a:t>Program Semester Tematik</a:t>
            </a:r>
          </a:p>
          <a:p>
            <a:r>
              <a:rPr lang="id-ID" dirty="0" smtClean="0"/>
              <a:t>Program Semester Mata Pelajaran</a:t>
            </a:r>
          </a:p>
          <a:p>
            <a:r>
              <a:rPr lang="id-ID" dirty="0" smtClean="0"/>
              <a:t>Program Semester Program Kebutuhan Khusus</a:t>
            </a:r>
            <a:endParaRPr lang="id-ID" dirty="0"/>
          </a:p>
        </p:txBody>
      </p:sp>
      <p:pic>
        <p:nvPicPr>
          <p:cNvPr id="140290" name="Picture 2" descr="Image result for Program Semester"/>
          <p:cNvPicPr>
            <a:picLocks noChangeAspect="1" noChangeArrowheads="1"/>
          </p:cNvPicPr>
          <p:nvPr/>
        </p:nvPicPr>
        <p:blipFill>
          <a:blip r:embed="rId2"/>
          <a:srcRect/>
          <a:stretch>
            <a:fillRect/>
          </a:stretch>
        </p:blipFill>
        <p:spPr bwMode="auto">
          <a:xfrm>
            <a:off x="4952992" y="3714752"/>
            <a:ext cx="5419748" cy="2786074"/>
          </a:xfrm>
          <a:prstGeom prst="rect">
            <a:avLst/>
          </a:prstGeom>
          <a:noFill/>
        </p:spPr>
      </p:pic>
      <p:pic>
        <p:nvPicPr>
          <p:cNvPr id="6" name="Picture 6" descr="http://bisamandiri.com/wp-content/uploads/2014/10/22/penyebab-tunanetr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7991" y="3714752"/>
            <a:ext cx="2158932" cy="2786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359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0"/>
            <a:ext cx="9144000" cy="554038"/>
          </a:xfrm>
          <a:prstGeom prst="rect">
            <a:avLst/>
          </a:prstGeom>
          <a:solidFill>
            <a:schemeClr val="accent2"/>
          </a:solidFill>
        </p:spPr>
        <p:txBody>
          <a:bodyPr anchor="ctr">
            <a:normAutofit/>
          </a:bodyPr>
          <a:lstStyle/>
          <a:p>
            <a:pPr algn="ctr">
              <a:lnSpc>
                <a:spcPct val="90000"/>
              </a:lnSpc>
              <a:defRPr/>
            </a:pPr>
            <a:r>
              <a:rPr lang="id-ID" sz="2000" b="1" dirty="0">
                <a:solidFill>
                  <a:schemeClr val="bg1"/>
                </a:solidFill>
                <a:latin typeface="Arial Black" panose="020B0A04020102020204" pitchFamily="34" charset="0"/>
                <a:ea typeface="+mj-ea"/>
                <a:cs typeface="+mj-cs"/>
              </a:rPr>
              <a:t>PROGRAM SEMESTER TEMATIK</a:t>
            </a:r>
            <a:endParaRPr lang="en-US" sz="2000" b="1" dirty="0">
              <a:solidFill>
                <a:schemeClr val="bg1"/>
              </a:solidFill>
              <a:latin typeface="Arial Black" panose="020B0A04020102020204" pitchFamily="34" charset="0"/>
              <a:ea typeface="+mj-ea"/>
              <a:cs typeface="+mj-cs"/>
            </a:endParaRPr>
          </a:p>
        </p:txBody>
      </p:sp>
      <p:sp>
        <p:nvSpPr>
          <p:cNvPr id="45059" name="Rectangle 2"/>
          <p:cNvSpPr>
            <a:spLocks noChangeArrowheads="1"/>
          </p:cNvSpPr>
          <p:nvPr/>
        </p:nvSpPr>
        <p:spPr bwMode="auto">
          <a:xfrm>
            <a:off x="1952597" y="766029"/>
            <a:ext cx="7045325" cy="1323439"/>
          </a:xfrm>
          <a:prstGeom prst="rect">
            <a:avLst/>
          </a:prstGeom>
          <a:noFill/>
          <a:ln w="9525">
            <a:noFill/>
            <a:miter lim="800000"/>
            <a:headEnd/>
            <a:tailEnd/>
          </a:ln>
        </p:spPr>
        <p:txBody>
          <a:bodyPr anchor="ctr">
            <a:spAutoFit/>
          </a:bodyPr>
          <a:lstStyle/>
          <a:p>
            <a:pPr algn="just" eaLnBrk="1" hangingPunct="1"/>
            <a:r>
              <a:rPr lang="id-ID" sz="1600" dirty="0">
                <a:latin typeface="Palatino Linotype" pitchFamily="18" charset="0"/>
                <a:ea typeface="Calibri" pitchFamily="34" charset="0"/>
                <a:cs typeface="Times New Roman" pitchFamily="18" charset="0"/>
              </a:rPr>
              <a:t>Nama Sekolah		</a:t>
            </a:r>
            <a:r>
              <a:rPr lang="id-ID" sz="1600" dirty="0" smtClean="0">
                <a:latin typeface="Palatino Linotype" pitchFamily="18" charset="0"/>
                <a:ea typeface="Calibri" pitchFamily="34" charset="0"/>
                <a:cs typeface="Times New Roman" pitchFamily="18" charset="0"/>
              </a:rPr>
              <a:t>	: </a:t>
            </a:r>
            <a:r>
              <a:rPr lang="id-ID" sz="1600" dirty="0">
                <a:latin typeface="Palatino Linotype" pitchFamily="18" charset="0"/>
                <a:ea typeface="Calibri" pitchFamily="34" charset="0"/>
                <a:cs typeface="Times New Roman" pitchFamily="18" charset="0"/>
              </a:rPr>
              <a:t>...........................................................................</a:t>
            </a:r>
          </a:p>
          <a:p>
            <a:pPr algn="just" eaLnBrk="1" hangingPunct="1"/>
            <a:r>
              <a:rPr lang="id-ID" sz="1600" dirty="0">
                <a:latin typeface="Palatino Linotype" pitchFamily="18" charset="0"/>
                <a:ea typeface="Calibri" pitchFamily="34" charset="0"/>
                <a:cs typeface="Times New Roman" pitchFamily="18" charset="0"/>
              </a:rPr>
              <a:t>Satuan Pendidikan		: </a:t>
            </a:r>
            <a:r>
              <a:rPr lang="id-ID" sz="1600" dirty="0">
                <a:latin typeface="Calibri" pitchFamily="34" charset="0"/>
                <a:ea typeface="Calibri" pitchFamily="34" charset="0"/>
                <a:cs typeface="Times New Roman" pitchFamily="18" charset="0"/>
              </a:rPr>
              <a:t>………………………………….......................................</a:t>
            </a:r>
          </a:p>
          <a:p>
            <a:pPr algn="just"/>
            <a:r>
              <a:rPr lang="id-ID" sz="1600" dirty="0">
                <a:latin typeface="Calibri" pitchFamily="34" charset="0"/>
                <a:cs typeface="Times New Roman" pitchFamily="18" charset="0"/>
              </a:rPr>
              <a:t>Kelas			</a:t>
            </a:r>
            <a:r>
              <a:rPr lang="id-ID" sz="1600" dirty="0" smtClean="0">
                <a:latin typeface="Calibri" pitchFamily="34" charset="0"/>
                <a:cs typeface="Times New Roman" pitchFamily="18" charset="0"/>
              </a:rPr>
              <a:t>		: </a:t>
            </a:r>
            <a:r>
              <a:rPr lang="id-ID" sz="1600" dirty="0">
                <a:latin typeface="Calibri" pitchFamily="34" charset="0"/>
                <a:cs typeface="Times New Roman" pitchFamily="18" charset="0"/>
              </a:rPr>
              <a:t>..........................................................................</a:t>
            </a:r>
          </a:p>
          <a:p>
            <a:pPr algn="just"/>
            <a:r>
              <a:rPr lang="id-ID" sz="1600" dirty="0">
                <a:latin typeface="Calibri" pitchFamily="34" charset="0"/>
                <a:cs typeface="Times New Roman" pitchFamily="18" charset="0"/>
              </a:rPr>
              <a:t>Semester			</a:t>
            </a:r>
            <a:r>
              <a:rPr lang="id-ID" sz="1600" dirty="0" smtClean="0">
                <a:latin typeface="Calibri" pitchFamily="34" charset="0"/>
                <a:cs typeface="Times New Roman" pitchFamily="18" charset="0"/>
              </a:rPr>
              <a:t>	: </a:t>
            </a:r>
            <a:r>
              <a:rPr lang="id-ID" sz="1600" dirty="0">
                <a:latin typeface="Calibri" pitchFamily="34" charset="0"/>
                <a:cs typeface="Times New Roman" pitchFamily="18" charset="0"/>
              </a:rPr>
              <a:t>...........................................................................</a:t>
            </a:r>
            <a:endParaRPr lang="id-ID" sz="1600" dirty="0">
              <a:latin typeface="Arial" pitchFamily="34" charset="0"/>
              <a:cs typeface="Arial" pitchFamily="34" charset="0"/>
            </a:endParaRPr>
          </a:p>
          <a:p>
            <a:pPr algn="just"/>
            <a:r>
              <a:rPr lang="id-ID" sz="1600" dirty="0">
                <a:latin typeface="Palatino Linotype" pitchFamily="18" charset="0"/>
                <a:ea typeface="Calibri" pitchFamily="34" charset="0"/>
                <a:cs typeface="Calibri" pitchFamily="34" charset="0"/>
              </a:rPr>
              <a:t>Tahun Ajaran 		</a:t>
            </a:r>
            <a:r>
              <a:rPr lang="id-ID" sz="1600" dirty="0" smtClean="0">
                <a:latin typeface="Palatino Linotype" pitchFamily="18" charset="0"/>
                <a:ea typeface="Calibri" pitchFamily="34" charset="0"/>
                <a:cs typeface="Calibri" pitchFamily="34" charset="0"/>
              </a:rPr>
              <a:t>	: </a:t>
            </a:r>
            <a:r>
              <a:rPr lang="id-ID" sz="1600" dirty="0">
                <a:latin typeface="Palatino Linotype" pitchFamily="18" charset="0"/>
                <a:ea typeface="Calibri" pitchFamily="34" charset="0"/>
                <a:cs typeface="Calibri" pitchFamily="34" charset="0"/>
              </a:rPr>
              <a:t>...........................................................................</a:t>
            </a:r>
            <a:endParaRPr lang="id-ID" sz="1600" dirty="0">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683684354"/>
              </p:ext>
            </p:extLst>
          </p:nvPr>
        </p:nvGraphicFramePr>
        <p:xfrm>
          <a:off x="266692" y="2214555"/>
          <a:ext cx="11582415" cy="3088108"/>
        </p:xfrm>
        <a:graphic>
          <a:graphicData uri="http://schemas.openxmlformats.org/drawingml/2006/table">
            <a:tbl>
              <a:tblPr>
                <a:tableStyleId>{616DA210-FB5B-4158-B5E0-FEB733F419BA}</a:tableStyleId>
              </a:tblPr>
              <a:tblGrid>
                <a:gridCol w="551503"/>
                <a:gridCol w="865151"/>
                <a:gridCol w="900335"/>
                <a:gridCol w="504126"/>
                <a:gridCol w="694230"/>
                <a:gridCol w="251477"/>
                <a:gridCol w="251477"/>
                <a:gridCol w="251477"/>
                <a:gridCol w="251477"/>
                <a:gridCol w="251477"/>
                <a:gridCol w="251477"/>
                <a:gridCol w="251477"/>
                <a:gridCol w="251477"/>
                <a:gridCol w="251477"/>
                <a:gridCol w="251477"/>
                <a:gridCol w="251477"/>
                <a:gridCol w="251477"/>
                <a:gridCol w="251477"/>
                <a:gridCol w="251477"/>
                <a:gridCol w="251477"/>
                <a:gridCol w="251477"/>
                <a:gridCol w="251477"/>
                <a:gridCol w="251477"/>
                <a:gridCol w="251477"/>
                <a:gridCol w="251477"/>
                <a:gridCol w="334540"/>
                <a:gridCol w="334540"/>
                <a:gridCol w="334540"/>
                <a:gridCol w="317012"/>
                <a:gridCol w="317012"/>
                <a:gridCol w="317012"/>
                <a:gridCol w="317012"/>
                <a:gridCol w="262908"/>
                <a:gridCol w="251477"/>
                <a:gridCol w="251477"/>
              </a:tblGrid>
              <a:tr h="171561">
                <a:tc rowSpan="3">
                  <a:txBody>
                    <a:bodyPr/>
                    <a:lstStyle/>
                    <a:p>
                      <a:pPr algn="ctr">
                        <a:lnSpc>
                          <a:spcPct val="115000"/>
                        </a:lnSpc>
                        <a:spcAft>
                          <a:spcPts val="0"/>
                        </a:spcAft>
                      </a:pPr>
                      <a:r>
                        <a:rPr lang="id-ID" sz="1100" dirty="0" smtClean="0"/>
                        <a:t>No</a:t>
                      </a:r>
                      <a:endParaRPr lang="id-ID" sz="1100" dirty="0">
                        <a:solidFill>
                          <a:schemeClr val="tx1"/>
                        </a:solidFill>
                        <a:latin typeface="Calibri"/>
                        <a:ea typeface="Calibri"/>
                        <a:cs typeface="Times New Roman"/>
                      </a:endParaRPr>
                    </a:p>
                  </a:txBody>
                  <a:tcPr marL="44382" marR="44382" marT="0" marB="0" anchor="ctr">
                    <a:solidFill>
                      <a:srgbClr val="FF0000"/>
                    </a:solidFill>
                  </a:tcPr>
                </a:tc>
                <a:tc rowSpan="3">
                  <a:txBody>
                    <a:bodyPr/>
                    <a:lstStyle/>
                    <a:p>
                      <a:pPr algn="ctr">
                        <a:lnSpc>
                          <a:spcPct val="115000"/>
                        </a:lnSpc>
                        <a:spcAft>
                          <a:spcPts val="0"/>
                        </a:spcAft>
                      </a:pPr>
                      <a:r>
                        <a:rPr lang="id-ID" sz="1100" dirty="0" smtClean="0"/>
                        <a:t>Tema</a:t>
                      </a:r>
                      <a:endParaRPr lang="id-ID" sz="1100" dirty="0">
                        <a:solidFill>
                          <a:schemeClr val="tx1"/>
                        </a:solidFill>
                        <a:latin typeface="Calibri"/>
                        <a:ea typeface="Calibri"/>
                        <a:cs typeface="Times New Roman"/>
                      </a:endParaRPr>
                    </a:p>
                  </a:txBody>
                  <a:tcPr marL="44382" marR="44382" marT="0" marB="0" anchor="ctr">
                    <a:solidFill>
                      <a:srgbClr val="FF0000"/>
                    </a:solidFill>
                  </a:tcPr>
                </a:tc>
                <a:tc rowSpan="3">
                  <a:txBody>
                    <a:bodyPr/>
                    <a:lstStyle/>
                    <a:p>
                      <a:pPr algn="ctr">
                        <a:lnSpc>
                          <a:spcPct val="115000"/>
                        </a:lnSpc>
                        <a:spcAft>
                          <a:spcPts val="0"/>
                        </a:spcAft>
                      </a:pPr>
                      <a:r>
                        <a:rPr lang="id-ID" sz="1100" dirty="0" smtClean="0">
                          <a:solidFill>
                            <a:schemeClr val="tx1"/>
                          </a:solidFill>
                          <a:latin typeface="Calibri"/>
                          <a:ea typeface="Calibri"/>
                          <a:cs typeface="Times New Roman"/>
                        </a:rPr>
                        <a:t>Sub</a:t>
                      </a:r>
                      <a:r>
                        <a:rPr lang="id-ID" sz="1100" baseline="0" dirty="0" smtClean="0">
                          <a:solidFill>
                            <a:schemeClr val="tx1"/>
                          </a:solidFill>
                          <a:latin typeface="Calibri"/>
                          <a:ea typeface="Calibri"/>
                          <a:cs typeface="Times New Roman"/>
                        </a:rPr>
                        <a:t> Tema</a:t>
                      </a:r>
                      <a:endParaRPr lang="id-ID" sz="1100" dirty="0">
                        <a:solidFill>
                          <a:schemeClr val="tx1"/>
                        </a:solidFill>
                        <a:latin typeface="Calibri"/>
                        <a:ea typeface="Calibri"/>
                        <a:cs typeface="Times New Roman"/>
                      </a:endParaRPr>
                    </a:p>
                  </a:txBody>
                  <a:tcPr marL="44382" marR="44382" marT="0" marB="0" anchor="ctr">
                    <a:lnR w="12700" cap="flat" cmpd="sng" algn="ctr">
                      <a:solidFill>
                        <a:schemeClr val="tx1"/>
                      </a:solidFill>
                      <a:prstDash val="solid"/>
                      <a:round/>
                      <a:headEnd type="none" w="med" len="med"/>
                      <a:tailEnd type="none" w="med" len="med"/>
                    </a:lnR>
                    <a:solidFill>
                      <a:srgbClr val="FF0000"/>
                    </a:solidFill>
                  </a:tcPr>
                </a:tc>
                <a:tc rowSpan="3">
                  <a:txBody>
                    <a:bodyPr/>
                    <a:lstStyle/>
                    <a:p>
                      <a:pPr algn="ctr">
                        <a:lnSpc>
                          <a:spcPct val="115000"/>
                        </a:lnSpc>
                        <a:spcAft>
                          <a:spcPts val="0"/>
                        </a:spcAft>
                      </a:pPr>
                      <a:r>
                        <a:rPr lang="id-ID" sz="1100" dirty="0" smtClean="0">
                          <a:solidFill>
                            <a:schemeClr val="tx1"/>
                          </a:solidFill>
                          <a:latin typeface="Calibri"/>
                          <a:ea typeface="Calibri"/>
                          <a:cs typeface="Times New Roman"/>
                        </a:rPr>
                        <a:t>PB Ke</a:t>
                      </a:r>
                      <a:endParaRPr lang="id-ID" sz="1100" dirty="0">
                        <a:solidFill>
                          <a:schemeClr val="tx1"/>
                        </a:solidFill>
                        <a:latin typeface="Calibri"/>
                        <a:ea typeface="Calibri"/>
                        <a:cs typeface="Times New Roman"/>
                      </a:endParaRPr>
                    </a:p>
                  </a:txBody>
                  <a:tcPr marL="44382" marR="44382" marT="0" marB="0" anchor="ctr">
                    <a:lnL w="12700" cap="flat" cmpd="sng" algn="ctr">
                      <a:solidFill>
                        <a:schemeClr val="tx1"/>
                      </a:solidFill>
                      <a:prstDash val="solid"/>
                      <a:round/>
                      <a:headEnd type="none" w="med" len="med"/>
                      <a:tailEnd type="none" w="med" len="med"/>
                    </a:lnL>
                    <a:solidFill>
                      <a:srgbClr val="FF0000"/>
                    </a:solidFill>
                  </a:tcPr>
                </a:tc>
                <a:tc rowSpan="3">
                  <a:txBody>
                    <a:bodyPr/>
                    <a:lstStyle/>
                    <a:p>
                      <a:pPr algn="ctr">
                        <a:lnSpc>
                          <a:spcPct val="115000"/>
                        </a:lnSpc>
                        <a:spcAft>
                          <a:spcPts val="0"/>
                        </a:spcAft>
                      </a:pPr>
                      <a:r>
                        <a:rPr lang="id-ID" sz="1100" dirty="0" smtClean="0"/>
                        <a:t>Alokasi Waktu</a:t>
                      </a:r>
                      <a:endParaRPr lang="id-ID" sz="1100" dirty="0">
                        <a:solidFill>
                          <a:schemeClr val="tx1"/>
                        </a:solidFill>
                        <a:latin typeface="Calibri"/>
                        <a:ea typeface="Calibri"/>
                        <a:cs typeface="Times New Roman"/>
                      </a:endParaRPr>
                    </a:p>
                  </a:txBody>
                  <a:tcPr marL="44382" marR="44382" marT="0" marB="0" anchor="ctr">
                    <a:solidFill>
                      <a:srgbClr val="FF0000"/>
                    </a:solidFill>
                  </a:tcPr>
                </a:tc>
                <a:tc gridSpan="30">
                  <a:txBody>
                    <a:bodyPr/>
                    <a:lstStyle/>
                    <a:p>
                      <a:pPr algn="ctr">
                        <a:lnSpc>
                          <a:spcPct val="115000"/>
                        </a:lnSpc>
                        <a:spcAft>
                          <a:spcPts val="0"/>
                        </a:spcAft>
                      </a:pPr>
                      <a:r>
                        <a:rPr lang="id-ID" sz="1100" dirty="0" smtClean="0"/>
                        <a:t>Waktu Pelaksanaan (Bulan/Minggu)</a:t>
                      </a:r>
                      <a:endParaRPr lang="id-ID" sz="1100" dirty="0">
                        <a:solidFill>
                          <a:schemeClr val="tx1"/>
                        </a:solidFill>
                        <a:latin typeface="Calibri"/>
                        <a:ea typeface="Calibri"/>
                        <a:cs typeface="Times New Roman"/>
                      </a:endParaRPr>
                    </a:p>
                  </a:txBody>
                  <a:tcPr marL="44382" marR="44382" marT="0" marB="0" anchor="b">
                    <a:solidFill>
                      <a:srgbClr val="FF0000"/>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171561">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gridSpan="5">
                  <a:txBody>
                    <a:bodyPr/>
                    <a:lstStyle/>
                    <a:p>
                      <a:pPr algn="ctr">
                        <a:lnSpc>
                          <a:spcPct val="115000"/>
                        </a:lnSpc>
                        <a:spcAft>
                          <a:spcPts val="0"/>
                        </a:spcAft>
                      </a:pPr>
                      <a:r>
                        <a:rPr lang="id-ID" sz="1100" dirty="0" smtClean="0"/>
                        <a:t>Juli</a:t>
                      </a:r>
                      <a:endParaRPr lang="id-ID" sz="1100" dirty="0">
                        <a:solidFill>
                          <a:schemeClr val="tx1"/>
                        </a:solidFill>
                        <a:latin typeface="Calibri"/>
                        <a:ea typeface="Calibri"/>
                        <a:cs typeface="Times New Roman"/>
                      </a:endParaRPr>
                    </a:p>
                  </a:txBody>
                  <a:tcPr marL="44382" marR="44382" marT="0" marB="0" anchor="b">
                    <a:solidFill>
                      <a:srgbClr val="FF0000"/>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gridSpan="5">
                  <a:txBody>
                    <a:bodyPr/>
                    <a:lstStyle/>
                    <a:p>
                      <a:pPr algn="ctr">
                        <a:lnSpc>
                          <a:spcPct val="115000"/>
                        </a:lnSpc>
                        <a:spcAft>
                          <a:spcPts val="0"/>
                        </a:spcAft>
                      </a:pPr>
                      <a:r>
                        <a:rPr lang="id-ID" sz="1100"/>
                        <a:t>Agustus</a:t>
                      </a:r>
                      <a:endParaRPr lang="id-ID" sz="1100">
                        <a:solidFill>
                          <a:schemeClr val="tx1"/>
                        </a:solidFill>
                        <a:latin typeface="Calibri"/>
                        <a:ea typeface="Calibri"/>
                        <a:cs typeface="Times New Roman"/>
                      </a:endParaRPr>
                    </a:p>
                  </a:txBody>
                  <a:tcPr marL="44382" marR="44382" marT="0" marB="0" anchor="b">
                    <a:solidFill>
                      <a:srgbClr val="FF0000"/>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gridSpan="5">
                  <a:txBody>
                    <a:bodyPr/>
                    <a:lstStyle/>
                    <a:p>
                      <a:pPr algn="ctr">
                        <a:lnSpc>
                          <a:spcPct val="115000"/>
                        </a:lnSpc>
                        <a:spcAft>
                          <a:spcPts val="0"/>
                        </a:spcAft>
                      </a:pPr>
                      <a:r>
                        <a:rPr lang="id-ID" sz="1100"/>
                        <a:t>September</a:t>
                      </a:r>
                      <a:endParaRPr lang="id-ID" sz="1100">
                        <a:solidFill>
                          <a:schemeClr val="tx1"/>
                        </a:solidFill>
                        <a:latin typeface="Calibri"/>
                        <a:ea typeface="Calibri"/>
                        <a:cs typeface="Times New Roman"/>
                      </a:endParaRPr>
                    </a:p>
                  </a:txBody>
                  <a:tcPr marL="44382" marR="44382" marT="0" marB="0" anchor="b">
                    <a:solidFill>
                      <a:srgbClr val="FF0000"/>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gridSpan="5">
                  <a:txBody>
                    <a:bodyPr/>
                    <a:lstStyle/>
                    <a:p>
                      <a:pPr algn="ctr">
                        <a:lnSpc>
                          <a:spcPct val="115000"/>
                        </a:lnSpc>
                        <a:spcAft>
                          <a:spcPts val="0"/>
                        </a:spcAft>
                      </a:pPr>
                      <a:r>
                        <a:rPr lang="id-ID" sz="1100"/>
                        <a:t>Oktober</a:t>
                      </a:r>
                      <a:endParaRPr lang="id-ID" sz="1100">
                        <a:solidFill>
                          <a:schemeClr val="tx1"/>
                        </a:solidFill>
                        <a:latin typeface="Calibri"/>
                        <a:ea typeface="Calibri"/>
                        <a:cs typeface="Times New Roman"/>
                      </a:endParaRPr>
                    </a:p>
                  </a:txBody>
                  <a:tcPr marL="44382" marR="44382" marT="0" marB="0" anchor="b">
                    <a:solidFill>
                      <a:srgbClr val="FF0000"/>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gridSpan="5">
                  <a:txBody>
                    <a:bodyPr/>
                    <a:lstStyle/>
                    <a:p>
                      <a:pPr algn="ctr">
                        <a:lnSpc>
                          <a:spcPct val="115000"/>
                        </a:lnSpc>
                        <a:spcAft>
                          <a:spcPts val="0"/>
                        </a:spcAft>
                      </a:pPr>
                      <a:r>
                        <a:rPr lang="id-ID" sz="1100"/>
                        <a:t>November</a:t>
                      </a:r>
                      <a:endParaRPr lang="id-ID" sz="1100">
                        <a:solidFill>
                          <a:schemeClr val="tx1"/>
                        </a:solidFill>
                        <a:latin typeface="Calibri"/>
                        <a:ea typeface="Calibri"/>
                        <a:cs typeface="Times New Roman"/>
                      </a:endParaRPr>
                    </a:p>
                  </a:txBody>
                  <a:tcPr marL="44382" marR="44382" marT="0" marB="0" anchor="b">
                    <a:solidFill>
                      <a:srgbClr val="FF0000"/>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gridSpan="5">
                  <a:txBody>
                    <a:bodyPr/>
                    <a:lstStyle/>
                    <a:p>
                      <a:pPr algn="ctr">
                        <a:lnSpc>
                          <a:spcPct val="115000"/>
                        </a:lnSpc>
                        <a:spcAft>
                          <a:spcPts val="0"/>
                        </a:spcAft>
                      </a:pPr>
                      <a:r>
                        <a:rPr lang="id-ID" sz="1100" dirty="0"/>
                        <a:t>Desember</a:t>
                      </a:r>
                      <a:endParaRPr lang="id-ID" sz="1100" dirty="0">
                        <a:solidFill>
                          <a:schemeClr val="tx1"/>
                        </a:solidFill>
                        <a:latin typeface="Calibri"/>
                        <a:ea typeface="Calibri"/>
                        <a:cs typeface="Times New Roman"/>
                      </a:endParaRPr>
                    </a:p>
                  </a:txBody>
                  <a:tcPr marL="44382" marR="44382" marT="0" marB="0" anchor="b">
                    <a:solidFill>
                      <a:srgbClr val="FF0000"/>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315382">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algn="ctr">
                        <a:lnSpc>
                          <a:spcPct val="115000"/>
                        </a:lnSpc>
                        <a:spcAft>
                          <a:spcPts val="0"/>
                        </a:spcAft>
                      </a:pPr>
                      <a:r>
                        <a:rPr lang="id-ID" sz="1100" dirty="0" smtClean="0"/>
                        <a:t>1</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2</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3</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4</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a:t>5</a:t>
                      </a:r>
                      <a:endParaRPr lang="id-ID" sz="110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a:t>1</a:t>
                      </a:r>
                      <a:endParaRPr lang="id-ID" sz="110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2</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a:t>3</a:t>
                      </a:r>
                      <a:endParaRPr lang="id-ID" sz="110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a:t>4</a:t>
                      </a:r>
                      <a:endParaRPr lang="id-ID" sz="110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5</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r">
                        <a:lnSpc>
                          <a:spcPct val="115000"/>
                        </a:lnSpc>
                        <a:spcAft>
                          <a:spcPts val="0"/>
                        </a:spcAft>
                      </a:pPr>
                      <a:r>
                        <a:rPr lang="id-ID" sz="1100"/>
                        <a:t>1</a:t>
                      </a:r>
                      <a:endParaRPr lang="id-ID" sz="110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a:t>2</a:t>
                      </a:r>
                      <a:endParaRPr lang="id-ID" sz="110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a:t>3</a:t>
                      </a:r>
                      <a:endParaRPr lang="id-ID" sz="110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4</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a:t>5</a:t>
                      </a:r>
                      <a:endParaRPr lang="id-ID" sz="110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a:t>1</a:t>
                      </a:r>
                      <a:endParaRPr lang="id-ID" sz="110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2</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a:t>3</a:t>
                      </a:r>
                      <a:endParaRPr lang="id-ID" sz="110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4</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a:t>5</a:t>
                      </a:r>
                      <a:endParaRPr lang="id-ID" sz="110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a:t>1</a:t>
                      </a:r>
                      <a:endParaRPr lang="id-ID" sz="110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2</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3</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a:t>4</a:t>
                      </a:r>
                      <a:endParaRPr lang="id-ID" sz="110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5</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1</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2</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3</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4</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5</a:t>
                      </a:r>
                      <a:endParaRPr lang="id-ID" sz="1100" dirty="0">
                        <a:solidFill>
                          <a:schemeClr val="tx1"/>
                        </a:solidFill>
                        <a:latin typeface="Calibri"/>
                        <a:ea typeface="Calibri"/>
                        <a:cs typeface="Times New Roman"/>
                      </a:endParaRPr>
                    </a:p>
                  </a:txBody>
                  <a:tcPr marL="44382" marR="44382" marT="0" marB="0" anchor="b">
                    <a:solidFill>
                      <a:srgbClr val="FF0000"/>
                    </a:solidFill>
                  </a:tcPr>
                </a:tc>
              </a:tr>
              <a:tr h="171561">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ctr"/>
                </a:tc>
                <a:tc>
                  <a:txBody>
                    <a:bodyPr/>
                    <a:lstStyle/>
                    <a:p>
                      <a:pP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id-ID" sz="1100">
                        <a:solidFill>
                          <a:schemeClr val="tx1"/>
                        </a:solidFill>
                        <a:latin typeface="Calibri"/>
                        <a:ea typeface="Calibri"/>
                        <a:cs typeface="Times New Roman"/>
                      </a:endParaRPr>
                    </a:p>
                  </a:txBody>
                  <a:tcPr marL="44382" marR="44382" marT="0" marB="0" anchor="ctr">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ctr"/>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r>
              <a:tr h="173621">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lnR w="12700" cap="flat" cmpd="sng" algn="ctr">
                      <a:solidFill>
                        <a:schemeClr val="tx1"/>
                      </a:solidFill>
                      <a:prstDash val="solid"/>
                      <a:round/>
                      <a:headEnd type="none" w="med" len="med"/>
                      <a:tailEnd type="none" w="med" len="med"/>
                    </a:lnR>
                  </a:tcP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lnL w="12700" cap="flat" cmpd="sng" algn="ctr">
                      <a:solidFill>
                        <a:schemeClr val="tx1"/>
                      </a:solidFill>
                      <a:prstDash val="solid"/>
                      <a:round/>
                      <a:headEnd type="none" w="med" len="med"/>
                      <a:tailEnd type="none" w="med" len="med"/>
                    </a:lnL>
                  </a:tcP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r>
              <a:tr h="173621">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lnR w="12700" cap="flat" cmpd="sng" algn="ctr">
                      <a:solidFill>
                        <a:schemeClr val="tx1"/>
                      </a:solidFill>
                      <a:prstDash val="solid"/>
                      <a:round/>
                      <a:headEnd type="none" w="med" len="med"/>
                      <a:tailEnd type="none" w="med" len="med"/>
                    </a:lnR>
                  </a:tcP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lnL w="12700" cap="flat" cmpd="sng" algn="ctr">
                      <a:solidFill>
                        <a:schemeClr val="tx1"/>
                      </a:solidFill>
                      <a:prstDash val="solid"/>
                      <a:round/>
                      <a:headEnd type="none" w="med" len="med"/>
                      <a:tailEnd type="none" w="med" len="med"/>
                    </a:lnL>
                  </a:tcP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73621">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lnR w="12700" cap="flat" cmpd="sng" algn="ctr">
                      <a:solidFill>
                        <a:schemeClr val="tx1"/>
                      </a:solidFill>
                      <a:prstDash val="solid"/>
                      <a:round/>
                      <a:headEnd type="none" w="med" len="med"/>
                      <a:tailEnd type="none" w="med" len="med"/>
                    </a:lnR>
                  </a:tcP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lnL w="12700" cap="flat" cmpd="sng" algn="ctr">
                      <a:solidFill>
                        <a:schemeClr val="tx1"/>
                      </a:solidFill>
                      <a:prstDash val="solid"/>
                      <a:round/>
                      <a:headEnd type="none" w="med" len="med"/>
                      <a:tailEnd type="none" w="med" len="med"/>
                    </a:lnL>
                  </a:tcP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73621">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lnR w="12700" cap="flat" cmpd="sng" algn="ctr">
                      <a:solidFill>
                        <a:schemeClr val="tx1"/>
                      </a:solidFill>
                      <a:prstDash val="solid"/>
                      <a:round/>
                      <a:headEnd type="none" w="med" len="med"/>
                      <a:tailEnd type="none" w="med" len="med"/>
                    </a:lnR>
                  </a:tcP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lnL w="12700" cap="flat" cmpd="sng" algn="ctr">
                      <a:solidFill>
                        <a:schemeClr val="tx1"/>
                      </a:solidFill>
                      <a:prstDash val="solid"/>
                      <a:round/>
                      <a:headEnd type="none" w="med" len="med"/>
                      <a:tailEnd type="none" w="med" len="med"/>
                    </a:lnL>
                  </a:tcP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73621">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lnR w="12700" cap="flat" cmpd="sng" algn="ctr">
                      <a:solidFill>
                        <a:schemeClr val="tx1"/>
                      </a:solidFill>
                      <a:prstDash val="solid"/>
                      <a:round/>
                      <a:headEnd type="none" w="med" len="med"/>
                      <a:tailEnd type="none" w="med" len="med"/>
                    </a:lnR>
                  </a:tcP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lnL w="12700" cap="flat" cmpd="sng" algn="ctr">
                      <a:solidFill>
                        <a:schemeClr val="tx1"/>
                      </a:solidFill>
                      <a:prstDash val="solid"/>
                      <a:round/>
                      <a:headEnd type="none" w="med" len="med"/>
                      <a:tailEnd type="none" w="med" len="med"/>
                    </a:lnL>
                  </a:tcP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291654">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lnR w="12700" cap="flat" cmpd="sng" algn="ctr">
                      <a:solidFill>
                        <a:schemeClr val="tx1"/>
                      </a:solidFill>
                      <a:prstDash val="solid"/>
                      <a:round/>
                      <a:headEnd type="none" w="med" len="med"/>
                      <a:tailEnd type="none" w="med" len="med"/>
                    </a:lnR>
                  </a:tcP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lnL w="12700" cap="flat" cmpd="sng" algn="ctr">
                      <a:solidFill>
                        <a:schemeClr val="tx1"/>
                      </a:solidFill>
                      <a:prstDash val="solid"/>
                      <a:round/>
                      <a:headEnd type="none" w="med" len="med"/>
                      <a:tailEnd type="none" w="med" len="med"/>
                    </a:lnL>
                  </a:tcP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73621">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lnR w="12700" cap="flat" cmpd="sng" algn="ctr">
                      <a:solidFill>
                        <a:schemeClr val="tx1"/>
                      </a:solidFill>
                      <a:prstDash val="solid"/>
                      <a:round/>
                      <a:headEnd type="none" w="med" len="med"/>
                      <a:tailEnd type="none" w="med" len="med"/>
                    </a:lnR>
                  </a:tcP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lnL w="12700" cap="flat" cmpd="sng" algn="ctr">
                      <a:solidFill>
                        <a:schemeClr val="tx1"/>
                      </a:solidFill>
                      <a:prstDash val="solid"/>
                      <a:round/>
                      <a:headEnd type="none" w="med" len="med"/>
                      <a:tailEnd type="none" w="med" len="med"/>
                    </a:lnL>
                  </a:tcP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73621">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lnR w="12700" cap="flat" cmpd="sng" algn="ctr">
                      <a:solidFill>
                        <a:schemeClr val="tx1"/>
                      </a:solidFill>
                      <a:prstDash val="solid"/>
                      <a:round/>
                      <a:headEnd type="none" w="med" len="med"/>
                      <a:tailEnd type="none" w="med" len="med"/>
                    </a:lnR>
                  </a:tcP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lnL w="12700" cap="flat" cmpd="sng" algn="ctr">
                      <a:solidFill>
                        <a:schemeClr val="tx1"/>
                      </a:solidFill>
                      <a:prstDash val="solid"/>
                      <a:round/>
                      <a:headEnd type="none" w="med" len="med"/>
                      <a:tailEnd type="none" w="med" len="med"/>
                    </a:lnL>
                  </a:tcP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73621">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lnR w="12700" cap="flat" cmpd="sng" algn="ctr">
                      <a:solidFill>
                        <a:schemeClr val="tx1"/>
                      </a:solidFill>
                      <a:prstDash val="solid"/>
                      <a:round/>
                      <a:headEnd type="none" w="med" len="med"/>
                      <a:tailEnd type="none" w="med" len="med"/>
                    </a:lnR>
                  </a:tcP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lnL w="12700" cap="flat" cmpd="sng" algn="ctr">
                      <a:solidFill>
                        <a:schemeClr val="tx1"/>
                      </a:solidFill>
                      <a:prstDash val="solid"/>
                      <a:round/>
                      <a:headEnd type="none" w="med" len="med"/>
                      <a:tailEnd type="none" w="med" len="med"/>
                    </a:lnL>
                  </a:tcP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73621">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lnR w="12700" cap="flat" cmpd="sng" algn="ctr">
                      <a:solidFill>
                        <a:schemeClr val="tx1"/>
                      </a:solidFill>
                      <a:prstDash val="solid"/>
                      <a:round/>
                      <a:headEnd type="none" w="med" len="med"/>
                      <a:tailEnd type="none" w="med" len="med"/>
                    </a:lnR>
                  </a:tcP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lnL w="12700" cap="flat" cmpd="sng" algn="ctr">
                      <a:solidFill>
                        <a:schemeClr val="tx1"/>
                      </a:solidFill>
                      <a:prstDash val="solid"/>
                      <a:round/>
                      <a:headEnd type="none" w="med" len="med"/>
                      <a:tailEnd type="none" w="med" len="med"/>
                    </a:lnL>
                  </a:tcP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73621">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lnR w="12700" cap="flat" cmpd="sng" algn="ctr">
                      <a:solidFill>
                        <a:schemeClr val="tx1"/>
                      </a:solidFill>
                      <a:prstDash val="solid"/>
                      <a:round/>
                      <a:headEnd type="none" w="med" len="med"/>
                      <a:tailEnd type="none" w="med" len="med"/>
                    </a:lnR>
                  </a:tcP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lnL w="12700" cap="flat" cmpd="sng" algn="ctr">
                      <a:solidFill>
                        <a:schemeClr val="tx1"/>
                      </a:solidFill>
                      <a:prstDash val="solid"/>
                      <a:round/>
                      <a:headEnd type="none" w="med" len="med"/>
                      <a:tailEnd type="none" w="med" len="med"/>
                    </a:lnL>
                  </a:tcP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dirty="0">
                        <a:solidFill>
                          <a:schemeClr val="tx1"/>
                        </a:solidFill>
                        <a:latin typeface="Calibri"/>
                        <a:ea typeface="Times New Roman"/>
                        <a:cs typeface="Times New Roman"/>
                      </a:endParaRPr>
                    </a:p>
                  </a:txBody>
                  <a:tcPr marL="44382" marR="44382" marT="0" marB="0" anchor="ctr"/>
                </a:tc>
              </a:tr>
            </a:tbl>
          </a:graphicData>
        </a:graphic>
      </p:graphicFrame>
      <p:sp>
        <p:nvSpPr>
          <p:cNvPr id="9" name="TextBox 6"/>
          <p:cNvSpPr txBox="1">
            <a:spLocks noChangeArrowheads="1"/>
          </p:cNvSpPr>
          <p:nvPr/>
        </p:nvSpPr>
        <p:spPr bwMode="auto">
          <a:xfrm>
            <a:off x="2459038" y="5380672"/>
            <a:ext cx="8208962" cy="1477328"/>
          </a:xfrm>
          <a:prstGeom prst="rect">
            <a:avLst/>
          </a:prstGeom>
          <a:noFill/>
          <a:ln w="9525">
            <a:noFill/>
            <a:miter lim="800000"/>
            <a:headEnd/>
            <a:tailEnd/>
          </a:ln>
        </p:spPr>
        <p:txBody>
          <a:bodyPr wrap="square">
            <a:spAutoFit/>
          </a:bodyPr>
          <a:lstStyle/>
          <a:p>
            <a:r>
              <a:rPr lang="id-ID" dirty="0"/>
              <a:t> 					</a:t>
            </a:r>
            <a:r>
              <a:rPr lang="id-ID" dirty="0" smtClean="0"/>
              <a:t>			..............................,   </a:t>
            </a:r>
            <a:r>
              <a:rPr lang="id-ID" dirty="0"/>
              <a:t>2017</a:t>
            </a:r>
          </a:p>
          <a:p>
            <a:r>
              <a:rPr lang="id-ID" dirty="0"/>
              <a:t>Kepala SD/SLB 				</a:t>
            </a:r>
            <a:r>
              <a:rPr lang="id-ID" dirty="0" smtClean="0"/>
              <a:t>	Guru </a:t>
            </a:r>
            <a:r>
              <a:rPr lang="id-ID" dirty="0"/>
              <a:t>Kelas,</a:t>
            </a:r>
          </a:p>
          <a:p>
            <a:endParaRPr lang="id-ID" dirty="0"/>
          </a:p>
          <a:p>
            <a:r>
              <a:rPr lang="id-ID" dirty="0" smtClean="0"/>
              <a:t>_______________________</a:t>
            </a:r>
            <a:r>
              <a:rPr lang="id-ID" dirty="0"/>
              <a:t>		</a:t>
            </a:r>
            <a:r>
              <a:rPr lang="id-ID" dirty="0" smtClean="0"/>
              <a:t>	________________________</a:t>
            </a:r>
            <a:endParaRPr lang="id-ID" dirty="0"/>
          </a:p>
          <a:p>
            <a:r>
              <a:rPr lang="id-ID" dirty="0"/>
              <a:t>NIP. 					</a:t>
            </a:r>
            <a:r>
              <a:rPr lang="id-ID" dirty="0" smtClean="0"/>
              <a:t>		NIP</a:t>
            </a:r>
            <a:r>
              <a:rPr lang="id-ID" dirty="0"/>
              <a:t>. </a:t>
            </a:r>
          </a:p>
        </p:txBody>
      </p:sp>
    </p:spTree>
    <p:extLst>
      <p:ext uri="{BB962C8B-B14F-4D97-AF65-F5344CB8AC3E}">
        <p14:creationId xmlns:p14="http://schemas.microsoft.com/office/powerpoint/2010/main" val="2631260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903770" y="1981201"/>
            <a:ext cx="8367464" cy="507831"/>
          </a:xfrm>
          <a:prstGeom prst="rect">
            <a:avLst/>
          </a:prstGeom>
        </p:spPr>
        <p:txBody>
          <a:bodyPr wrap="square">
            <a:spAutoFit/>
          </a:bodyPr>
          <a:lstStyle/>
          <a:p>
            <a:endParaRPr lang="en-US" sz="2700" dirty="0">
              <a:solidFill>
                <a:schemeClr val="bg1"/>
              </a:solidFill>
              <a:latin typeface="Baskerville Old Face" pitchFamily="18" charset="0"/>
            </a:endParaRPr>
          </a:p>
        </p:txBody>
      </p:sp>
      <p:sp>
        <p:nvSpPr>
          <p:cNvPr id="9" name="Rectangle 8"/>
          <p:cNvSpPr/>
          <p:nvPr/>
        </p:nvSpPr>
        <p:spPr>
          <a:xfrm>
            <a:off x="646111" y="127130"/>
            <a:ext cx="11188537" cy="7109639"/>
          </a:xfrm>
          <a:prstGeom prst="rect">
            <a:avLst/>
          </a:prstGeom>
        </p:spPr>
        <p:txBody>
          <a:bodyPr wrap="square">
            <a:spAutoFit/>
          </a:bodyPr>
          <a:lstStyle/>
          <a:p>
            <a:pPr>
              <a:defRPr/>
            </a:pPr>
            <a:r>
              <a:rPr lang="id-ID" sz="3600" b="1" kern="0" dirty="0">
                <a:solidFill>
                  <a:srgbClr val="00FF00"/>
                </a:solidFill>
                <a:effectLst>
                  <a:outerShdw blurRad="38100" dist="38100" dir="2700000" algn="tl">
                    <a:srgbClr val="000000">
                      <a:alpha val="43137"/>
                    </a:srgbClr>
                  </a:outerShdw>
                </a:effectLst>
                <a:latin typeface="Berlin Sans FB Demi" pitchFamily="34" charset="0"/>
              </a:rPr>
              <a:t>KOMPONEN KTSP </a:t>
            </a:r>
            <a:endParaRPr lang="id-ID" sz="3600" b="1" kern="0" dirty="0" smtClean="0">
              <a:solidFill>
                <a:srgbClr val="00FF00"/>
              </a:solidFill>
              <a:effectLst>
                <a:outerShdw blurRad="38100" dist="38100" dir="2700000" algn="tl">
                  <a:srgbClr val="000000">
                    <a:alpha val="43137"/>
                  </a:srgbClr>
                </a:outerShdw>
              </a:effectLst>
              <a:latin typeface="Berlin Sans FB Demi" pitchFamily="34" charset="0"/>
            </a:endParaRPr>
          </a:p>
          <a:p>
            <a:pPr>
              <a:defRPr/>
            </a:pPr>
            <a:r>
              <a:rPr lang="id-ID" sz="3600" b="1" kern="0" dirty="0" smtClean="0">
                <a:solidFill>
                  <a:srgbClr val="00FF00"/>
                </a:solidFill>
                <a:effectLst>
                  <a:outerShdw blurRad="38100" dist="38100" dir="2700000" algn="tl">
                    <a:srgbClr val="000000">
                      <a:alpha val="43137"/>
                    </a:srgbClr>
                  </a:outerShdw>
                </a:effectLst>
                <a:latin typeface="Berlin Sans FB Demi" pitchFamily="34" charset="0"/>
              </a:rPr>
              <a:t>Komponen KTSP meliputi tiga dokumen yaitu:</a:t>
            </a:r>
          </a:p>
          <a:p>
            <a:pPr>
              <a:defRPr/>
            </a:pPr>
            <a:r>
              <a:rPr lang="id-ID" sz="3200" b="1" dirty="0">
                <a:latin typeface="Baskerville Old Face" panose="02020602080505020303" pitchFamily="18" charset="0"/>
              </a:rPr>
              <a:t>Komponen KTSP meliputi 3 dokumen. Dokumen 1 yang disebut dengan Buku I KTSP berisi sekurang-kurangnya visi, misi, tujuan, muatan, pengaturan beban belajar, dan kalender pendidikan. Dokumen 2 yang disebut dengan Buku II KTSP berisi silabus dan dokumen 3 yang disebut dengan Buku III KTSP berisi rencana pelaksanaan pembelajaran yang disusun sesuai potensi, minat, bakat, dan kemampuan peserta didik di lingkungan belajar. </a:t>
            </a:r>
            <a:endParaRPr lang="id-ID" sz="3200" b="1" dirty="0" smtClean="0">
              <a:latin typeface="Baskerville Old Face" panose="02020602080505020303" pitchFamily="18" charset="0"/>
            </a:endParaRPr>
          </a:p>
          <a:p>
            <a:pPr>
              <a:defRPr/>
            </a:pPr>
            <a:r>
              <a:rPr lang="id-ID" sz="3200" b="1" dirty="0" smtClean="0">
                <a:latin typeface="Baskerville Old Face" panose="02020602080505020303" pitchFamily="18" charset="0"/>
              </a:rPr>
              <a:t>Penyusunan </a:t>
            </a:r>
            <a:r>
              <a:rPr lang="id-ID" sz="3200" b="1" dirty="0">
                <a:latin typeface="Baskerville Old Face" panose="02020602080505020303" pitchFamily="18" charset="0"/>
              </a:rPr>
              <a:t>Buku I KTSP menjadi tanggung jawab kepala sekolah/madrasah, sedangkan penyusunan Buku III KTSP menjadi tanggung jawab masing-masing tenaga </a:t>
            </a:r>
            <a:r>
              <a:rPr lang="id-ID" sz="3200" b="1" dirty="0" smtClean="0">
                <a:latin typeface="Baskerville Old Face" panose="02020602080505020303" pitchFamily="18" charset="0"/>
              </a:rPr>
              <a:t>pendidik/guru. </a:t>
            </a:r>
          </a:p>
          <a:p>
            <a:pPr>
              <a:defRPr/>
            </a:pPr>
            <a:r>
              <a:rPr lang="id-ID" sz="3200" b="1" dirty="0" smtClean="0">
                <a:solidFill>
                  <a:srgbClr val="FFFF00"/>
                </a:solidFill>
                <a:latin typeface="Baskerville Old Face" panose="02020602080505020303" pitchFamily="18" charset="0"/>
              </a:rPr>
              <a:t>Buku </a:t>
            </a:r>
            <a:r>
              <a:rPr lang="id-ID" sz="3200" b="1" dirty="0">
                <a:solidFill>
                  <a:srgbClr val="FFFF00"/>
                </a:solidFill>
                <a:latin typeface="Baskerville Old Face" panose="02020602080505020303" pitchFamily="18" charset="0"/>
              </a:rPr>
              <a:t>II KTSP sudah disusun oleh Pemerintah</a:t>
            </a:r>
            <a:r>
              <a:rPr lang="id-ID" sz="3200" b="1" dirty="0" smtClean="0">
                <a:solidFill>
                  <a:srgbClr val="FFFF00"/>
                </a:solidFill>
                <a:latin typeface="Baskerville Old Face" panose="02020602080505020303" pitchFamily="18" charset="0"/>
              </a:rPr>
              <a:t>.?????????</a:t>
            </a:r>
            <a:endParaRPr lang="id-ID" sz="3200" b="1" kern="0" dirty="0">
              <a:solidFill>
                <a:srgbClr val="FFFF00"/>
              </a:solidFill>
              <a:effectLst>
                <a:outerShdw blurRad="38100" dist="38100" dir="2700000" algn="tl">
                  <a:srgbClr val="000000">
                    <a:alpha val="43137"/>
                  </a:srgbClr>
                </a:outerShdw>
              </a:effectLst>
              <a:latin typeface="Baskerville Old Face" panose="02020602080505020303" pitchFamily="18" charset="0"/>
            </a:endParaRPr>
          </a:p>
          <a:p>
            <a:pPr>
              <a:defRPr/>
            </a:pPr>
            <a:endParaRPr lang="id-ID" sz="3200" b="1" kern="0" dirty="0">
              <a:solidFill>
                <a:srgbClr val="00FF00"/>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476045020"/>
      </p:ext>
    </p:extLst>
  </p:cSld>
  <p:clrMapOvr>
    <a:masterClrMapping/>
  </p:clrMapOvr>
  <p:transition spd="slow"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p:cTn id="7" dur="9750" fill="hold"/>
                                        <p:tgtEl>
                                          <p:spTgt spid="6"/>
                                        </p:tgtEl>
                                        <p:attrNameLst>
                                          <p:attrName>ppt_w</p:attrName>
                                        </p:attrNameLst>
                                      </p:cBhvr>
                                      <p:tavLst>
                                        <p:tav tm="0">
                                          <p:val>
                                            <p:fltVal val="0"/>
                                          </p:val>
                                        </p:tav>
                                        <p:tav tm="100000">
                                          <p:val>
                                            <p:strVal val="#ppt_w"/>
                                          </p:val>
                                        </p:tav>
                                      </p:tavLst>
                                    </p:anim>
                                    <p:anim calcmode="lin" valueType="num">
                                      <p:cBhvr>
                                        <p:cTn id="8" dur="9750" fill="hold"/>
                                        <p:tgtEl>
                                          <p:spTgt spid="6"/>
                                        </p:tgtEl>
                                        <p:attrNameLst>
                                          <p:attrName>ppt_h</p:attrName>
                                        </p:attrNameLst>
                                      </p:cBhvr>
                                      <p:tavLst>
                                        <p:tav tm="0">
                                          <p:val>
                                            <p:fltVal val="0"/>
                                          </p:val>
                                        </p:tav>
                                        <p:tav tm="100000">
                                          <p:val>
                                            <p:strVal val="#ppt_h"/>
                                          </p:val>
                                        </p:tav>
                                      </p:tavLst>
                                    </p:anim>
                                    <p:animEffect transition="in" filter="fade">
                                      <p:cBhvr>
                                        <p:cTn id="9" dur="9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0"/>
            <a:ext cx="9144000" cy="554038"/>
          </a:xfrm>
          <a:prstGeom prst="rect">
            <a:avLst/>
          </a:prstGeom>
          <a:solidFill>
            <a:schemeClr val="accent2"/>
          </a:solidFill>
        </p:spPr>
        <p:txBody>
          <a:bodyPr anchor="ctr">
            <a:normAutofit/>
          </a:bodyPr>
          <a:lstStyle/>
          <a:p>
            <a:pPr algn="ctr">
              <a:lnSpc>
                <a:spcPct val="90000"/>
              </a:lnSpc>
              <a:defRPr/>
            </a:pPr>
            <a:r>
              <a:rPr lang="id-ID" sz="2000" b="1" dirty="0">
                <a:solidFill>
                  <a:schemeClr val="bg1"/>
                </a:solidFill>
                <a:latin typeface="Arial Black" panose="020B0A04020102020204" pitchFamily="34" charset="0"/>
                <a:ea typeface="+mj-ea"/>
                <a:cs typeface="+mj-cs"/>
              </a:rPr>
              <a:t>PROGRAM SEMESTER MATA PELAJARAN</a:t>
            </a:r>
            <a:endParaRPr lang="en-US" sz="2000" b="1" dirty="0">
              <a:solidFill>
                <a:schemeClr val="bg1"/>
              </a:solidFill>
              <a:latin typeface="Arial Black" panose="020B0A04020102020204" pitchFamily="34" charset="0"/>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val="2531909184"/>
              </p:ext>
            </p:extLst>
          </p:nvPr>
        </p:nvGraphicFramePr>
        <p:xfrm>
          <a:off x="247644" y="2786059"/>
          <a:ext cx="11601447" cy="3752205"/>
        </p:xfrm>
        <a:graphic>
          <a:graphicData uri="http://schemas.openxmlformats.org/drawingml/2006/table">
            <a:tbl>
              <a:tblPr>
                <a:tableStyleId>{616DA210-FB5B-4158-B5E0-FEB733F419BA}</a:tableStyleId>
              </a:tblPr>
              <a:tblGrid>
                <a:gridCol w="364860"/>
                <a:gridCol w="1054123"/>
                <a:gridCol w="1406769"/>
                <a:gridCol w="695370"/>
                <a:gridCol w="251890"/>
                <a:gridCol w="251890"/>
                <a:gridCol w="251890"/>
                <a:gridCol w="251890"/>
                <a:gridCol w="251890"/>
                <a:gridCol w="251890"/>
                <a:gridCol w="251890"/>
                <a:gridCol w="251890"/>
                <a:gridCol w="251890"/>
                <a:gridCol w="251890"/>
                <a:gridCol w="251890"/>
                <a:gridCol w="251890"/>
                <a:gridCol w="251890"/>
                <a:gridCol w="251890"/>
                <a:gridCol w="251890"/>
                <a:gridCol w="251890"/>
                <a:gridCol w="251890"/>
                <a:gridCol w="251890"/>
                <a:gridCol w="251890"/>
                <a:gridCol w="251890"/>
                <a:gridCol w="335090"/>
                <a:gridCol w="335090"/>
                <a:gridCol w="335090"/>
                <a:gridCol w="317534"/>
                <a:gridCol w="317534"/>
                <a:gridCol w="317534"/>
                <a:gridCol w="317534"/>
                <a:gridCol w="263339"/>
                <a:gridCol w="251890"/>
                <a:gridCol w="251890"/>
              </a:tblGrid>
              <a:tr h="173951">
                <a:tc rowSpan="3">
                  <a:txBody>
                    <a:bodyPr/>
                    <a:lstStyle/>
                    <a:p>
                      <a:pPr algn="ctr">
                        <a:lnSpc>
                          <a:spcPct val="115000"/>
                        </a:lnSpc>
                        <a:spcAft>
                          <a:spcPts val="0"/>
                        </a:spcAft>
                      </a:pPr>
                      <a:r>
                        <a:rPr lang="id-ID" sz="1100" dirty="0" smtClean="0"/>
                        <a:t>No</a:t>
                      </a:r>
                      <a:endParaRPr lang="id-ID" sz="1100" dirty="0">
                        <a:solidFill>
                          <a:schemeClr val="tx1"/>
                        </a:solidFill>
                        <a:latin typeface="Calibri"/>
                        <a:ea typeface="Calibri"/>
                        <a:cs typeface="Times New Roman"/>
                      </a:endParaRPr>
                    </a:p>
                  </a:txBody>
                  <a:tcPr marL="44382" marR="44382" marT="0" marB="0" anchor="ctr">
                    <a:solidFill>
                      <a:srgbClr val="FF0000"/>
                    </a:solidFill>
                  </a:tcPr>
                </a:tc>
                <a:tc rowSpan="3">
                  <a:txBody>
                    <a:bodyPr/>
                    <a:lstStyle/>
                    <a:p>
                      <a:pPr algn="ctr">
                        <a:lnSpc>
                          <a:spcPct val="115000"/>
                        </a:lnSpc>
                        <a:spcAft>
                          <a:spcPts val="0"/>
                        </a:spcAft>
                      </a:pPr>
                      <a:r>
                        <a:rPr lang="id-ID" sz="1100" dirty="0" smtClean="0"/>
                        <a:t>Kompetensi Dasar</a:t>
                      </a:r>
                      <a:endParaRPr lang="id-ID" sz="1100" dirty="0">
                        <a:solidFill>
                          <a:schemeClr val="tx1"/>
                        </a:solidFill>
                        <a:latin typeface="Calibri"/>
                        <a:ea typeface="Calibri"/>
                        <a:cs typeface="Times New Roman"/>
                      </a:endParaRPr>
                    </a:p>
                  </a:txBody>
                  <a:tcPr marL="44382" marR="44382" marT="0" marB="0" anchor="ctr">
                    <a:solidFill>
                      <a:srgbClr val="FF0000"/>
                    </a:solidFill>
                  </a:tcPr>
                </a:tc>
                <a:tc rowSpan="3">
                  <a:txBody>
                    <a:bodyPr/>
                    <a:lstStyle/>
                    <a:p>
                      <a:pPr algn="ctr">
                        <a:lnSpc>
                          <a:spcPct val="115000"/>
                        </a:lnSpc>
                        <a:spcAft>
                          <a:spcPts val="0"/>
                        </a:spcAft>
                      </a:pPr>
                      <a:r>
                        <a:rPr lang="id-ID" sz="1100" smtClean="0">
                          <a:solidFill>
                            <a:schemeClr val="tx1"/>
                          </a:solidFill>
                          <a:latin typeface="+mn-lt"/>
                          <a:ea typeface="+mn-ea"/>
                          <a:cs typeface="+mn-cs"/>
                        </a:rPr>
                        <a:t>Indikator</a:t>
                      </a:r>
                      <a:endParaRPr lang="id-ID" sz="1100" dirty="0">
                        <a:solidFill>
                          <a:schemeClr val="tx1"/>
                        </a:solidFill>
                        <a:latin typeface="Calibri"/>
                        <a:ea typeface="Calibri"/>
                        <a:cs typeface="Times New Roman"/>
                      </a:endParaRPr>
                    </a:p>
                  </a:txBody>
                  <a:tcPr marL="44382" marR="44382" marT="0" marB="0" anchor="ctr">
                    <a:solidFill>
                      <a:srgbClr val="FF0000"/>
                    </a:solidFill>
                  </a:tcPr>
                </a:tc>
                <a:tc rowSpan="3">
                  <a:txBody>
                    <a:bodyPr/>
                    <a:lstStyle/>
                    <a:p>
                      <a:pPr algn="ctr">
                        <a:lnSpc>
                          <a:spcPct val="115000"/>
                        </a:lnSpc>
                        <a:spcAft>
                          <a:spcPts val="0"/>
                        </a:spcAft>
                      </a:pPr>
                      <a:r>
                        <a:rPr lang="id-ID" sz="1100" dirty="0" smtClean="0"/>
                        <a:t>Alokasi Waktu</a:t>
                      </a:r>
                      <a:endParaRPr lang="id-ID" sz="1100" dirty="0">
                        <a:solidFill>
                          <a:schemeClr val="tx1"/>
                        </a:solidFill>
                        <a:latin typeface="Calibri"/>
                        <a:ea typeface="Calibri"/>
                        <a:cs typeface="Times New Roman"/>
                      </a:endParaRPr>
                    </a:p>
                  </a:txBody>
                  <a:tcPr marL="44382" marR="44382" marT="0" marB="0" anchor="ctr">
                    <a:solidFill>
                      <a:srgbClr val="FF0000"/>
                    </a:solidFill>
                  </a:tcPr>
                </a:tc>
                <a:tc gridSpan="30">
                  <a:txBody>
                    <a:bodyPr/>
                    <a:lstStyle/>
                    <a:p>
                      <a:pPr algn="ctr">
                        <a:lnSpc>
                          <a:spcPct val="115000"/>
                        </a:lnSpc>
                        <a:spcAft>
                          <a:spcPts val="0"/>
                        </a:spcAft>
                      </a:pPr>
                      <a:r>
                        <a:rPr lang="id-ID" sz="1100"/>
                        <a:t>Waktu Pelaksanaan (Bulan/Minggu)</a:t>
                      </a:r>
                      <a:endParaRPr lang="id-ID" sz="1100">
                        <a:solidFill>
                          <a:schemeClr val="tx1"/>
                        </a:solidFill>
                        <a:latin typeface="Calibri"/>
                        <a:ea typeface="Calibri"/>
                        <a:cs typeface="Times New Roman"/>
                      </a:endParaRPr>
                    </a:p>
                  </a:txBody>
                  <a:tcPr marL="44382" marR="44382" marT="0" marB="0" anchor="b">
                    <a:solidFill>
                      <a:srgbClr val="FF0000"/>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173951">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gridSpan="5">
                  <a:txBody>
                    <a:bodyPr/>
                    <a:lstStyle/>
                    <a:p>
                      <a:pPr algn="ctr">
                        <a:lnSpc>
                          <a:spcPct val="115000"/>
                        </a:lnSpc>
                        <a:spcAft>
                          <a:spcPts val="0"/>
                        </a:spcAft>
                      </a:pPr>
                      <a:r>
                        <a:rPr lang="id-ID" sz="1100"/>
                        <a:t>Juli</a:t>
                      </a:r>
                      <a:endParaRPr lang="id-ID" sz="1100">
                        <a:solidFill>
                          <a:schemeClr val="tx1"/>
                        </a:solidFill>
                        <a:latin typeface="Calibri"/>
                        <a:ea typeface="Calibri"/>
                        <a:cs typeface="Times New Roman"/>
                      </a:endParaRPr>
                    </a:p>
                  </a:txBody>
                  <a:tcPr marL="44382" marR="44382" marT="0" marB="0" anchor="b">
                    <a:solidFill>
                      <a:srgbClr val="FF0000"/>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gridSpan="5">
                  <a:txBody>
                    <a:bodyPr/>
                    <a:lstStyle/>
                    <a:p>
                      <a:pPr algn="ctr">
                        <a:lnSpc>
                          <a:spcPct val="115000"/>
                        </a:lnSpc>
                        <a:spcAft>
                          <a:spcPts val="0"/>
                        </a:spcAft>
                      </a:pPr>
                      <a:r>
                        <a:rPr lang="id-ID" sz="1100" dirty="0"/>
                        <a:t>Agustus</a:t>
                      </a:r>
                      <a:endParaRPr lang="id-ID" sz="1100" dirty="0">
                        <a:solidFill>
                          <a:schemeClr val="tx1"/>
                        </a:solidFill>
                        <a:latin typeface="Calibri"/>
                        <a:ea typeface="Calibri"/>
                        <a:cs typeface="Times New Roman"/>
                      </a:endParaRPr>
                    </a:p>
                  </a:txBody>
                  <a:tcPr marL="44382" marR="44382" marT="0" marB="0" anchor="b">
                    <a:solidFill>
                      <a:srgbClr val="FF0000"/>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gridSpan="5">
                  <a:txBody>
                    <a:bodyPr/>
                    <a:lstStyle/>
                    <a:p>
                      <a:pPr algn="ctr">
                        <a:lnSpc>
                          <a:spcPct val="115000"/>
                        </a:lnSpc>
                        <a:spcAft>
                          <a:spcPts val="0"/>
                        </a:spcAft>
                      </a:pPr>
                      <a:r>
                        <a:rPr lang="id-ID" sz="1100"/>
                        <a:t>September</a:t>
                      </a:r>
                      <a:endParaRPr lang="id-ID" sz="1100">
                        <a:solidFill>
                          <a:schemeClr val="tx1"/>
                        </a:solidFill>
                        <a:latin typeface="Calibri"/>
                        <a:ea typeface="Calibri"/>
                        <a:cs typeface="Times New Roman"/>
                      </a:endParaRPr>
                    </a:p>
                  </a:txBody>
                  <a:tcPr marL="44382" marR="44382" marT="0" marB="0" anchor="b">
                    <a:solidFill>
                      <a:srgbClr val="FF0000"/>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gridSpan="5">
                  <a:txBody>
                    <a:bodyPr/>
                    <a:lstStyle/>
                    <a:p>
                      <a:pPr algn="ctr">
                        <a:lnSpc>
                          <a:spcPct val="115000"/>
                        </a:lnSpc>
                        <a:spcAft>
                          <a:spcPts val="0"/>
                        </a:spcAft>
                      </a:pPr>
                      <a:r>
                        <a:rPr lang="id-ID" sz="1100"/>
                        <a:t>Oktober</a:t>
                      </a:r>
                      <a:endParaRPr lang="id-ID" sz="1100">
                        <a:solidFill>
                          <a:schemeClr val="tx1"/>
                        </a:solidFill>
                        <a:latin typeface="Calibri"/>
                        <a:ea typeface="Calibri"/>
                        <a:cs typeface="Times New Roman"/>
                      </a:endParaRPr>
                    </a:p>
                  </a:txBody>
                  <a:tcPr marL="44382" marR="44382" marT="0" marB="0" anchor="b">
                    <a:solidFill>
                      <a:srgbClr val="FF0000"/>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gridSpan="5">
                  <a:txBody>
                    <a:bodyPr/>
                    <a:lstStyle/>
                    <a:p>
                      <a:pPr algn="ctr">
                        <a:lnSpc>
                          <a:spcPct val="115000"/>
                        </a:lnSpc>
                        <a:spcAft>
                          <a:spcPts val="0"/>
                        </a:spcAft>
                      </a:pPr>
                      <a:r>
                        <a:rPr lang="id-ID" sz="1100"/>
                        <a:t>November</a:t>
                      </a:r>
                      <a:endParaRPr lang="id-ID" sz="1100">
                        <a:solidFill>
                          <a:schemeClr val="tx1"/>
                        </a:solidFill>
                        <a:latin typeface="Calibri"/>
                        <a:ea typeface="Calibri"/>
                        <a:cs typeface="Times New Roman"/>
                      </a:endParaRPr>
                    </a:p>
                  </a:txBody>
                  <a:tcPr marL="44382" marR="44382" marT="0" marB="0" anchor="b">
                    <a:solidFill>
                      <a:srgbClr val="FF0000"/>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gridSpan="5">
                  <a:txBody>
                    <a:bodyPr/>
                    <a:lstStyle/>
                    <a:p>
                      <a:pPr algn="ctr">
                        <a:lnSpc>
                          <a:spcPct val="115000"/>
                        </a:lnSpc>
                        <a:spcAft>
                          <a:spcPts val="0"/>
                        </a:spcAft>
                      </a:pPr>
                      <a:r>
                        <a:rPr lang="id-ID" sz="1100" dirty="0"/>
                        <a:t>Desember</a:t>
                      </a:r>
                      <a:endParaRPr lang="id-ID" sz="1100" dirty="0">
                        <a:solidFill>
                          <a:schemeClr val="tx1"/>
                        </a:solidFill>
                        <a:latin typeface="Calibri"/>
                        <a:ea typeface="Calibri"/>
                        <a:cs typeface="Times New Roman"/>
                      </a:endParaRPr>
                    </a:p>
                  </a:txBody>
                  <a:tcPr marL="44382" marR="44382" marT="0" marB="0" anchor="b">
                    <a:solidFill>
                      <a:srgbClr val="FF0000"/>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319776">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algn="ctr">
                        <a:lnSpc>
                          <a:spcPct val="115000"/>
                        </a:lnSpc>
                        <a:spcAft>
                          <a:spcPts val="0"/>
                        </a:spcAft>
                      </a:pPr>
                      <a:r>
                        <a:rPr lang="id-ID" sz="1100" dirty="0"/>
                        <a:t>1</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2</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3</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4</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5</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1</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2</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a:t>3</a:t>
                      </a:r>
                      <a:endParaRPr lang="id-ID" sz="110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a:t>4</a:t>
                      </a:r>
                      <a:endParaRPr lang="id-ID" sz="110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5</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r">
                        <a:lnSpc>
                          <a:spcPct val="115000"/>
                        </a:lnSpc>
                        <a:spcAft>
                          <a:spcPts val="0"/>
                        </a:spcAft>
                      </a:pPr>
                      <a:r>
                        <a:rPr lang="id-ID" sz="1100" dirty="0"/>
                        <a:t>1</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2</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3</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4</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5</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1</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2</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3</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4</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5</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a:t>1</a:t>
                      </a:r>
                      <a:endParaRPr lang="id-ID" sz="110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2</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3</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4</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5</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1</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2</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3</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4</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5</a:t>
                      </a:r>
                      <a:endParaRPr lang="id-ID" sz="1100" dirty="0">
                        <a:solidFill>
                          <a:schemeClr val="tx1"/>
                        </a:solidFill>
                        <a:latin typeface="Calibri"/>
                        <a:ea typeface="Calibri"/>
                        <a:cs typeface="Times New Roman"/>
                      </a:endParaRPr>
                    </a:p>
                  </a:txBody>
                  <a:tcPr marL="44382" marR="44382" marT="0" marB="0" anchor="b">
                    <a:solidFill>
                      <a:srgbClr val="FF0000"/>
                    </a:solidFill>
                  </a:tcPr>
                </a:tc>
              </a:tr>
              <a:tr h="173951">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ctr"/>
                </a:tc>
                <a:tc>
                  <a:txBody>
                    <a:bodyPr/>
                    <a:lstStyle/>
                    <a:p>
                      <a:pP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ctr"/>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ctr"/>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r>
              <a:tr h="176040">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dirty="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r>
              <a:tr h="176040">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76040">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76040">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25852">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64121">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76040">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76040">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76040">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76040">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76040">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26319">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76040">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76040">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76040">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dirty="0">
                        <a:solidFill>
                          <a:schemeClr val="tx1"/>
                        </a:solidFill>
                        <a:latin typeface="Calibri"/>
                        <a:ea typeface="Times New Roman"/>
                        <a:cs typeface="Times New Roman"/>
                      </a:endParaRPr>
                    </a:p>
                  </a:txBody>
                  <a:tcPr marL="44382" marR="44382" marT="0" marB="0" anchor="ctr"/>
                </a:tc>
              </a:tr>
            </a:tbl>
          </a:graphicData>
        </a:graphic>
      </p:graphicFrame>
      <p:sp>
        <p:nvSpPr>
          <p:cNvPr id="6" name="Rectangle 2"/>
          <p:cNvSpPr>
            <a:spLocks noChangeArrowheads="1"/>
          </p:cNvSpPr>
          <p:nvPr/>
        </p:nvSpPr>
        <p:spPr bwMode="auto">
          <a:xfrm>
            <a:off x="1952597" y="766029"/>
            <a:ext cx="7045325" cy="1569660"/>
          </a:xfrm>
          <a:prstGeom prst="rect">
            <a:avLst/>
          </a:prstGeom>
          <a:noFill/>
          <a:ln w="9525">
            <a:noFill/>
            <a:miter lim="800000"/>
            <a:headEnd/>
            <a:tailEnd/>
          </a:ln>
        </p:spPr>
        <p:txBody>
          <a:bodyPr anchor="ctr">
            <a:spAutoFit/>
          </a:bodyPr>
          <a:lstStyle/>
          <a:p>
            <a:pPr algn="just" eaLnBrk="1" hangingPunct="1"/>
            <a:r>
              <a:rPr lang="id-ID" sz="1600" dirty="0">
                <a:latin typeface="Palatino Linotype" pitchFamily="18" charset="0"/>
                <a:ea typeface="Calibri" pitchFamily="34" charset="0"/>
                <a:cs typeface="Times New Roman" pitchFamily="18" charset="0"/>
              </a:rPr>
              <a:t>Nama Sekolah			</a:t>
            </a:r>
            <a:r>
              <a:rPr lang="id-ID" sz="1600" dirty="0" smtClean="0">
                <a:latin typeface="Palatino Linotype" pitchFamily="18" charset="0"/>
                <a:ea typeface="Calibri" pitchFamily="34" charset="0"/>
                <a:cs typeface="Times New Roman" pitchFamily="18" charset="0"/>
              </a:rPr>
              <a:t>: </a:t>
            </a:r>
            <a:r>
              <a:rPr lang="id-ID" sz="1600" dirty="0">
                <a:latin typeface="Palatino Linotype" pitchFamily="18" charset="0"/>
                <a:ea typeface="Calibri" pitchFamily="34" charset="0"/>
                <a:cs typeface="Times New Roman" pitchFamily="18" charset="0"/>
              </a:rPr>
              <a:t>...........................................................................</a:t>
            </a:r>
          </a:p>
          <a:p>
            <a:pPr algn="just" eaLnBrk="1" hangingPunct="1"/>
            <a:r>
              <a:rPr lang="id-ID" sz="1600" dirty="0">
                <a:latin typeface="Palatino Linotype" pitchFamily="18" charset="0"/>
                <a:ea typeface="Calibri" pitchFamily="34" charset="0"/>
                <a:cs typeface="Times New Roman" pitchFamily="18" charset="0"/>
              </a:rPr>
              <a:t>Mata Pelajaran		</a:t>
            </a:r>
            <a:r>
              <a:rPr lang="id-ID" sz="1600" dirty="0" smtClean="0">
                <a:latin typeface="Palatino Linotype" pitchFamily="18" charset="0"/>
                <a:ea typeface="Calibri" pitchFamily="34" charset="0"/>
                <a:cs typeface="Times New Roman" pitchFamily="18" charset="0"/>
              </a:rPr>
              <a:t>	: </a:t>
            </a:r>
            <a:r>
              <a:rPr lang="id-ID" sz="1600" dirty="0">
                <a:latin typeface="Palatino Linotype" pitchFamily="18" charset="0"/>
                <a:ea typeface="Calibri" pitchFamily="34" charset="0"/>
                <a:cs typeface="Times New Roman" pitchFamily="18" charset="0"/>
              </a:rPr>
              <a:t>...........................................................................</a:t>
            </a:r>
          </a:p>
          <a:p>
            <a:pPr algn="just" eaLnBrk="1" hangingPunct="1"/>
            <a:r>
              <a:rPr lang="id-ID" sz="1600" dirty="0">
                <a:latin typeface="Palatino Linotype" pitchFamily="18" charset="0"/>
                <a:ea typeface="Calibri" pitchFamily="34" charset="0"/>
                <a:cs typeface="Times New Roman" pitchFamily="18" charset="0"/>
              </a:rPr>
              <a:t>Satuan Pendidikan		: </a:t>
            </a:r>
            <a:r>
              <a:rPr lang="id-ID" sz="1600" dirty="0">
                <a:latin typeface="Calibri" pitchFamily="34" charset="0"/>
                <a:ea typeface="Calibri" pitchFamily="34" charset="0"/>
                <a:cs typeface="Times New Roman" pitchFamily="18" charset="0"/>
              </a:rPr>
              <a:t>………………………………….......................................</a:t>
            </a:r>
          </a:p>
          <a:p>
            <a:pPr algn="just"/>
            <a:r>
              <a:rPr lang="id-ID" sz="1600" dirty="0">
                <a:latin typeface="Calibri" pitchFamily="34" charset="0"/>
                <a:cs typeface="Times New Roman" pitchFamily="18" charset="0"/>
              </a:rPr>
              <a:t>Kelas			</a:t>
            </a:r>
            <a:r>
              <a:rPr lang="id-ID" sz="1600" dirty="0" smtClean="0">
                <a:latin typeface="Calibri" pitchFamily="34" charset="0"/>
                <a:cs typeface="Times New Roman" pitchFamily="18" charset="0"/>
              </a:rPr>
              <a:t>		: </a:t>
            </a:r>
            <a:r>
              <a:rPr lang="id-ID" sz="1600" dirty="0">
                <a:latin typeface="Calibri" pitchFamily="34" charset="0"/>
                <a:cs typeface="Times New Roman" pitchFamily="18" charset="0"/>
              </a:rPr>
              <a:t>..........................................................................</a:t>
            </a:r>
          </a:p>
          <a:p>
            <a:pPr algn="just"/>
            <a:r>
              <a:rPr lang="id-ID" sz="1600" dirty="0">
                <a:latin typeface="Calibri" pitchFamily="34" charset="0"/>
                <a:cs typeface="Times New Roman" pitchFamily="18" charset="0"/>
              </a:rPr>
              <a:t>Semester			</a:t>
            </a:r>
            <a:r>
              <a:rPr lang="id-ID" sz="1600" dirty="0" smtClean="0">
                <a:latin typeface="Calibri" pitchFamily="34" charset="0"/>
                <a:cs typeface="Times New Roman" pitchFamily="18" charset="0"/>
              </a:rPr>
              <a:t>	: </a:t>
            </a:r>
            <a:r>
              <a:rPr lang="id-ID" sz="1600" dirty="0">
                <a:latin typeface="Calibri" pitchFamily="34" charset="0"/>
                <a:cs typeface="Times New Roman" pitchFamily="18" charset="0"/>
              </a:rPr>
              <a:t>...........................................................................</a:t>
            </a:r>
            <a:endParaRPr lang="id-ID" sz="1600" dirty="0">
              <a:latin typeface="Arial" pitchFamily="34" charset="0"/>
              <a:cs typeface="Arial" pitchFamily="34" charset="0"/>
            </a:endParaRPr>
          </a:p>
          <a:p>
            <a:pPr algn="just"/>
            <a:r>
              <a:rPr lang="id-ID" sz="1600" dirty="0">
                <a:latin typeface="Palatino Linotype" pitchFamily="18" charset="0"/>
                <a:ea typeface="Calibri" pitchFamily="34" charset="0"/>
                <a:cs typeface="Calibri" pitchFamily="34" charset="0"/>
              </a:rPr>
              <a:t>Tahun Ajaran 		</a:t>
            </a:r>
            <a:r>
              <a:rPr lang="id-ID" sz="1600" dirty="0" smtClean="0">
                <a:latin typeface="Palatino Linotype" pitchFamily="18" charset="0"/>
                <a:ea typeface="Calibri" pitchFamily="34" charset="0"/>
                <a:cs typeface="Calibri" pitchFamily="34" charset="0"/>
              </a:rPr>
              <a:t>	: </a:t>
            </a:r>
            <a:r>
              <a:rPr lang="id-ID" sz="1600" dirty="0">
                <a:latin typeface="Palatino Linotype" pitchFamily="18" charset="0"/>
                <a:ea typeface="Calibri" pitchFamily="34" charset="0"/>
                <a:cs typeface="Calibri" pitchFamily="34" charset="0"/>
              </a:rPr>
              <a:t>...........................................................................</a:t>
            </a:r>
            <a:endParaRPr lang="id-ID" sz="1600" dirty="0">
              <a:latin typeface="Arial" pitchFamily="34" charset="0"/>
              <a:cs typeface="Arial" pitchFamily="34" charset="0"/>
            </a:endParaRPr>
          </a:p>
        </p:txBody>
      </p:sp>
    </p:spTree>
    <p:extLst>
      <p:ext uri="{BB962C8B-B14F-4D97-AF65-F5344CB8AC3E}">
        <p14:creationId xmlns:p14="http://schemas.microsoft.com/office/powerpoint/2010/main" val="369715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0"/>
            <a:ext cx="9144000" cy="554038"/>
          </a:xfrm>
          <a:prstGeom prst="rect">
            <a:avLst/>
          </a:prstGeom>
          <a:solidFill>
            <a:schemeClr val="accent2"/>
          </a:solidFill>
        </p:spPr>
        <p:txBody>
          <a:bodyPr anchor="ctr">
            <a:normAutofit/>
          </a:bodyPr>
          <a:lstStyle/>
          <a:p>
            <a:pPr algn="ctr">
              <a:lnSpc>
                <a:spcPct val="90000"/>
              </a:lnSpc>
              <a:defRPr/>
            </a:pPr>
            <a:r>
              <a:rPr lang="id-ID" sz="2000" b="1" dirty="0">
                <a:solidFill>
                  <a:schemeClr val="bg1"/>
                </a:solidFill>
                <a:latin typeface="Arial Black" panose="020B0A04020102020204" pitchFamily="34" charset="0"/>
                <a:ea typeface="+mj-ea"/>
                <a:cs typeface="+mj-cs"/>
              </a:rPr>
              <a:t>PROGRAM SEMESTER PROGRAM KEBUTUHAN KHUSUS</a:t>
            </a:r>
            <a:endParaRPr lang="en-US" sz="2000" b="1" dirty="0">
              <a:solidFill>
                <a:schemeClr val="bg1"/>
              </a:solidFill>
              <a:latin typeface="Arial Black" panose="020B0A04020102020204" pitchFamily="34" charset="0"/>
              <a:ea typeface="+mj-ea"/>
              <a:cs typeface="+mj-cs"/>
            </a:endParaRPr>
          </a:p>
        </p:txBody>
      </p:sp>
      <p:sp>
        <p:nvSpPr>
          <p:cNvPr id="45059" name="Rectangle 2"/>
          <p:cNvSpPr>
            <a:spLocks noChangeArrowheads="1"/>
          </p:cNvSpPr>
          <p:nvPr/>
        </p:nvSpPr>
        <p:spPr bwMode="auto">
          <a:xfrm>
            <a:off x="1952597" y="642918"/>
            <a:ext cx="7045325" cy="1815882"/>
          </a:xfrm>
          <a:prstGeom prst="rect">
            <a:avLst/>
          </a:prstGeom>
          <a:noFill/>
          <a:ln w="9525">
            <a:noFill/>
            <a:miter lim="800000"/>
            <a:headEnd/>
            <a:tailEnd/>
          </a:ln>
        </p:spPr>
        <p:txBody>
          <a:bodyPr anchor="ctr">
            <a:spAutoFit/>
          </a:bodyPr>
          <a:lstStyle/>
          <a:p>
            <a:pPr algn="just" eaLnBrk="1" hangingPunct="1"/>
            <a:r>
              <a:rPr lang="id-ID" sz="1600" dirty="0">
                <a:latin typeface="Palatino Linotype" pitchFamily="18" charset="0"/>
                <a:ea typeface="Calibri" pitchFamily="34" charset="0"/>
                <a:cs typeface="Times New Roman" pitchFamily="18" charset="0"/>
              </a:rPr>
              <a:t>Nama 			: </a:t>
            </a:r>
            <a:r>
              <a:rPr lang="id-ID" sz="1600" dirty="0">
                <a:latin typeface="Calibri" pitchFamily="34" charset="0"/>
                <a:ea typeface="Calibri" pitchFamily="34" charset="0"/>
                <a:cs typeface="Times New Roman" pitchFamily="18" charset="0"/>
              </a:rPr>
              <a:t>…………………………………........................................</a:t>
            </a:r>
            <a:endParaRPr lang="id-ID" sz="1600" dirty="0">
              <a:latin typeface="Arial" pitchFamily="34" charset="0"/>
              <a:ea typeface="Calibri" pitchFamily="34" charset="0"/>
              <a:cs typeface="Arial" pitchFamily="34" charset="0"/>
            </a:endParaRPr>
          </a:p>
          <a:p>
            <a:pPr algn="just"/>
            <a:r>
              <a:rPr lang="id-ID" sz="1600" dirty="0">
                <a:latin typeface="Palatino Linotype" pitchFamily="18" charset="0"/>
                <a:ea typeface="Calibri" pitchFamily="34" charset="0"/>
                <a:cs typeface="Times New Roman" pitchFamily="18" charset="0"/>
              </a:rPr>
              <a:t>Jenis Kelamin		: </a:t>
            </a:r>
            <a:r>
              <a:rPr lang="id-ID" sz="1600" dirty="0">
                <a:latin typeface="Calibri" pitchFamily="34" charset="0"/>
                <a:ea typeface="Calibri" pitchFamily="34" charset="0"/>
                <a:cs typeface="Times New Roman" pitchFamily="18" charset="0"/>
              </a:rPr>
              <a:t>…………………………………........................................</a:t>
            </a:r>
            <a:endParaRPr lang="id-ID" sz="1600" dirty="0">
              <a:latin typeface="Arial" pitchFamily="34" charset="0"/>
              <a:cs typeface="Arial" pitchFamily="34" charset="0"/>
            </a:endParaRPr>
          </a:p>
          <a:p>
            <a:pPr algn="just"/>
            <a:r>
              <a:rPr lang="id-ID" sz="1600" dirty="0">
                <a:latin typeface="Palatino Linotype" pitchFamily="18" charset="0"/>
                <a:ea typeface="Calibri" pitchFamily="34" charset="0"/>
                <a:cs typeface="Calibri" pitchFamily="34" charset="0"/>
              </a:rPr>
              <a:t>Tanggal Lahir/Umur	: ....</a:t>
            </a:r>
            <a:r>
              <a:rPr lang="id-ID" sz="1600" dirty="0">
                <a:latin typeface="Calibri" pitchFamily="34" charset="0"/>
                <a:ea typeface="Calibri" pitchFamily="34" charset="0"/>
                <a:cs typeface="Calibri" pitchFamily="34" charset="0"/>
              </a:rPr>
              <a:t>……………………………….......................................</a:t>
            </a:r>
          </a:p>
          <a:p>
            <a:pPr algn="just"/>
            <a:r>
              <a:rPr lang="id-ID" sz="1600" dirty="0">
                <a:latin typeface="Calibri" pitchFamily="34" charset="0"/>
                <a:ea typeface="Calibri" pitchFamily="34" charset="0"/>
                <a:cs typeface="Calibri" pitchFamily="34" charset="0"/>
              </a:rPr>
              <a:t>Kelas			: .............................................................................</a:t>
            </a:r>
          </a:p>
          <a:p>
            <a:pPr algn="just"/>
            <a:r>
              <a:rPr lang="id-ID" sz="1600" dirty="0">
                <a:latin typeface="Calibri" pitchFamily="34" charset="0"/>
                <a:ea typeface="Calibri" pitchFamily="34" charset="0"/>
                <a:cs typeface="Calibri" pitchFamily="34" charset="0"/>
              </a:rPr>
              <a:t>Semester			: .............................................................................</a:t>
            </a:r>
          </a:p>
          <a:p>
            <a:pPr algn="just"/>
            <a:r>
              <a:rPr lang="id-ID" sz="1600" dirty="0">
                <a:latin typeface="Calibri" pitchFamily="34" charset="0"/>
                <a:cs typeface="Arial" pitchFamily="34" charset="0"/>
              </a:rPr>
              <a:t>Tahun Ajaran 		: .............................................................................</a:t>
            </a:r>
            <a:endParaRPr lang="id-ID" sz="1600" dirty="0">
              <a:latin typeface="Calibri" pitchFamily="34" charset="0"/>
              <a:ea typeface="Calibri" pitchFamily="34" charset="0"/>
              <a:cs typeface="Calibri" pitchFamily="34" charset="0"/>
            </a:endParaRPr>
          </a:p>
          <a:p>
            <a:pPr algn="just"/>
            <a:r>
              <a:rPr lang="id-ID" sz="1600" dirty="0">
                <a:latin typeface="Calibri" pitchFamily="34" charset="0"/>
                <a:cs typeface="Arial" pitchFamily="34" charset="0"/>
              </a:rPr>
              <a:t>Pengembangan		: .............................................................................</a:t>
            </a:r>
          </a:p>
        </p:txBody>
      </p:sp>
      <p:graphicFrame>
        <p:nvGraphicFramePr>
          <p:cNvPr id="8" name="Table 7"/>
          <p:cNvGraphicFramePr>
            <a:graphicFrameLocks noGrp="1"/>
          </p:cNvGraphicFramePr>
          <p:nvPr>
            <p:extLst>
              <p:ext uri="{D42A27DB-BD31-4B8C-83A1-F6EECF244321}">
                <p14:modId xmlns:p14="http://schemas.microsoft.com/office/powerpoint/2010/main" val="2886641754"/>
              </p:ext>
            </p:extLst>
          </p:nvPr>
        </p:nvGraphicFramePr>
        <p:xfrm>
          <a:off x="266694" y="2500307"/>
          <a:ext cx="11563356" cy="3161570"/>
        </p:xfrm>
        <a:graphic>
          <a:graphicData uri="http://schemas.openxmlformats.org/drawingml/2006/table">
            <a:tbl>
              <a:tblPr>
                <a:tableStyleId>{616DA210-FB5B-4158-B5E0-FEB733F419BA}</a:tableStyleId>
              </a:tblPr>
              <a:tblGrid>
                <a:gridCol w="363662"/>
                <a:gridCol w="1050662"/>
                <a:gridCol w="1402150"/>
                <a:gridCol w="693087"/>
                <a:gridCol w="251063"/>
                <a:gridCol w="251063"/>
                <a:gridCol w="251063"/>
                <a:gridCol w="251063"/>
                <a:gridCol w="251063"/>
                <a:gridCol w="251063"/>
                <a:gridCol w="251063"/>
                <a:gridCol w="251063"/>
                <a:gridCol w="251063"/>
                <a:gridCol w="251063"/>
                <a:gridCol w="251063"/>
                <a:gridCol w="251063"/>
                <a:gridCol w="251063"/>
                <a:gridCol w="251063"/>
                <a:gridCol w="251063"/>
                <a:gridCol w="251063"/>
                <a:gridCol w="251063"/>
                <a:gridCol w="251063"/>
                <a:gridCol w="251063"/>
                <a:gridCol w="251063"/>
                <a:gridCol w="333990"/>
                <a:gridCol w="333990"/>
                <a:gridCol w="333990"/>
                <a:gridCol w="316491"/>
                <a:gridCol w="316491"/>
                <a:gridCol w="316491"/>
                <a:gridCol w="316491"/>
                <a:gridCol w="262475"/>
                <a:gridCol w="251063"/>
                <a:gridCol w="251063"/>
              </a:tblGrid>
              <a:tr h="167273">
                <a:tc rowSpan="3">
                  <a:txBody>
                    <a:bodyPr/>
                    <a:lstStyle/>
                    <a:p>
                      <a:pPr algn="ctr">
                        <a:lnSpc>
                          <a:spcPct val="115000"/>
                        </a:lnSpc>
                        <a:spcAft>
                          <a:spcPts val="0"/>
                        </a:spcAft>
                      </a:pPr>
                      <a:r>
                        <a:rPr lang="id-ID" sz="1100" dirty="0" smtClean="0"/>
                        <a:t>No</a:t>
                      </a:r>
                      <a:endParaRPr lang="id-ID" sz="1100" dirty="0">
                        <a:solidFill>
                          <a:schemeClr val="tx1"/>
                        </a:solidFill>
                        <a:latin typeface="Calibri"/>
                        <a:ea typeface="Calibri"/>
                        <a:cs typeface="Times New Roman"/>
                      </a:endParaRPr>
                    </a:p>
                  </a:txBody>
                  <a:tcPr marL="44382" marR="44382" marT="0" marB="0" anchor="ctr">
                    <a:solidFill>
                      <a:srgbClr val="FF0000"/>
                    </a:solidFill>
                  </a:tcPr>
                </a:tc>
                <a:tc rowSpan="3">
                  <a:txBody>
                    <a:bodyPr/>
                    <a:lstStyle/>
                    <a:p>
                      <a:pPr algn="ctr">
                        <a:lnSpc>
                          <a:spcPct val="115000"/>
                        </a:lnSpc>
                        <a:spcAft>
                          <a:spcPts val="0"/>
                        </a:spcAft>
                      </a:pPr>
                      <a:r>
                        <a:rPr lang="id-ID" sz="1100" dirty="0"/>
                        <a:t>Kompetensi</a:t>
                      </a:r>
                      <a:endParaRPr lang="id-ID" sz="1100" dirty="0">
                        <a:solidFill>
                          <a:schemeClr val="tx1"/>
                        </a:solidFill>
                        <a:latin typeface="Calibri"/>
                        <a:ea typeface="Calibri"/>
                        <a:cs typeface="Times New Roman"/>
                      </a:endParaRPr>
                    </a:p>
                  </a:txBody>
                  <a:tcPr marL="44382" marR="44382" marT="0" marB="0" anchor="ctr">
                    <a:solidFill>
                      <a:srgbClr val="FF0000"/>
                    </a:solidFill>
                  </a:tcPr>
                </a:tc>
                <a:tc rowSpan="3">
                  <a:txBody>
                    <a:bodyPr/>
                    <a:lstStyle/>
                    <a:p>
                      <a:pPr algn="ctr">
                        <a:lnSpc>
                          <a:spcPct val="115000"/>
                        </a:lnSpc>
                        <a:spcAft>
                          <a:spcPts val="0"/>
                        </a:spcAft>
                      </a:pPr>
                      <a:r>
                        <a:rPr lang="id-ID" sz="1100" dirty="0"/>
                        <a:t>Indikator</a:t>
                      </a:r>
                      <a:endParaRPr lang="id-ID" sz="1100" dirty="0">
                        <a:solidFill>
                          <a:schemeClr val="tx1"/>
                        </a:solidFill>
                        <a:latin typeface="Calibri"/>
                        <a:ea typeface="Calibri"/>
                        <a:cs typeface="Times New Roman"/>
                      </a:endParaRPr>
                    </a:p>
                  </a:txBody>
                  <a:tcPr marL="44382" marR="44382" marT="0" marB="0" anchor="ctr">
                    <a:solidFill>
                      <a:srgbClr val="FF0000"/>
                    </a:solidFill>
                  </a:tcPr>
                </a:tc>
                <a:tc rowSpan="3">
                  <a:txBody>
                    <a:bodyPr/>
                    <a:lstStyle/>
                    <a:p>
                      <a:pPr algn="ctr">
                        <a:lnSpc>
                          <a:spcPct val="115000"/>
                        </a:lnSpc>
                        <a:spcAft>
                          <a:spcPts val="0"/>
                        </a:spcAft>
                      </a:pPr>
                      <a:r>
                        <a:rPr lang="id-ID" sz="1100" dirty="0"/>
                        <a:t>ALOKASI WAKTU</a:t>
                      </a:r>
                      <a:endParaRPr lang="id-ID" sz="1100" dirty="0">
                        <a:solidFill>
                          <a:schemeClr val="tx1"/>
                        </a:solidFill>
                        <a:latin typeface="Calibri"/>
                        <a:ea typeface="Calibri"/>
                        <a:cs typeface="Times New Roman"/>
                      </a:endParaRPr>
                    </a:p>
                  </a:txBody>
                  <a:tcPr marL="44382" marR="44382" marT="0" marB="0" anchor="ctr">
                    <a:solidFill>
                      <a:srgbClr val="FF0000"/>
                    </a:solidFill>
                  </a:tcPr>
                </a:tc>
                <a:tc gridSpan="30">
                  <a:txBody>
                    <a:bodyPr/>
                    <a:lstStyle/>
                    <a:p>
                      <a:pPr algn="ctr">
                        <a:lnSpc>
                          <a:spcPct val="115000"/>
                        </a:lnSpc>
                        <a:spcAft>
                          <a:spcPts val="0"/>
                        </a:spcAft>
                      </a:pPr>
                      <a:r>
                        <a:rPr lang="id-ID" sz="1100" dirty="0"/>
                        <a:t>Waktu Pelaksanaan (Bulan/Minggu)</a:t>
                      </a:r>
                      <a:endParaRPr lang="id-ID" sz="1100" dirty="0">
                        <a:solidFill>
                          <a:schemeClr val="tx1"/>
                        </a:solidFill>
                        <a:latin typeface="Calibri"/>
                        <a:ea typeface="Calibri"/>
                        <a:cs typeface="Times New Roman"/>
                      </a:endParaRPr>
                    </a:p>
                  </a:txBody>
                  <a:tcPr marL="44382" marR="44382" marT="0" marB="0" anchor="b">
                    <a:solidFill>
                      <a:srgbClr val="FF0000"/>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167273">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gridSpan="5">
                  <a:txBody>
                    <a:bodyPr/>
                    <a:lstStyle/>
                    <a:p>
                      <a:pPr algn="ctr">
                        <a:lnSpc>
                          <a:spcPct val="115000"/>
                        </a:lnSpc>
                        <a:spcAft>
                          <a:spcPts val="0"/>
                        </a:spcAft>
                      </a:pPr>
                      <a:r>
                        <a:rPr lang="id-ID" sz="1100"/>
                        <a:t>Juli</a:t>
                      </a:r>
                      <a:endParaRPr lang="id-ID" sz="1100">
                        <a:solidFill>
                          <a:schemeClr val="tx1"/>
                        </a:solidFill>
                        <a:latin typeface="Calibri"/>
                        <a:ea typeface="Calibri"/>
                        <a:cs typeface="Times New Roman"/>
                      </a:endParaRPr>
                    </a:p>
                  </a:txBody>
                  <a:tcPr marL="44382" marR="44382" marT="0" marB="0" anchor="b">
                    <a:solidFill>
                      <a:srgbClr val="FF0000"/>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gridSpan="5">
                  <a:txBody>
                    <a:bodyPr/>
                    <a:lstStyle/>
                    <a:p>
                      <a:pPr algn="ctr">
                        <a:lnSpc>
                          <a:spcPct val="115000"/>
                        </a:lnSpc>
                        <a:spcAft>
                          <a:spcPts val="0"/>
                        </a:spcAft>
                      </a:pPr>
                      <a:r>
                        <a:rPr lang="id-ID" sz="1100" dirty="0"/>
                        <a:t>Agustus</a:t>
                      </a:r>
                      <a:endParaRPr lang="id-ID" sz="1100" dirty="0">
                        <a:solidFill>
                          <a:schemeClr val="tx1"/>
                        </a:solidFill>
                        <a:latin typeface="Calibri"/>
                        <a:ea typeface="Calibri"/>
                        <a:cs typeface="Times New Roman"/>
                      </a:endParaRPr>
                    </a:p>
                  </a:txBody>
                  <a:tcPr marL="44382" marR="44382" marT="0" marB="0" anchor="b">
                    <a:solidFill>
                      <a:srgbClr val="FF0000"/>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gridSpan="5">
                  <a:txBody>
                    <a:bodyPr/>
                    <a:lstStyle/>
                    <a:p>
                      <a:pPr algn="ctr">
                        <a:lnSpc>
                          <a:spcPct val="115000"/>
                        </a:lnSpc>
                        <a:spcAft>
                          <a:spcPts val="0"/>
                        </a:spcAft>
                      </a:pPr>
                      <a:r>
                        <a:rPr lang="id-ID" sz="1100" dirty="0"/>
                        <a:t>September</a:t>
                      </a:r>
                      <a:endParaRPr lang="id-ID" sz="1100" dirty="0">
                        <a:solidFill>
                          <a:schemeClr val="tx1"/>
                        </a:solidFill>
                        <a:latin typeface="Calibri"/>
                        <a:ea typeface="Calibri"/>
                        <a:cs typeface="Times New Roman"/>
                      </a:endParaRPr>
                    </a:p>
                  </a:txBody>
                  <a:tcPr marL="44382" marR="44382" marT="0" marB="0" anchor="b">
                    <a:solidFill>
                      <a:srgbClr val="FF0000"/>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gridSpan="5">
                  <a:txBody>
                    <a:bodyPr/>
                    <a:lstStyle/>
                    <a:p>
                      <a:pPr algn="ctr">
                        <a:lnSpc>
                          <a:spcPct val="115000"/>
                        </a:lnSpc>
                        <a:spcAft>
                          <a:spcPts val="0"/>
                        </a:spcAft>
                      </a:pPr>
                      <a:r>
                        <a:rPr lang="id-ID" sz="1100" dirty="0"/>
                        <a:t>Oktober</a:t>
                      </a:r>
                      <a:endParaRPr lang="id-ID" sz="1100" dirty="0">
                        <a:solidFill>
                          <a:schemeClr val="tx1"/>
                        </a:solidFill>
                        <a:latin typeface="Calibri"/>
                        <a:ea typeface="Calibri"/>
                        <a:cs typeface="Times New Roman"/>
                      </a:endParaRPr>
                    </a:p>
                  </a:txBody>
                  <a:tcPr marL="44382" marR="44382" marT="0" marB="0" anchor="b">
                    <a:solidFill>
                      <a:srgbClr val="FF0000"/>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gridSpan="5">
                  <a:txBody>
                    <a:bodyPr/>
                    <a:lstStyle/>
                    <a:p>
                      <a:pPr algn="ctr">
                        <a:lnSpc>
                          <a:spcPct val="115000"/>
                        </a:lnSpc>
                        <a:spcAft>
                          <a:spcPts val="0"/>
                        </a:spcAft>
                      </a:pPr>
                      <a:r>
                        <a:rPr lang="id-ID" sz="1100"/>
                        <a:t>November</a:t>
                      </a:r>
                      <a:endParaRPr lang="id-ID" sz="1100">
                        <a:solidFill>
                          <a:schemeClr val="tx1"/>
                        </a:solidFill>
                        <a:latin typeface="Calibri"/>
                        <a:ea typeface="Calibri"/>
                        <a:cs typeface="Times New Roman"/>
                      </a:endParaRPr>
                    </a:p>
                  </a:txBody>
                  <a:tcPr marL="44382" marR="44382" marT="0" marB="0" anchor="b">
                    <a:solidFill>
                      <a:srgbClr val="FF0000"/>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gridSpan="5">
                  <a:txBody>
                    <a:bodyPr/>
                    <a:lstStyle/>
                    <a:p>
                      <a:pPr algn="ctr">
                        <a:lnSpc>
                          <a:spcPct val="115000"/>
                        </a:lnSpc>
                        <a:spcAft>
                          <a:spcPts val="0"/>
                        </a:spcAft>
                      </a:pPr>
                      <a:r>
                        <a:rPr lang="id-ID" sz="1100" dirty="0"/>
                        <a:t>Desember</a:t>
                      </a:r>
                      <a:endParaRPr lang="id-ID" sz="1100" dirty="0">
                        <a:solidFill>
                          <a:schemeClr val="tx1"/>
                        </a:solidFill>
                        <a:latin typeface="Calibri"/>
                        <a:ea typeface="Calibri"/>
                        <a:cs typeface="Times New Roman"/>
                      </a:endParaRPr>
                    </a:p>
                  </a:txBody>
                  <a:tcPr marL="44382" marR="44382" marT="0" marB="0" anchor="b">
                    <a:solidFill>
                      <a:srgbClr val="FF0000"/>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307499">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algn="ctr">
                        <a:lnSpc>
                          <a:spcPct val="115000"/>
                        </a:lnSpc>
                        <a:spcAft>
                          <a:spcPts val="0"/>
                        </a:spcAft>
                      </a:pPr>
                      <a:r>
                        <a:rPr lang="id-ID" sz="1100" dirty="0"/>
                        <a:t>1</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a:t>2</a:t>
                      </a:r>
                      <a:endParaRPr lang="id-ID" sz="110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3</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4</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5</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a:t>1</a:t>
                      </a:r>
                      <a:endParaRPr lang="id-ID" sz="110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2</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3</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4</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a:t>5</a:t>
                      </a:r>
                      <a:endParaRPr lang="id-ID" sz="1100">
                        <a:solidFill>
                          <a:schemeClr val="tx1"/>
                        </a:solidFill>
                        <a:latin typeface="Calibri"/>
                        <a:ea typeface="Calibri"/>
                        <a:cs typeface="Times New Roman"/>
                      </a:endParaRPr>
                    </a:p>
                  </a:txBody>
                  <a:tcPr marL="44382" marR="44382" marT="0" marB="0" anchor="b">
                    <a:solidFill>
                      <a:srgbClr val="FF0000"/>
                    </a:solidFill>
                  </a:tcPr>
                </a:tc>
                <a:tc>
                  <a:txBody>
                    <a:bodyPr/>
                    <a:lstStyle/>
                    <a:p>
                      <a:pPr algn="r">
                        <a:lnSpc>
                          <a:spcPct val="115000"/>
                        </a:lnSpc>
                        <a:spcAft>
                          <a:spcPts val="0"/>
                        </a:spcAft>
                      </a:pPr>
                      <a:r>
                        <a:rPr lang="id-ID" sz="1100"/>
                        <a:t>1</a:t>
                      </a:r>
                      <a:endParaRPr lang="id-ID" sz="110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2</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a:t>3</a:t>
                      </a:r>
                      <a:endParaRPr lang="id-ID" sz="110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a:t>4</a:t>
                      </a:r>
                      <a:endParaRPr lang="id-ID" sz="110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5</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1</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2</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3</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4</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5</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1</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2</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a:t>3</a:t>
                      </a:r>
                      <a:endParaRPr lang="id-ID" sz="110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4</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a:t>5</a:t>
                      </a:r>
                      <a:endParaRPr lang="id-ID" sz="110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1</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2</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3</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4</a:t>
                      </a:r>
                      <a:endParaRPr lang="id-ID" sz="1100" dirty="0">
                        <a:solidFill>
                          <a:schemeClr val="tx1"/>
                        </a:solidFill>
                        <a:latin typeface="Calibri"/>
                        <a:ea typeface="Calibri"/>
                        <a:cs typeface="Times New Roman"/>
                      </a:endParaRPr>
                    </a:p>
                  </a:txBody>
                  <a:tcPr marL="44382" marR="44382" marT="0" marB="0" anchor="b">
                    <a:solidFill>
                      <a:srgbClr val="FF0000"/>
                    </a:solidFill>
                  </a:tcPr>
                </a:tc>
                <a:tc>
                  <a:txBody>
                    <a:bodyPr/>
                    <a:lstStyle/>
                    <a:p>
                      <a:pPr algn="ctr">
                        <a:lnSpc>
                          <a:spcPct val="115000"/>
                        </a:lnSpc>
                        <a:spcAft>
                          <a:spcPts val="0"/>
                        </a:spcAft>
                      </a:pPr>
                      <a:r>
                        <a:rPr lang="id-ID" sz="1100" dirty="0"/>
                        <a:t>5</a:t>
                      </a:r>
                      <a:endParaRPr lang="id-ID" sz="1100" dirty="0">
                        <a:solidFill>
                          <a:schemeClr val="tx1"/>
                        </a:solidFill>
                        <a:latin typeface="Calibri"/>
                        <a:ea typeface="Calibri"/>
                        <a:cs typeface="Times New Roman"/>
                      </a:endParaRPr>
                    </a:p>
                  </a:txBody>
                  <a:tcPr marL="44382" marR="44382" marT="0" marB="0" anchor="b">
                    <a:solidFill>
                      <a:srgbClr val="FF0000"/>
                    </a:solidFill>
                  </a:tcPr>
                </a:tc>
              </a:tr>
              <a:tr h="167273">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ctr"/>
                </a:tc>
                <a:tc>
                  <a:txBody>
                    <a:bodyPr/>
                    <a:lstStyle/>
                    <a:p>
                      <a:pP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ctr"/>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ctr"/>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c>
                  <a:txBody>
                    <a:bodyPr/>
                    <a:lstStyle/>
                    <a:p>
                      <a:pPr algn="ctr">
                        <a:lnSpc>
                          <a:spcPct val="115000"/>
                        </a:lnSpc>
                        <a:spcAft>
                          <a:spcPts val="0"/>
                        </a:spcAft>
                      </a:pPr>
                      <a:r>
                        <a:rPr lang="id-ID" sz="1100"/>
                        <a:t> </a:t>
                      </a:r>
                      <a:endParaRPr lang="id-ID" sz="1100">
                        <a:solidFill>
                          <a:schemeClr val="tx1"/>
                        </a:solidFill>
                        <a:latin typeface="Calibri"/>
                        <a:ea typeface="Calibri"/>
                        <a:cs typeface="Times New Roman"/>
                      </a:endParaRPr>
                    </a:p>
                  </a:txBody>
                  <a:tcPr marL="44382" marR="44382" marT="0" marB="0" anchor="b"/>
                </a:tc>
              </a:tr>
              <a:tr h="169281">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r>
              <a:tr h="169281">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69281">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69281">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69281">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58789">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69281">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69281">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69281">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69281">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69281">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r>
              <a:tr h="169281">
                <a:tc>
                  <a:txBody>
                    <a:bodyPr/>
                    <a:lstStyle/>
                    <a:p>
                      <a:pPr>
                        <a:lnSpc>
                          <a:spcPct val="115000"/>
                        </a:lnSpc>
                      </a:pPr>
                      <a:endParaRPr lang="id-ID" sz="1100" dirty="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b"/>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a:solidFill>
                          <a:schemeClr val="tx1"/>
                        </a:solidFill>
                        <a:latin typeface="Calibri"/>
                        <a:ea typeface="Times New Roman"/>
                        <a:cs typeface="Times New Roman"/>
                      </a:endParaRPr>
                    </a:p>
                  </a:txBody>
                  <a:tcPr marL="44382" marR="44382" marT="0" marB="0" anchor="ctr"/>
                </a:tc>
                <a:tc>
                  <a:txBody>
                    <a:bodyPr/>
                    <a:lstStyle/>
                    <a:p>
                      <a:pPr>
                        <a:lnSpc>
                          <a:spcPct val="115000"/>
                        </a:lnSpc>
                      </a:pPr>
                      <a:endParaRPr lang="id-ID" sz="1100" dirty="0">
                        <a:solidFill>
                          <a:schemeClr val="tx1"/>
                        </a:solidFill>
                        <a:latin typeface="Calibri"/>
                        <a:ea typeface="Times New Roman"/>
                        <a:cs typeface="Times New Roman"/>
                      </a:endParaRPr>
                    </a:p>
                  </a:txBody>
                  <a:tcPr marL="44382" marR="44382" marT="0" marB="0" anchor="ctr"/>
                </a:tc>
              </a:tr>
            </a:tbl>
          </a:graphicData>
        </a:graphic>
      </p:graphicFrame>
      <p:sp>
        <p:nvSpPr>
          <p:cNvPr id="6" name="TextBox 6"/>
          <p:cNvSpPr txBox="1">
            <a:spLocks noChangeArrowheads="1"/>
          </p:cNvSpPr>
          <p:nvPr/>
        </p:nvSpPr>
        <p:spPr bwMode="auto">
          <a:xfrm>
            <a:off x="2024034" y="5657672"/>
            <a:ext cx="8208962" cy="1200329"/>
          </a:xfrm>
          <a:prstGeom prst="rect">
            <a:avLst/>
          </a:prstGeom>
          <a:noFill/>
          <a:ln w="9525">
            <a:noFill/>
            <a:miter lim="800000"/>
            <a:headEnd/>
            <a:tailEnd/>
          </a:ln>
        </p:spPr>
        <p:txBody>
          <a:bodyPr wrap="square">
            <a:spAutoFit/>
          </a:bodyPr>
          <a:lstStyle/>
          <a:p>
            <a:r>
              <a:rPr lang="id-ID" dirty="0"/>
              <a:t> 					</a:t>
            </a:r>
            <a:r>
              <a:rPr lang="id-ID" dirty="0" smtClean="0"/>
              <a:t>			..............................,   </a:t>
            </a:r>
            <a:r>
              <a:rPr lang="id-ID" dirty="0"/>
              <a:t>2017</a:t>
            </a:r>
          </a:p>
          <a:p>
            <a:r>
              <a:rPr lang="id-ID" dirty="0"/>
              <a:t>Kepala SLB 				</a:t>
            </a:r>
            <a:r>
              <a:rPr lang="id-ID" dirty="0" smtClean="0"/>
              <a:t>		Guru </a:t>
            </a:r>
            <a:r>
              <a:rPr lang="id-ID" dirty="0"/>
              <a:t>Kelas,</a:t>
            </a:r>
          </a:p>
          <a:p>
            <a:r>
              <a:rPr lang="id-ID" dirty="0"/>
              <a:t>_______________________		</a:t>
            </a:r>
            <a:r>
              <a:rPr lang="id-ID" dirty="0" smtClean="0"/>
              <a:t>	________________________</a:t>
            </a:r>
            <a:endParaRPr lang="id-ID" dirty="0"/>
          </a:p>
          <a:p>
            <a:r>
              <a:rPr lang="id-ID" dirty="0"/>
              <a:t>NIP. 					</a:t>
            </a:r>
            <a:r>
              <a:rPr lang="id-ID" dirty="0" smtClean="0"/>
              <a:t>		NIP</a:t>
            </a:r>
            <a:r>
              <a:rPr lang="id-ID" dirty="0"/>
              <a:t>. </a:t>
            </a:r>
          </a:p>
        </p:txBody>
      </p:sp>
    </p:spTree>
    <p:extLst>
      <p:ext uri="{BB962C8B-B14F-4D97-AF65-F5344CB8AC3E}">
        <p14:creationId xmlns:p14="http://schemas.microsoft.com/office/powerpoint/2010/main" val="2475352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Rectangle 3"/>
          <p:cNvSpPr/>
          <p:nvPr/>
        </p:nvSpPr>
        <p:spPr>
          <a:xfrm>
            <a:off x="0" y="0"/>
            <a:ext cx="12192000" cy="6858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a:solidFill>
                  <a:schemeClr val="bg2"/>
                </a:solidFill>
              </a:ln>
            </a:endParaRPr>
          </a:p>
        </p:txBody>
      </p:sp>
      <p:pic>
        <p:nvPicPr>
          <p:cNvPr id="5" name="Picture 2" descr="Image result for LOGO TUT WU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650" y="624523"/>
            <a:ext cx="24574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09793" y="3596660"/>
            <a:ext cx="10477164" cy="1107996"/>
          </a:xfrm>
          <a:prstGeom prst="rect">
            <a:avLst/>
          </a:prstGeom>
        </p:spPr>
        <p:txBody>
          <a:bodyPr wrap="none">
            <a:spAutoFit/>
          </a:bodyPr>
          <a:lstStyle/>
          <a:p>
            <a:r>
              <a:rPr lang="id-ID" sz="6600" b="1" dirty="0" smtClean="0">
                <a:solidFill>
                  <a:srgbClr val="FFFF00"/>
                </a:solidFill>
                <a:latin typeface="Elephant" panose="02020904090505020303" pitchFamily="18" charset="0"/>
                <a:cs typeface="Kartika" panose="02020503030404060203" pitchFamily="18" charset="0"/>
              </a:rPr>
              <a:t>DOKUMEN/BUKU III</a:t>
            </a:r>
            <a:endParaRPr lang="id-ID" sz="6600" dirty="0">
              <a:latin typeface="Elephant" panose="02020904090505020303" pitchFamily="18" charset="0"/>
              <a:cs typeface="Kartika" panose="02020503030404060203" pitchFamily="18" charset="0"/>
            </a:endParaRPr>
          </a:p>
        </p:txBody>
      </p:sp>
    </p:spTree>
    <p:extLst>
      <p:ext uri="{BB962C8B-B14F-4D97-AF65-F5344CB8AC3E}">
        <p14:creationId xmlns:p14="http://schemas.microsoft.com/office/powerpoint/2010/main" val="263639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FFFF00"/>
                </a:solidFill>
              </a:rPr>
              <a:t>RPP DAN RPPKKh</a:t>
            </a:r>
            <a:endParaRPr lang="id-ID" b="1" dirty="0">
              <a:solidFill>
                <a:srgbClr val="FFFF00"/>
              </a:solidFill>
            </a:endParaRPr>
          </a:p>
        </p:txBody>
      </p:sp>
      <p:sp>
        <p:nvSpPr>
          <p:cNvPr id="3" name="Content Placeholder 2"/>
          <p:cNvSpPr>
            <a:spLocks noGrp="1"/>
          </p:cNvSpPr>
          <p:nvPr>
            <p:ph idx="1"/>
          </p:nvPr>
        </p:nvSpPr>
        <p:spPr>
          <a:xfrm>
            <a:off x="1104293" y="1152983"/>
            <a:ext cx="8946541" cy="4195481"/>
          </a:xfrm>
        </p:spPr>
        <p:txBody>
          <a:bodyPr>
            <a:normAutofit/>
          </a:bodyPr>
          <a:lstStyle/>
          <a:p>
            <a:r>
              <a:rPr lang="id-ID" sz="2800" dirty="0" smtClean="0">
                <a:latin typeface="Baskerville Old Face" panose="02020602080505020303" pitchFamily="18" charset="0"/>
              </a:rPr>
              <a:t>Program RPP Tematik</a:t>
            </a:r>
          </a:p>
          <a:p>
            <a:r>
              <a:rPr lang="id-ID" sz="2800" dirty="0" smtClean="0">
                <a:latin typeface="Baskerville Old Face" panose="02020602080505020303" pitchFamily="18" charset="0"/>
              </a:rPr>
              <a:t>Program RPP Mata Pelajaran</a:t>
            </a:r>
          </a:p>
          <a:p>
            <a:r>
              <a:rPr lang="id-ID" sz="2800" dirty="0" smtClean="0">
                <a:latin typeface="Baskerville Old Face" panose="02020602080505020303" pitchFamily="18" charset="0"/>
              </a:rPr>
              <a:t>Program Rencana Pelaksanaan Program Kebutuhan Khusus (RPPKKh)</a:t>
            </a:r>
            <a:endParaRPr lang="id-ID" sz="2800" dirty="0">
              <a:latin typeface="Baskerville Old Face" panose="02020602080505020303" pitchFamily="18" charset="0"/>
            </a:endParaRPr>
          </a:p>
        </p:txBody>
      </p:sp>
      <p:pic>
        <p:nvPicPr>
          <p:cNvPr id="139268" name="Picture 4" descr="Related image"/>
          <p:cNvPicPr>
            <a:picLocks noChangeAspect="1" noChangeArrowheads="1"/>
          </p:cNvPicPr>
          <p:nvPr/>
        </p:nvPicPr>
        <p:blipFill>
          <a:blip r:embed="rId2"/>
          <a:srcRect/>
          <a:stretch>
            <a:fillRect/>
          </a:stretch>
        </p:blipFill>
        <p:spPr bwMode="auto">
          <a:xfrm>
            <a:off x="2024034" y="4000500"/>
            <a:ext cx="2857500" cy="2857500"/>
          </a:xfrm>
          <a:prstGeom prst="rect">
            <a:avLst/>
          </a:prstGeom>
          <a:noFill/>
        </p:spPr>
      </p:pic>
      <p:pic>
        <p:nvPicPr>
          <p:cNvPr id="139270" name="Picture 6" descr="Image result for RPP menulis"/>
          <p:cNvPicPr>
            <a:picLocks noChangeAspect="1" noChangeArrowheads="1"/>
          </p:cNvPicPr>
          <p:nvPr/>
        </p:nvPicPr>
        <p:blipFill>
          <a:blip r:embed="rId3"/>
          <a:srcRect/>
          <a:stretch>
            <a:fillRect/>
          </a:stretch>
        </p:blipFill>
        <p:spPr bwMode="auto">
          <a:xfrm>
            <a:off x="5238744" y="4000504"/>
            <a:ext cx="4643431" cy="2857496"/>
          </a:xfrm>
          <a:prstGeom prst="rect">
            <a:avLst/>
          </a:prstGeom>
          <a:noFill/>
        </p:spPr>
      </p:pic>
    </p:spTree>
    <p:extLst>
      <p:ext uri="{BB962C8B-B14F-4D97-AF65-F5344CB8AC3E}">
        <p14:creationId xmlns:p14="http://schemas.microsoft.com/office/powerpoint/2010/main" val="3866510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186766" cy="1143000"/>
          </a:xfrm>
        </p:spPr>
        <p:txBody>
          <a:bodyPr/>
          <a:lstStyle/>
          <a:p>
            <a:pPr algn="ctr"/>
            <a:r>
              <a:rPr lang="id-ID" b="1" dirty="0" smtClean="0">
                <a:solidFill>
                  <a:srgbClr val="FFFF00"/>
                </a:solidFill>
              </a:rPr>
              <a:t>SISTEMATIKA RPP TEMATIK</a:t>
            </a:r>
            <a:endParaRPr lang="id-ID" b="1" dirty="0">
              <a:solidFill>
                <a:srgbClr val="FFFF00"/>
              </a:solidFill>
            </a:endParaRPr>
          </a:p>
        </p:txBody>
      </p:sp>
      <p:sp>
        <p:nvSpPr>
          <p:cNvPr id="3" name="Content Placeholder 2"/>
          <p:cNvSpPr>
            <a:spLocks noGrp="1"/>
          </p:cNvSpPr>
          <p:nvPr>
            <p:ph idx="1"/>
          </p:nvPr>
        </p:nvSpPr>
        <p:spPr>
          <a:xfrm>
            <a:off x="1881158" y="1285860"/>
            <a:ext cx="8258204" cy="1999124"/>
          </a:xfrm>
        </p:spPr>
        <p:txBody>
          <a:bodyPr>
            <a:normAutofit fontScale="85000" lnSpcReduction="20000"/>
          </a:bodyPr>
          <a:lstStyle/>
          <a:p>
            <a:r>
              <a:rPr lang="en-US" dirty="0" err="1" smtClean="0"/>
              <a:t>Nama</a:t>
            </a:r>
            <a:r>
              <a:rPr lang="en-US" dirty="0" smtClean="0"/>
              <a:t> </a:t>
            </a:r>
            <a:r>
              <a:rPr lang="en-US" dirty="0" err="1" smtClean="0"/>
              <a:t>Sekolah</a:t>
            </a:r>
            <a:r>
              <a:rPr lang="en-US" dirty="0" smtClean="0"/>
              <a:t>	: 	…………………………………………….</a:t>
            </a:r>
            <a:endParaRPr lang="id-ID" dirty="0" smtClean="0"/>
          </a:p>
          <a:p>
            <a:r>
              <a:rPr lang="en-US" dirty="0" err="1" smtClean="0">
                <a:solidFill>
                  <a:srgbClr val="00B0F0"/>
                </a:solidFill>
              </a:rPr>
              <a:t>Satuan</a:t>
            </a:r>
            <a:r>
              <a:rPr lang="en-US" dirty="0" smtClean="0">
                <a:solidFill>
                  <a:srgbClr val="00B0F0"/>
                </a:solidFill>
              </a:rPr>
              <a:t> </a:t>
            </a:r>
            <a:r>
              <a:rPr lang="en-US" dirty="0" err="1" smtClean="0">
                <a:solidFill>
                  <a:srgbClr val="00B0F0"/>
                </a:solidFill>
              </a:rPr>
              <a:t>Pendidikan</a:t>
            </a:r>
            <a:r>
              <a:rPr lang="en-US" dirty="0" smtClean="0"/>
              <a:t>: 	…………………………………………….</a:t>
            </a:r>
            <a:endParaRPr lang="id-ID" dirty="0" smtClean="0"/>
          </a:p>
          <a:p>
            <a:r>
              <a:rPr lang="en-US" dirty="0" err="1" smtClean="0"/>
              <a:t>Tema</a:t>
            </a:r>
            <a:r>
              <a:rPr lang="en-US" dirty="0" smtClean="0"/>
              <a:t>/Sub </a:t>
            </a:r>
            <a:r>
              <a:rPr lang="en-US" dirty="0" err="1" smtClean="0"/>
              <a:t>Tema</a:t>
            </a:r>
            <a:r>
              <a:rPr lang="en-US" dirty="0" smtClean="0"/>
              <a:t>	:	…………………………………………….</a:t>
            </a:r>
            <a:endParaRPr lang="id-ID" dirty="0" smtClean="0"/>
          </a:p>
          <a:p>
            <a:r>
              <a:rPr lang="en-US" dirty="0" err="1" smtClean="0"/>
              <a:t>Pembelajaran</a:t>
            </a:r>
            <a:r>
              <a:rPr lang="en-US" dirty="0" smtClean="0"/>
              <a:t> </a:t>
            </a:r>
            <a:r>
              <a:rPr lang="en-US" dirty="0" err="1" smtClean="0"/>
              <a:t>ke</a:t>
            </a:r>
            <a:r>
              <a:rPr lang="en-US" dirty="0" smtClean="0"/>
              <a:t>-	:	…………………………………………….</a:t>
            </a:r>
            <a:endParaRPr lang="id-ID" dirty="0" smtClean="0"/>
          </a:p>
          <a:p>
            <a:r>
              <a:rPr lang="en-US" dirty="0" err="1" smtClean="0"/>
              <a:t>Kelas</a:t>
            </a:r>
            <a:r>
              <a:rPr lang="en-US" dirty="0" smtClean="0"/>
              <a:t>/Semester	: 	…………………………………………….</a:t>
            </a:r>
            <a:endParaRPr lang="id-ID" dirty="0" smtClean="0"/>
          </a:p>
          <a:p>
            <a:r>
              <a:rPr lang="en-US" dirty="0" err="1" smtClean="0"/>
              <a:t>Alokasi</a:t>
            </a:r>
            <a:r>
              <a:rPr lang="en-US" dirty="0" smtClean="0"/>
              <a:t> </a:t>
            </a:r>
            <a:r>
              <a:rPr lang="en-US" dirty="0" err="1" smtClean="0"/>
              <a:t>Waktu</a:t>
            </a:r>
            <a:r>
              <a:rPr lang="id-ID" dirty="0" smtClean="0"/>
              <a:t>	</a:t>
            </a:r>
            <a:r>
              <a:rPr lang="en-US" dirty="0" smtClean="0"/>
              <a:t>	: 	…………………………………………….</a:t>
            </a:r>
            <a:endParaRPr lang="id-ID" dirty="0" smtClean="0"/>
          </a:p>
          <a:p>
            <a:endParaRPr lang="id-ID" dirty="0" smtClean="0"/>
          </a:p>
          <a:p>
            <a:endParaRPr lang="id-ID" dirty="0"/>
          </a:p>
        </p:txBody>
      </p:sp>
      <p:sp>
        <p:nvSpPr>
          <p:cNvPr id="4" name="Content Placeholder 2"/>
          <p:cNvSpPr txBox="1">
            <a:spLocks/>
          </p:cNvSpPr>
          <p:nvPr/>
        </p:nvSpPr>
        <p:spPr>
          <a:xfrm>
            <a:off x="1881158" y="3418334"/>
            <a:ext cx="8401080" cy="3286124"/>
          </a:xfrm>
          <a:prstGeom prst="rect">
            <a:avLst/>
          </a:prstGeom>
        </p:spPr>
        <p:txBody>
          <a:bodyPr vert="horz">
            <a:normAutofit fontScale="55000" lnSpcReduction="20000"/>
          </a:bodyPr>
          <a:lstStyle/>
          <a:p>
            <a:pPr marL="550926" indent="-514350" defTabSz="914400">
              <a:spcBef>
                <a:spcPct val="20000"/>
              </a:spcBef>
              <a:buClr>
                <a:schemeClr val="accent1"/>
              </a:buClr>
              <a:buSzPct val="80000"/>
              <a:defRPr/>
            </a:pPr>
            <a:r>
              <a:rPr lang="id-ID" sz="3000" dirty="0"/>
              <a:t>A.	Kompetensi Dasar</a:t>
            </a:r>
            <a:r>
              <a:rPr lang="en-US" sz="3000" dirty="0"/>
              <a:t>	: 	…………………………………………….</a:t>
            </a:r>
            <a:endParaRPr lang="id-ID" sz="3000" dirty="0"/>
          </a:p>
          <a:p>
            <a:pPr marL="550926" indent="-514350" defTabSz="914400">
              <a:spcBef>
                <a:spcPct val="20000"/>
              </a:spcBef>
              <a:buClr>
                <a:schemeClr val="accent1"/>
              </a:buClr>
              <a:buSzPct val="80000"/>
              <a:defRPr/>
            </a:pPr>
            <a:r>
              <a:rPr lang="id-ID" sz="3000" dirty="0"/>
              <a:t>B.	Tujuan Pembelajaran	</a:t>
            </a:r>
            <a:r>
              <a:rPr lang="en-US" sz="3000" dirty="0"/>
              <a:t>: </a:t>
            </a:r>
            <a:r>
              <a:rPr lang="id-ID" sz="3000" dirty="0"/>
              <a:t> .........</a:t>
            </a:r>
            <a:r>
              <a:rPr lang="en-US" sz="3000" dirty="0"/>
              <a:t>……………………………………</a:t>
            </a:r>
            <a:endParaRPr lang="id-ID" sz="3000" dirty="0"/>
          </a:p>
          <a:p>
            <a:pPr marL="550926" indent="-514350">
              <a:spcBef>
                <a:spcPct val="20000"/>
              </a:spcBef>
              <a:buClr>
                <a:schemeClr val="accent1"/>
              </a:buClr>
              <a:buSzPct val="80000"/>
            </a:pPr>
            <a:r>
              <a:rPr lang="id-ID" sz="3000" dirty="0"/>
              <a:t>C.	Indikator Pencapaian Kompetensi : ......................................................</a:t>
            </a:r>
          </a:p>
          <a:p>
            <a:pPr marL="550926" indent="-514350" defTabSz="914400">
              <a:spcBef>
                <a:spcPct val="20000"/>
              </a:spcBef>
              <a:buClr>
                <a:schemeClr val="accent1"/>
              </a:buClr>
              <a:buSzPct val="80000"/>
              <a:defRPr/>
            </a:pPr>
            <a:r>
              <a:rPr lang="id-ID" sz="3000" dirty="0"/>
              <a:t>D.	Materi Pembelajaran	..............</a:t>
            </a:r>
            <a:r>
              <a:rPr lang="en-US" sz="3000" dirty="0"/>
              <a:t>……………………………………</a:t>
            </a:r>
            <a:endParaRPr lang="id-ID" sz="3000" dirty="0"/>
          </a:p>
          <a:p>
            <a:pPr marL="550926" indent="-514350" defTabSz="914400">
              <a:spcBef>
                <a:spcPct val="20000"/>
              </a:spcBef>
              <a:buClr>
                <a:schemeClr val="accent1"/>
              </a:buClr>
              <a:buSzPct val="80000"/>
              <a:defRPr/>
            </a:pPr>
            <a:r>
              <a:rPr lang="id-ID" sz="3000" dirty="0"/>
              <a:t>E.	Metode dan dan Model Pembelajaran : ................................................</a:t>
            </a:r>
          </a:p>
          <a:p>
            <a:pPr marL="550926" indent="-514350" defTabSz="914400">
              <a:spcBef>
                <a:spcPct val="20000"/>
              </a:spcBef>
              <a:buClr>
                <a:schemeClr val="accent1"/>
              </a:buClr>
              <a:buSzPct val="80000"/>
              <a:defRPr/>
            </a:pPr>
            <a:r>
              <a:rPr lang="id-ID" sz="3000" dirty="0"/>
              <a:t>F.	Kegiatan Pembelajaran	: ...............................................................</a:t>
            </a:r>
          </a:p>
          <a:p>
            <a:pPr marL="550926" indent="-514350" defTabSz="914400">
              <a:spcBef>
                <a:spcPct val="20000"/>
              </a:spcBef>
              <a:buClr>
                <a:schemeClr val="accent1"/>
              </a:buClr>
              <a:buSzPct val="80000"/>
              <a:defRPr/>
            </a:pPr>
            <a:r>
              <a:rPr lang="id-ID" sz="3000" dirty="0"/>
              <a:t>G.	Media, Alat, Bahan,   :	.................................................................</a:t>
            </a:r>
          </a:p>
          <a:p>
            <a:pPr marL="420624" indent="-384048" defTabSz="914400">
              <a:spcBef>
                <a:spcPct val="20000"/>
              </a:spcBef>
              <a:buClr>
                <a:schemeClr val="accent1"/>
              </a:buClr>
              <a:buSzPct val="80000"/>
              <a:defRPr/>
            </a:pPr>
            <a:r>
              <a:rPr lang="id-ID" sz="3000" dirty="0"/>
              <a:t>     	   dan Sumber Belajar  :	................................................................</a:t>
            </a:r>
          </a:p>
          <a:p>
            <a:pPr marL="550926" indent="-514350" defTabSz="914400">
              <a:spcBef>
                <a:spcPct val="20000"/>
              </a:spcBef>
              <a:buClr>
                <a:schemeClr val="accent1"/>
              </a:buClr>
              <a:buSzPct val="80000"/>
              <a:defRPr/>
            </a:pPr>
            <a:r>
              <a:rPr lang="id-ID" sz="3000" dirty="0"/>
              <a:t>H.	Penilaian Hasill Belajar dan Tindak Lanjut : ..........................................</a:t>
            </a:r>
          </a:p>
          <a:p>
            <a:pPr marL="36576" defTabSz="914400">
              <a:spcBef>
                <a:spcPct val="20000"/>
              </a:spcBef>
              <a:buClr>
                <a:schemeClr val="accent1"/>
              </a:buClr>
              <a:buSzPct val="80000"/>
              <a:defRPr/>
            </a:pPr>
            <a:endParaRPr lang="id-ID" sz="3000" dirty="0"/>
          </a:p>
          <a:p>
            <a:pPr marL="36576" defTabSz="914400">
              <a:spcBef>
                <a:spcPct val="20000"/>
              </a:spcBef>
              <a:buClr>
                <a:schemeClr val="accent1"/>
              </a:buClr>
              <a:buSzPct val="80000"/>
              <a:defRPr/>
            </a:pPr>
            <a:r>
              <a:rPr lang="id-ID" sz="3000" dirty="0"/>
              <a:t>Kepala SD/SLB				Guru Kelas,</a:t>
            </a:r>
          </a:p>
        </p:txBody>
      </p:sp>
      <p:sp>
        <p:nvSpPr>
          <p:cNvPr id="5" name="Rectangle 4"/>
          <p:cNvSpPr/>
          <p:nvPr/>
        </p:nvSpPr>
        <p:spPr>
          <a:xfrm>
            <a:off x="9639300" y="274637"/>
            <a:ext cx="2319366" cy="257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PDBK </a:t>
            </a:r>
            <a:r>
              <a:rPr lang="id-ID" dirty="0" smtClean="0"/>
              <a:t>HOMOGEN</a:t>
            </a:r>
            <a:endParaRPr lang="id-ID" dirty="0"/>
          </a:p>
        </p:txBody>
      </p:sp>
    </p:spTree>
    <p:extLst>
      <p:ext uri="{BB962C8B-B14F-4D97-AF65-F5344CB8AC3E}">
        <p14:creationId xmlns:p14="http://schemas.microsoft.com/office/powerpoint/2010/main" val="47591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814" y="357504"/>
            <a:ext cx="8186766" cy="634082"/>
          </a:xfrm>
        </p:spPr>
        <p:txBody>
          <a:bodyPr>
            <a:normAutofit/>
          </a:bodyPr>
          <a:lstStyle/>
          <a:p>
            <a:pPr algn="ctr"/>
            <a:r>
              <a:rPr lang="id-ID" sz="3200" b="1" dirty="0">
                <a:solidFill>
                  <a:srgbClr val="FFFF00"/>
                </a:solidFill>
              </a:rPr>
              <a:t>SISTEMATIKA RPP TEMATIK</a:t>
            </a:r>
          </a:p>
        </p:txBody>
      </p:sp>
      <p:sp>
        <p:nvSpPr>
          <p:cNvPr id="3" name="Content Placeholder 2"/>
          <p:cNvSpPr>
            <a:spLocks noGrp="1"/>
          </p:cNvSpPr>
          <p:nvPr>
            <p:ph idx="1"/>
          </p:nvPr>
        </p:nvSpPr>
        <p:spPr>
          <a:xfrm>
            <a:off x="1881158" y="941058"/>
            <a:ext cx="8258204" cy="2343926"/>
          </a:xfrm>
        </p:spPr>
        <p:txBody>
          <a:bodyPr>
            <a:normAutofit fontScale="62500" lnSpcReduction="20000"/>
          </a:bodyPr>
          <a:lstStyle/>
          <a:p>
            <a:r>
              <a:rPr lang="id-ID" dirty="0" smtClean="0"/>
              <a:t>Nama Peserta Didik       :</a:t>
            </a:r>
          </a:p>
          <a:p>
            <a:r>
              <a:rPr lang="en-US" dirty="0" err="1" smtClean="0"/>
              <a:t>Nama</a:t>
            </a:r>
            <a:r>
              <a:rPr lang="en-US" dirty="0" smtClean="0"/>
              <a:t> </a:t>
            </a:r>
            <a:r>
              <a:rPr lang="en-US" dirty="0" err="1" smtClean="0"/>
              <a:t>Sekolah</a:t>
            </a:r>
            <a:r>
              <a:rPr lang="en-US" dirty="0" smtClean="0"/>
              <a:t>	: 	…………………………………………….</a:t>
            </a:r>
            <a:endParaRPr lang="id-ID" dirty="0" smtClean="0"/>
          </a:p>
          <a:p>
            <a:r>
              <a:rPr lang="en-US" dirty="0" err="1" smtClean="0">
                <a:solidFill>
                  <a:srgbClr val="00B0F0"/>
                </a:solidFill>
              </a:rPr>
              <a:t>Satuan</a:t>
            </a:r>
            <a:r>
              <a:rPr lang="en-US" dirty="0" smtClean="0">
                <a:solidFill>
                  <a:srgbClr val="00B0F0"/>
                </a:solidFill>
              </a:rPr>
              <a:t> </a:t>
            </a:r>
            <a:r>
              <a:rPr lang="en-US" dirty="0" err="1" smtClean="0">
                <a:solidFill>
                  <a:srgbClr val="00B0F0"/>
                </a:solidFill>
              </a:rPr>
              <a:t>Pendidikan</a:t>
            </a:r>
            <a:r>
              <a:rPr lang="id-ID" dirty="0" smtClean="0"/>
              <a:t>	</a:t>
            </a:r>
            <a:r>
              <a:rPr lang="en-US" dirty="0" smtClean="0"/>
              <a:t>: 	…………………………………………….</a:t>
            </a:r>
            <a:endParaRPr lang="id-ID" dirty="0" smtClean="0"/>
          </a:p>
          <a:p>
            <a:r>
              <a:rPr lang="en-US" dirty="0" err="1" smtClean="0"/>
              <a:t>Tema</a:t>
            </a:r>
            <a:r>
              <a:rPr lang="en-US" dirty="0" smtClean="0"/>
              <a:t>/Sub </a:t>
            </a:r>
            <a:r>
              <a:rPr lang="en-US" dirty="0" err="1" smtClean="0"/>
              <a:t>Tema</a:t>
            </a:r>
            <a:r>
              <a:rPr lang="en-US" dirty="0" smtClean="0"/>
              <a:t>	:	…………………………………………….</a:t>
            </a:r>
            <a:endParaRPr lang="id-ID" dirty="0" smtClean="0"/>
          </a:p>
          <a:p>
            <a:r>
              <a:rPr lang="en-US" dirty="0" err="1" smtClean="0"/>
              <a:t>Pembelajaran</a:t>
            </a:r>
            <a:r>
              <a:rPr lang="en-US" dirty="0" smtClean="0"/>
              <a:t> </a:t>
            </a:r>
            <a:r>
              <a:rPr lang="en-US" dirty="0" err="1" smtClean="0"/>
              <a:t>ke</a:t>
            </a:r>
            <a:r>
              <a:rPr lang="en-US" dirty="0" smtClean="0"/>
              <a:t>-	:	…………………………………………….</a:t>
            </a:r>
            <a:endParaRPr lang="id-ID" dirty="0" smtClean="0"/>
          </a:p>
          <a:p>
            <a:r>
              <a:rPr lang="en-US" dirty="0" err="1" smtClean="0"/>
              <a:t>Kelas</a:t>
            </a:r>
            <a:r>
              <a:rPr lang="en-US" dirty="0" smtClean="0"/>
              <a:t>/Semester	: 	…………………………………………….</a:t>
            </a:r>
            <a:endParaRPr lang="id-ID" dirty="0" smtClean="0"/>
          </a:p>
          <a:p>
            <a:r>
              <a:rPr lang="en-US" dirty="0" err="1" smtClean="0"/>
              <a:t>Alokasi</a:t>
            </a:r>
            <a:r>
              <a:rPr lang="en-US" dirty="0" smtClean="0"/>
              <a:t> </a:t>
            </a:r>
            <a:r>
              <a:rPr lang="en-US" dirty="0" err="1" smtClean="0"/>
              <a:t>Waktu</a:t>
            </a:r>
            <a:r>
              <a:rPr lang="en-US" dirty="0" smtClean="0"/>
              <a:t>	</a:t>
            </a:r>
            <a:r>
              <a:rPr lang="id-ID" dirty="0" smtClean="0"/>
              <a:t>	</a:t>
            </a:r>
            <a:r>
              <a:rPr lang="en-US" dirty="0" smtClean="0"/>
              <a:t>: 	…………………………………………….</a:t>
            </a:r>
            <a:endParaRPr lang="id-ID" dirty="0" smtClean="0"/>
          </a:p>
          <a:p>
            <a:r>
              <a:rPr lang="id-ID" dirty="0" smtClean="0"/>
              <a:t>Kondisi Awal		:              ............................... (atau dilampiran)</a:t>
            </a:r>
          </a:p>
          <a:p>
            <a:endParaRPr lang="id-ID" dirty="0" smtClean="0"/>
          </a:p>
          <a:p>
            <a:endParaRPr lang="id-ID" dirty="0"/>
          </a:p>
        </p:txBody>
      </p:sp>
      <p:sp>
        <p:nvSpPr>
          <p:cNvPr id="4" name="Content Placeholder 2"/>
          <p:cNvSpPr txBox="1">
            <a:spLocks/>
          </p:cNvSpPr>
          <p:nvPr/>
        </p:nvSpPr>
        <p:spPr>
          <a:xfrm>
            <a:off x="1881158" y="3323084"/>
            <a:ext cx="8401080" cy="3286124"/>
          </a:xfrm>
          <a:prstGeom prst="rect">
            <a:avLst/>
          </a:prstGeom>
        </p:spPr>
        <p:txBody>
          <a:bodyPr vert="horz">
            <a:normAutofit fontScale="55000" lnSpcReduction="20000"/>
          </a:bodyPr>
          <a:lstStyle/>
          <a:p>
            <a:pPr marL="550926" indent="-514350" defTabSz="914400">
              <a:spcBef>
                <a:spcPct val="20000"/>
              </a:spcBef>
              <a:buClr>
                <a:schemeClr val="accent1"/>
              </a:buClr>
              <a:buSzPct val="80000"/>
              <a:defRPr/>
            </a:pPr>
            <a:r>
              <a:rPr lang="id-ID" sz="3000" dirty="0"/>
              <a:t>A.	Kompetensi Dasar</a:t>
            </a:r>
            <a:r>
              <a:rPr lang="en-US" sz="3000" dirty="0"/>
              <a:t>	</a:t>
            </a:r>
            <a:r>
              <a:rPr lang="id-ID" sz="3000" dirty="0"/>
              <a:t>	</a:t>
            </a:r>
            <a:r>
              <a:rPr lang="en-US" sz="3000" dirty="0"/>
              <a:t>: ………………………………………</a:t>
            </a:r>
            <a:r>
              <a:rPr lang="id-ID" sz="3000" dirty="0"/>
              <a:t>........</a:t>
            </a:r>
          </a:p>
          <a:p>
            <a:pPr marL="550926" indent="-514350" defTabSz="914400">
              <a:spcBef>
                <a:spcPct val="20000"/>
              </a:spcBef>
              <a:buClr>
                <a:schemeClr val="accent1"/>
              </a:buClr>
              <a:buSzPct val="80000"/>
              <a:defRPr/>
            </a:pPr>
            <a:r>
              <a:rPr lang="id-ID" sz="3000" dirty="0"/>
              <a:t>B.	Tujuan Pembelajaran	</a:t>
            </a:r>
            <a:r>
              <a:rPr lang="en-US" sz="3000" dirty="0"/>
              <a:t>: </a:t>
            </a:r>
            <a:r>
              <a:rPr lang="id-ID" sz="3000" dirty="0"/>
              <a:t> .........</a:t>
            </a:r>
            <a:r>
              <a:rPr lang="en-US" sz="3000" dirty="0"/>
              <a:t>……………………………………</a:t>
            </a:r>
            <a:r>
              <a:rPr lang="id-ID" sz="3000" dirty="0"/>
              <a:t>..</a:t>
            </a:r>
          </a:p>
          <a:p>
            <a:pPr marL="550926" indent="-514350">
              <a:spcBef>
                <a:spcPct val="20000"/>
              </a:spcBef>
              <a:buClr>
                <a:schemeClr val="accent1"/>
              </a:buClr>
              <a:buSzPct val="80000"/>
            </a:pPr>
            <a:r>
              <a:rPr lang="id-ID" sz="3000" dirty="0"/>
              <a:t>C.	Indikator Pencapaian Kompetensi : ......................................................</a:t>
            </a:r>
          </a:p>
          <a:p>
            <a:pPr marL="550926" indent="-514350" defTabSz="914400">
              <a:spcBef>
                <a:spcPct val="20000"/>
              </a:spcBef>
              <a:buClr>
                <a:schemeClr val="accent1"/>
              </a:buClr>
              <a:buSzPct val="80000"/>
              <a:defRPr/>
            </a:pPr>
            <a:r>
              <a:rPr lang="id-ID" sz="3000" dirty="0"/>
              <a:t>D.	Materi Pembelajaran	:..............</a:t>
            </a:r>
            <a:r>
              <a:rPr lang="en-US" sz="3000" dirty="0"/>
              <a:t>……………………………………</a:t>
            </a:r>
            <a:endParaRPr lang="id-ID" sz="3000" dirty="0"/>
          </a:p>
          <a:p>
            <a:pPr marL="550926" indent="-514350" defTabSz="914400">
              <a:spcBef>
                <a:spcPct val="20000"/>
              </a:spcBef>
              <a:buClr>
                <a:schemeClr val="accent1"/>
              </a:buClr>
              <a:buSzPct val="80000"/>
              <a:defRPr/>
            </a:pPr>
            <a:r>
              <a:rPr lang="id-ID" sz="3000" dirty="0"/>
              <a:t>E.	Metode dan dan Model Pembelajaran : ................................................</a:t>
            </a:r>
          </a:p>
          <a:p>
            <a:pPr marL="550926" indent="-514350" defTabSz="914400">
              <a:spcBef>
                <a:spcPct val="20000"/>
              </a:spcBef>
              <a:buClr>
                <a:schemeClr val="accent1"/>
              </a:buClr>
              <a:buSzPct val="80000"/>
              <a:defRPr/>
            </a:pPr>
            <a:r>
              <a:rPr lang="id-ID" sz="3000" dirty="0"/>
              <a:t>F.	Kegiatan Pembelajaran	: ...............................................................</a:t>
            </a:r>
          </a:p>
          <a:p>
            <a:pPr marL="550926" indent="-514350" defTabSz="914400">
              <a:spcBef>
                <a:spcPct val="20000"/>
              </a:spcBef>
              <a:buClr>
                <a:schemeClr val="accent1"/>
              </a:buClr>
              <a:buSzPct val="80000"/>
              <a:defRPr/>
            </a:pPr>
            <a:r>
              <a:rPr lang="id-ID" sz="3000" dirty="0"/>
              <a:t>G.	Media, Alat, Bahan,   :	.................................................................</a:t>
            </a:r>
          </a:p>
          <a:p>
            <a:pPr marL="420624" indent="-384048" defTabSz="914400">
              <a:spcBef>
                <a:spcPct val="20000"/>
              </a:spcBef>
              <a:buClr>
                <a:schemeClr val="accent1"/>
              </a:buClr>
              <a:buSzPct val="80000"/>
              <a:defRPr/>
            </a:pPr>
            <a:r>
              <a:rPr lang="id-ID" sz="3000" dirty="0"/>
              <a:t>     	   dan Sumber Belajar  :	................................................................</a:t>
            </a:r>
          </a:p>
          <a:p>
            <a:pPr marL="550926" indent="-514350" defTabSz="914400">
              <a:spcBef>
                <a:spcPct val="20000"/>
              </a:spcBef>
              <a:buClr>
                <a:schemeClr val="accent1"/>
              </a:buClr>
              <a:buSzPct val="80000"/>
              <a:defRPr/>
            </a:pPr>
            <a:r>
              <a:rPr lang="id-ID" sz="3000" dirty="0"/>
              <a:t>H.	Penilaian Hasill Belajar dan Tindak Lanjut : ..........................................</a:t>
            </a:r>
          </a:p>
          <a:p>
            <a:pPr marL="36576" defTabSz="914400">
              <a:spcBef>
                <a:spcPct val="20000"/>
              </a:spcBef>
              <a:buClr>
                <a:schemeClr val="accent1"/>
              </a:buClr>
              <a:buSzPct val="80000"/>
              <a:defRPr/>
            </a:pPr>
            <a:endParaRPr lang="id-ID" sz="3000" dirty="0"/>
          </a:p>
          <a:p>
            <a:pPr marL="36576" defTabSz="914400">
              <a:spcBef>
                <a:spcPct val="20000"/>
              </a:spcBef>
              <a:buClr>
                <a:schemeClr val="accent1"/>
              </a:buClr>
              <a:buSzPct val="80000"/>
              <a:defRPr/>
            </a:pPr>
            <a:r>
              <a:rPr lang="id-ID" sz="3000" dirty="0"/>
              <a:t>Kepala SD/SLB				Guru Kelas,</a:t>
            </a:r>
          </a:p>
        </p:txBody>
      </p:sp>
      <p:sp>
        <p:nvSpPr>
          <p:cNvPr id="5" name="Rectangle 4"/>
          <p:cNvSpPr/>
          <p:nvPr/>
        </p:nvSpPr>
        <p:spPr>
          <a:xfrm>
            <a:off x="8894327" y="177484"/>
            <a:ext cx="277582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t>PDBK </a:t>
            </a:r>
            <a:r>
              <a:rPr lang="id-ID" sz="1600" dirty="0" smtClean="0"/>
              <a:t>HETOROGEN</a:t>
            </a:r>
            <a:endParaRPr lang="id-ID" sz="1600" dirty="0"/>
          </a:p>
        </p:txBody>
      </p:sp>
    </p:spTree>
    <p:extLst>
      <p:ext uri="{BB962C8B-B14F-4D97-AF65-F5344CB8AC3E}">
        <p14:creationId xmlns:p14="http://schemas.microsoft.com/office/powerpoint/2010/main" val="671229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814" y="357504"/>
            <a:ext cx="8186766" cy="634082"/>
          </a:xfrm>
        </p:spPr>
        <p:txBody>
          <a:bodyPr>
            <a:normAutofit/>
          </a:bodyPr>
          <a:lstStyle/>
          <a:p>
            <a:pPr algn="ctr"/>
            <a:r>
              <a:rPr lang="id-ID" sz="3200" b="1" dirty="0">
                <a:solidFill>
                  <a:srgbClr val="FFFF00"/>
                </a:solidFill>
              </a:rPr>
              <a:t>SISTEMATIKA RPP TEMATIK</a:t>
            </a:r>
          </a:p>
        </p:txBody>
      </p:sp>
      <p:sp>
        <p:nvSpPr>
          <p:cNvPr id="3" name="Content Placeholder 2"/>
          <p:cNvSpPr>
            <a:spLocks noGrp="1"/>
          </p:cNvSpPr>
          <p:nvPr>
            <p:ph idx="1"/>
          </p:nvPr>
        </p:nvSpPr>
        <p:spPr>
          <a:xfrm>
            <a:off x="1881158" y="941058"/>
            <a:ext cx="8258204" cy="2343926"/>
          </a:xfrm>
        </p:spPr>
        <p:txBody>
          <a:bodyPr>
            <a:normAutofit fontScale="92500" lnSpcReduction="10000"/>
          </a:bodyPr>
          <a:lstStyle/>
          <a:p>
            <a:r>
              <a:rPr lang="en-US" dirty="0" err="1" smtClean="0"/>
              <a:t>Nama</a:t>
            </a:r>
            <a:r>
              <a:rPr lang="en-US" dirty="0" smtClean="0"/>
              <a:t> </a:t>
            </a:r>
            <a:r>
              <a:rPr lang="en-US" dirty="0" err="1" smtClean="0"/>
              <a:t>Sekolah</a:t>
            </a:r>
            <a:r>
              <a:rPr lang="en-US" dirty="0" smtClean="0"/>
              <a:t>	: 	…………………………………………….</a:t>
            </a:r>
            <a:endParaRPr lang="id-ID" dirty="0" smtClean="0"/>
          </a:p>
          <a:p>
            <a:r>
              <a:rPr lang="en-US" dirty="0" err="1" smtClean="0">
                <a:solidFill>
                  <a:srgbClr val="00B0F0"/>
                </a:solidFill>
              </a:rPr>
              <a:t>Satuan</a:t>
            </a:r>
            <a:r>
              <a:rPr lang="en-US" dirty="0" smtClean="0">
                <a:solidFill>
                  <a:srgbClr val="00B0F0"/>
                </a:solidFill>
              </a:rPr>
              <a:t> </a:t>
            </a:r>
            <a:r>
              <a:rPr lang="en-US" dirty="0" err="1" smtClean="0">
                <a:solidFill>
                  <a:srgbClr val="00B0F0"/>
                </a:solidFill>
              </a:rPr>
              <a:t>Pendidikan</a:t>
            </a:r>
            <a:r>
              <a:rPr lang="id-ID" dirty="0" smtClean="0"/>
              <a:t>	</a:t>
            </a:r>
            <a:r>
              <a:rPr lang="en-US" dirty="0" smtClean="0"/>
              <a:t>: 	…………………………………………….</a:t>
            </a:r>
            <a:endParaRPr lang="id-ID" dirty="0" smtClean="0"/>
          </a:p>
          <a:p>
            <a:r>
              <a:rPr lang="en-US" dirty="0" err="1" smtClean="0"/>
              <a:t>Tema</a:t>
            </a:r>
            <a:r>
              <a:rPr lang="en-US" dirty="0" smtClean="0"/>
              <a:t>/Sub </a:t>
            </a:r>
            <a:r>
              <a:rPr lang="en-US" dirty="0" err="1" smtClean="0"/>
              <a:t>Tema</a:t>
            </a:r>
            <a:r>
              <a:rPr lang="en-US" dirty="0" smtClean="0"/>
              <a:t>	:	…………………………………………….</a:t>
            </a:r>
            <a:endParaRPr lang="id-ID" dirty="0" smtClean="0"/>
          </a:p>
          <a:p>
            <a:r>
              <a:rPr lang="en-US" dirty="0" err="1" smtClean="0"/>
              <a:t>Pembelajaran</a:t>
            </a:r>
            <a:r>
              <a:rPr lang="en-US" dirty="0" smtClean="0"/>
              <a:t> </a:t>
            </a:r>
            <a:r>
              <a:rPr lang="en-US" dirty="0" err="1" smtClean="0"/>
              <a:t>ke</a:t>
            </a:r>
            <a:r>
              <a:rPr lang="en-US" dirty="0" smtClean="0"/>
              <a:t>-	:	…………………………………………….</a:t>
            </a:r>
            <a:endParaRPr lang="id-ID" dirty="0" smtClean="0"/>
          </a:p>
          <a:p>
            <a:r>
              <a:rPr lang="en-US" dirty="0" err="1" smtClean="0"/>
              <a:t>Kelas</a:t>
            </a:r>
            <a:r>
              <a:rPr lang="en-US" dirty="0" smtClean="0"/>
              <a:t>/Semester	: 	…………………………………………….</a:t>
            </a:r>
            <a:endParaRPr lang="id-ID" dirty="0" smtClean="0"/>
          </a:p>
          <a:p>
            <a:r>
              <a:rPr lang="en-US" dirty="0" err="1" smtClean="0"/>
              <a:t>Alokasi</a:t>
            </a:r>
            <a:r>
              <a:rPr lang="en-US" dirty="0" smtClean="0"/>
              <a:t> </a:t>
            </a:r>
            <a:r>
              <a:rPr lang="en-US" dirty="0" err="1" smtClean="0"/>
              <a:t>Waktu</a:t>
            </a:r>
            <a:r>
              <a:rPr lang="en-US" dirty="0" smtClean="0"/>
              <a:t>	: 	…………………………………………….</a:t>
            </a:r>
            <a:endParaRPr lang="id-ID" dirty="0" smtClean="0"/>
          </a:p>
          <a:p>
            <a:pPr marL="36576" indent="0">
              <a:buNone/>
            </a:pPr>
            <a:endParaRPr lang="id-ID" dirty="0"/>
          </a:p>
        </p:txBody>
      </p:sp>
      <p:sp>
        <p:nvSpPr>
          <p:cNvPr id="4" name="Content Placeholder 2"/>
          <p:cNvSpPr txBox="1">
            <a:spLocks/>
          </p:cNvSpPr>
          <p:nvPr/>
        </p:nvSpPr>
        <p:spPr>
          <a:xfrm>
            <a:off x="1890665" y="3312418"/>
            <a:ext cx="8401080" cy="3286124"/>
          </a:xfrm>
          <a:prstGeom prst="rect">
            <a:avLst/>
          </a:prstGeom>
        </p:spPr>
        <p:txBody>
          <a:bodyPr vert="horz">
            <a:normAutofit fontScale="55000" lnSpcReduction="20000"/>
          </a:bodyPr>
          <a:lstStyle/>
          <a:p>
            <a:pPr marL="550926" indent="-514350" defTabSz="914400">
              <a:spcBef>
                <a:spcPct val="20000"/>
              </a:spcBef>
              <a:buClr>
                <a:schemeClr val="accent1"/>
              </a:buClr>
              <a:buSzPct val="80000"/>
              <a:defRPr/>
            </a:pPr>
            <a:r>
              <a:rPr lang="id-ID" sz="3000" dirty="0"/>
              <a:t>A.	Kompetensi Dasar</a:t>
            </a:r>
            <a:r>
              <a:rPr lang="en-US" sz="3000" dirty="0"/>
              <a:t>	</a:t>
            </a:r>
            <a:r>
              <a:rPr lang="id-ID" sz="3000" dirty="0"/>
              <a:t>	</a:t>
            </a:r>
            <a:r>
              <a:rPr lang="en-US" sz="3000" dirty="0"/>
              <a:t>: ………………………………………</a:t>
            </a:r>
            <a:r>
              <a:rPr lang="id-ID" sz="3000" dirty="0"/>
              <a:t>........</a:t>
            </a:r>
          </a:p>
          <a:p>
            <a:pPr marL="550926" indent="-514350" defTabSz="914400">
              <a:spcBef>
                <a:spcPct val="20000"/>
              </a:spcBef>
              <a:buClr>
                <a:schemeClr val="accent1"/>
              </a:buClr>
              <a:buSzPct val="80000"/>
              <a:defRPr/>
            </a:pPr>
            <a:r>
              <a:rPr lang="id-ID" sz="3000" dirty="0"/>
              <a:t>B.	Tujuan Pembelajaran	</a:t>
            </a:r>
            <a:r>
              <a:rPr lang="en-US" sz="3000" dirty="0"/>
              <a:t>: </a:t>
            </a:r>
            <a:r>
              <a:rPr lang="id-ID" sz="3000" dirty="0"/>
              <a:t> .........</a:t>
            </a:r>
            <a:r>
              <a:rPr lang="en-US" sz="3000" dirty="0"/>
              <a:t>……………………………………</a:t>
            </a:r>
            <a:r>
              <a:rPr lang="id-ID" sz="3000" dirty="0"/>
              <a:t>..</a:t>
            </a:r>
          </a:p>
          <a:p>
            <a:pPr marL="550926" indent="-514350">
              <a:spcBef>
                <a:spcPct val="20000"/>
              </a:spcBef>
              <a:buClr>
                <a:schemeClr val="accent1"/>
              </a:buClr>
              <a:buSzPct val="80000"/>
            </a:pPr>
            <a:r>
              <a:rPr lang="id-ID" sz="3000" dirty="0"/>
              <a:t>C.	Indikator Pencapaian Kompetensi*) : ......................................................</a:t>
            </a:r>
          </a:p>
          <a:p>
            <a:pPr marL="550926" indent="-514350" defTabSz="914400">
              <a:spcBef>
                <a:spcPct val="20000"/>
              </a:spcBef>
              <a:buClr>
                <a:schemeClr val="accent1"/>
              </a:buClr>
              <a:buSzPct val="80000"/>
              <a:defRPr/>
            </a:pPr>
            <a:r>
              <a:rPr lang="id-ID" sz="3000" dirty="0"/>
              <a:t>D.	Materi Pembelajaran	:..............</a:t>
            </a:r>
            <a:r>
              <a:rPr lang="en-US" sz="3000" dirty="0"/>
              <a:t>……………………………………</a:t>
            </a:r>
            <a:endParaRPr lang="id-ID" sz="3000" dirty="0"/>
          </a:p>
          <a:p>
            <a:pPr marL="550926" indent="-514350" defTabSz="914400">
              <a:spcBef>
                <a:spcPct val="20000"/>
              </a:spcBef>
              <a:buClr>
                <a:schemeClr val="accent1"/>
              </a:buClr>
              <a:buSzPct val="80000"/>
              <a:defRPr/>
            </a:pPr>
            <a:r>
              <a:rPr lang="id-ID" sz="3000" dirty="0"/>
              <a:t>E.	Metode dan dan Model Pembelajaran : ................................................</a:t>
            </a:r>
          </a:p>
          <a:p>
            <a:pPr marL="550926" indent="-514350" defTabSz="914400">
              <a:spcBef>
                <a:spcPct val="20000"/>
              </a:spcBef>
              <a:buClr>
                <a:schemeClr val="accent1"/>
              </a:buClr>
              <a:buSzPct val="80000"/>
              <a:defRPr/>
            </a:pPr>
            <a:r>
              <a:rPr lang="id-ID" sz="3000" dirty="0"/>
              <a:t>F.	Kegiatan Pembelajaran	: ...............................................................</a:t>
            </a:r>
          </a:p>
          <a:p>
            <a:pPr marL="550926" indent="-514350" defTabSz="914400">
              <a:spcBef>
                <a:spcPct val="20000"/>
              </a:spcBef>
              <a:buClr>
                <a:schemeClr val="accent1"/>
              </a:buClr>
              <a:buSzPct val="80000"/>
              <a:defRPr/>
            </a:pPr>
            <a:r>
              <a:rPr lang="id-ID" sz="3000" dirty="0"/>
              <a:t>G.	Media, Alat, Bahan,   :	.................................................................</a:t>
            </a:r>
          </a:p>
          <a:p>
            <a:pPr marL="420624" indent="-384048" defTabSz="914400">
              <a:spcBef>
                <a:spcPct val="20000"/>
              </a:spcBef>
              <a:buClr>
                <a:schemeClr val="accent1"/>
              </a:buClr>
              <a:buSzPct val="80000"/>
              <a:defRPr/>
            </a:pPr>
            <a:r>
              <a:rPr lang="id-ID" sz="3000" dirty="0"/>
              <a:t>     	   dan Sumber Belajar  :	................................................................</a:t>
            </a:r>
          </a:p>
          <a:p>
            <a:pPr marL="550926" indent="-514350" defTabSz="914400">
              <a:spcBef>
                <a:spcPct val="20000"/>
              </a:spcBef>
              <a:buClr>
                <a:schemeClr val="accent1"/>
              </a:buClr>
              <a:buSzPct val="80000"/>
              <a:defRPr/>
            </a:pPr>
            <a:r>
              <a:rPr lang="id-ID" sz="3000" dirty="0"/>
              <a:t>H.	Penilaian Hasill Belajar dan Tindak Lanjut*) : .......................................</a:t>
            </a:r>
          </a:p>
          <a:p>
            <a:pPr marL="36576" defTabSz="914400">
              <a:spcBef>
                <a:spcPct val="20000"/>
              </a:spcBef>
              <a:buClr>
                <a:schemeClr val="accent1"/>
              </a:buClr>
              <a:buSzPct val="80000"/>
              <a:defRPr/>
            </a:pPr>
            <a:endParaRPr lang="id-ID" sz="3000" dirty="0"/>
          </a:p>
          <a:p>
            <a:pPr marL="36576" defTabSz="914400">
              <a:spcBef>
                <a:spcPct val="20000"/>
              </a:spcBef>
              <a:buClr>
                <a:schemeClr val="accent1"/>
              </a:buClr>
              <a:buSzPct val="80000"/>
              <a:defRPr/>
            </a:pPr>
            <a:r>
              <a:rPr lang="id-ID" sz="3000" dirty="0"/>
              <a:t>Kepala SD/SLB				Guru Kelas,</a:t>
            </a:r>
          </a:p>
        </p:txBody>
      </p:sp>
      <p:sp>
        <p:nvSpPr>
          <p:cNvPr id="5" name="Rectangle 4"/>
          <p:cNvSpPr/>
          <p:nvPr/>
        </p:nvSpPr>
        <p:spPr>
          <a:xfrm>
            <a:off x="4223792" y="116632"/>
            <a:ext cx="594417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t>SEBAGIAN BESAR HOMOGIN ADA YANG </a:t>
            </a:r>
            <a:r>
              <a:rPr lang="id-ID" sz="1600" dirty="0" smtClean="0"/>
              <a:t>HETOROGEN</a:t>
            </a:r>
            <a:endParaRPr lang="id-ID" sz="1600" dirty="0"/>
          </a:p>
        </p:txBody>
      </p:sp>
      <p:sp>
        <p:nvSpPr>
          <p:cNvPr id="6" name="Rectangle 5"/>
          <p:cNvSpPr/>
          <p:nvPr/>
        </p:nvSpPr>
        <p:spPr>
          <a:xfrm>
            <a:off x="1976824" y="6427092"/>
            <a:ext cx="8509061" cy="369332"/>
          </a:xfrm>
          <a:prstGeom prst="rect">
            <a:avLst/>
          </a:prstGeom>
        </p:spPr>
        <p:txBody>
          <a:bodyPr wrap="none">
            <a:spAutoFit/>
          </a:bodyPr>
          <a:lstStyle/>
          <a:p>
            <a:r>
              <a:rPr lang="id-ID" dirty="0"/>
              <a:t>*)  Ada penandaan di indikator dan penilaian utnuk PDBK yang hetorogin </a:t>
            </a:r>
          </a:p>
        </p:txBody>
      </p:sp>
    </p:spTree>
    <p:extLst>
      <p:ext uri="{BB962C8B-B14F-4D97-AF65-F5344CB8AC3E}">
        <p14:creationId xmlns:p14="http://schemas.microsoft.com/office/powerpoint/2010/main" val="174525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390902"/>
            <a:ext cx="8186766" cy="1143000"/>
          </a:xfrm>
        </p:spPr>
        <p:txBody>
          <a:bodyPr>
            <a:normAutofit/>
          </a:bodyPr>
          <a:lstStyle/>
          <a:p>
            <a:pPr algn="ctr"/>
            <a:r>
              <a:rPr lang="id-ID" sz="3200" b="1" dirty="0" smtClean="0">
                <a:solidFill>
                  <a:srgbClr val="FFFF00"/>
                </a:solidFill>
              </a:rPr>
              <a:t>SISTEMATIKA RPP MATA PELAJARAN</a:t>
            </a:r>
            <a:endParaRPr lang="id-ID" sz="3200" b="1" dirty="0">
              <a:solidFill>
                <a:srgbClr val="FFFF00"/>
              </a:solidFill>
            </a:endParaRPr>
          </a:p>
        </p:txBody>
      </p:sp>
      <p:sp>
        <p:nvSpPr>
          <p:cNvPr id="3" name="Content Placeholder 2"/>
          <p:cNvSpPr>
            <a:spLocks noGrp="1"/>
          </p:cNvSpPr>
          <p:nvPr>
            <p:ph idx="1"/>
          </p:nvPr>
        </p:nvSpPr>
        <p:spPr>
          <a:xfrm>
            <a:off x="1881158" y="1285860"/>
            <a:ext cx="8258204" cy="1855108"/>
          </a:xfrm>
        </p:spPr>
        <p:txBody>
          <a:bodyPr>
            <a:normAutofit fontScale="92500" lnSpcReduction="20000"/>
          </a:bodyPr>
          <a:lstStyle/>
          <a:p>
            <a:r>
              <a:rPr lang="en-US" dirty="0" err="1" smtClean="0"/>
              <a:t>Nama</a:t>
            </a:r>
            <a:r>
              <a:rPr lang="en-US" dirty="0" smtClean="0"/>
              <a:t> </a:t>
            </a:r>
            <a:r>
              <a:rPr lang="en-US" dirty="0" err="1" smtClean="0"/>
              <a:t>Sekolah</a:t>
            </a:r>
            <a:r>
              <a:rPr lang="en-US" dirty="0" smtClean="0"/>
              <a:t>	: 	…………………………………………….</a:t>
            </a:r>
            <a:endParaRPr lang="id-ID" dirty="0" smtClean="0"/>
          </a:p>
          <a:p>
            <a:r>
              <a:rPr lang="en-US" dirty="0" err="1" smtClean="0">
                <a:solidFill>
                  <a:srgbClr val="00B0F0"/>
                </a:solidFill>
              </a:rPr>
              <a:t>Satuan</a:t>
            </a:r>
            <a:r>
              <a:rPr lang="en-US" dirty="0" smtClean="0">
                <a:solidFill>
                  <a:srgbClr val="00B0F0"/>
                </a:solidFill>
              </a:rPr>
              <a:t> </a:t>
            </a:r>
            <a:r>
              <a:rPr lang="en-US" dirty="0" err="1" smtClean="0">
                <a:solidFill>
                  <a:srgbClr val="00B0F0"/>
                </a:solidFill>
              </a:rPr>
              <a:t>Pendidikan</a:t>
            </a:r>
            <a:r>
              <a:rPr lang="id-ID" dirty="0" smtClean="0">
                <a:solidFill>
                  <a:srgbClr val="00B0F0"/>
                </a:solidFill>
              </a:rPr>
              <a:t>	</a:t>
            </a:r>
            <a:r>
              <a:rPr lang="en-US" dirty="0" smtClean="0">
                <a:solidFill>
                  <a:srgbClr val="00B0F0"/>
                </a:solidFill>
              </a:rPr>
              <a:t>: 	…………………………………………….</a:t>
            </a:r>
            <a:endParaRPr lang="id-ID" dirty="0" smtClean="0">
              <a:solidFill>
                <a:srgbClr val="00B0F0"/>
              </a:solidFill>
            </a:endParaRPr>
          </a:p>
          <a:p>
            <a:r>
              <a:rPr lang="id-ID" dirty="0" smtClean="0"/>
              <a:t>Mata Pelajaran</a:t>
            </a:r>
            <a:r>
              <a:rPr lang="en-US" dirty="0" smtClean="0"/>
              <a:t>	:	…………………………………………….</a:t>
            </a:r>
            <a:endParaRPr lang="id-ID" dirty="0" smtClean="0"/>
          </a:p>
          <a:p>
            <a:r>
              <a:rPr lang="en-US" dirty="0" err="1" smtClean="0"/>
              <a:t>Kelas</a:t>
            </a:r>
            <a:r>
              <a:rPr lang="en-US" dirty="0" smtClean="0"/>
              <a:t>/Semester	: 	…………………………………………….</a:t>
            </a:r>
            <a:endParaRPr lang="id-ID" dirty="0" smtClean="0"/>
          </a:p>
          <a:p>
            <a:r>
              <a:rPr lang="en-US" dirty="0" err="1" smtClean="0"/>
              <a:t>Alokasi</a:t>
            </a:r>
            <a:r>
              <a:rPr lang="en-US" dirty="0" smtClean="0"/>
              <a:t> </a:t>
            </a:r>
            <a:r>
              <a:rPr lang="en-US" dirty="0" err="1" smtClean="0"/>
              <a:t>Waktu</a:t>
            </a:r>
            <a:r>
              <a:rPr lang="en-US" dirty="0" smtClean="0"/>
              <a:t>	: 	…………………………………………….</a:t>
            </a:r>
            <a:endParaRPr lang="id-ID" dirty="0" smtClean="0"/>
          </a:p>
          <a:p>
            <a:endParaRPr lang="id-ID" dirty="0" smtClean="0"/>
          </a:p>
          <a:p>
            <a:endParaRPr lang="id-ID" dirty="0"/>
          </a:p>
        </p:txBody>
      </p:sp>
      <p:sp>
        <p:nvSpPr>
          <p:cNvPr id="4" name="Content Placeholder 2"/>
          <p:cNvSpPr txBox="1">
            <a:spLocks/>
          </p:cNvSpPr>
          <p:nvPr/>
        </p:nvSpPr>
        <p:spPr>
          <a:xfrm>
            <a:off x="1881158" y="3058294"/>
            <a:ext cx="8401080" cy="3744416"/>
          </a:xfrm>
          <a:prstGeom prst="rect">
            <a:avLst/>
          </a:prstGeom>
        </p:spPr>
        <p:txBody>
          <a:bodyPr vert="horz">
            <a:normAutofit fontScale="47500" lnSpcReduction="20000"/>
          </a:bodyPr>
          <a:lstStyle/>
          <a:p>
            <a:pPr marL="420624" indent="-384048" defTabSz="914400">
              <a:spcBef>
                <a:spcPct val="20000"/>
              </a:spcBef>
              <a:buClr>
                <a:schemeClr val="accent1"/>
              </a:buClr>
              <a:buSzPct val="80000"/>
              <a:defRPr/>
            </a:pPr>
            <a:r>
              <a:rPr lang="id-ID" sz="3000" dirty="0"/>
              <a:t>A,	   Kompetensi Dasar</a:t>
            </a:r>
            <a:r>
              <a:rPr lang="en-US" sz="3000" dirty="0"/>
              <a:t>	: 	…………………………………………….</a:t>
            </a:r>
            <a:r>
              <a:rPr lang="id-ID" sz="3000" dirty="0"/>
              <a:t>........</a:t>
            </a:r>
          </a:p>
          <a:p>
            <a:pPr marL="420624" indent="-384048" defTabSz="914400">
              <a:spcBef>
                <a:spcPct val="20000"/>
              </a:spcBef>
              <a:buClr>
                <a:schemeClr val="accent1"/>
              </a:buClr>
              <a:buSzPct val="80000"/>
              <a:defRPr/>
            </a:pPr>
            <a:r>
              <a:rPr lang="id-ID" sz="3000" dirty="0"/>
              <a:t>B.	  Tujuan Pembelajaran	</a:t>
            </a:r>
            <a:r>
              <a:rPr lang="en-US" sz="3000" dirty="0"/>
              <a:t>: 	………………………………………</a:t>
            </a:r>
            <a:r>
              <a:rPr lang="id-ID" sz="3000" dirty="0"/>
              <a:t>.................</a:t>
            </a:r>
          </a:p>
          <a:p>
            <a:pPr marL="550926" indent="-514350" defTabSz="914400">
              <a:spcBef>
                <a:spcPct val="20000"/>
              </a:spcBef>
              <a:buClr>
                <a:schemeClr val="accent1"/>
              </a:buClr>
              <a:buSzPct val="80000"/>
              <a:defRPr/>
            </a:pPr>
            <a:r>
              <a:rPr lang="id-ID" sz="3000" dirty="0"/>
              <a:t>C.	Indikator Pencapaian Kompetensi: ..................................................................</a:t>
            </a:r>
          </a:p>
          <a:p>
            <a:pPr marL="550926" indent="-514350" defTabSz="914400">
              <a:spcBef>
                <a:spcPct val="20000"/>
              </a:spcBef>
              <a:buClr>
                <a:schemeClr val="accent1"/>
              </a:buClr>
              <a:buSzPct val="80000"/>
              <a:defRPr/>
            </a:pPr>
            <a:r>
              <a:rPr lang="id-ID" sz="3000" dirty="0"/>
              <a:t>D.	Materi Pembelajaran	</a:t>
            </a:r>
            <a:r>
              <a:rPr lang="en-US" sz="3000" dirty="0"/>
              <a:t>:	…………………………………………….</a:t>
            </a:r>
            <a:r>
              <a:rPr lang="id-ID" sz="3000" dirty="0"/>
              <a:t>.........</a:t>
            </a:r>
          </a:p>
          <a:p>
            <a:pPr marL="550926" indent="-514350" defTabSz="914400">
              <a:spcBef>
                <a:spcPct val="20000"/>
              </a:spcBef>
              <a:buClr>
                <a:schemeClr val="accent1"/>
              </a:buClr>
              <a:buSzPct val="80000"/>
              <a:buAutoNum type="alphaUcPeriod" startAt="5"/>
              <a:defRPr/>
            </a:pPr>
            <a:r>
              <a:rPr lang="id-ID" sz="3000" dirty="0"/>
              <a:t>Metode/ dan Model	:  	.......................................................................</a:t>
            </a:r>
          </a:p>
          <a:p>
            <a:pPr marL="36576" defTabSz="914400">
              <a:spcBef>
                <a:spcPct val="20000"/>
              </a:spcBef>
              <a:buClr>
                <a:schemeClr val="accent1"/>
              </a:buClr>
              <a:buSzPct val="80000"/>
              <a:defRPr/>
            </a:pPr>
            <a:r>
              <a:rPr lang="id-ID" sz="3000" dirty="0"/>
              <a:t>         Pembelajaran</a:t>
            </a:r>
          </a:p>
          <a:p>
            <a:pPr marL="550926" indent="-514350" defTabSz="914400">
              <a:spcBef>
                <a:spcPct val="20000"/>
              </a:spcBef>
              <a:buClr>
                <a:schemeClr val="accent1"/>
              </a:buClr>
              <a:buSzPct val="80000"/>
              <a:defRPr/>
            </a:pPr>
            <a:r>
              <a:rPr lang="id-ID" sz="3000" dirty="0"/>
              <a:t>F.	Kegiatan Pembelajaran:	.....................................................................</a:t>
            </a:r>
          </a:p>
          <a:p>
            <a:pPr marL="550926" indent="-514350" defTabSz="914400">
              <a:spcBef>
                <a:spcPct val="20000"/>
              </a:spcBef>
              <a:buClr>
                <a:schemeClr val="accent1"/>
              </a:buClr>
              <a:buSzPct val="80000"/>
              <a:defRPr/>
            </a:pPr>
            <a:r>
              <a:rPr lang="id-ID" sz="3000" dirty="0"/>
              <a:t>G.	Media, Alat, Bahan,    :		...................................................................</a:t>
            </a:r>
          </a:p>
          <a:p>
            <a:pPr marL="420624" indent="-384048" defTabSz="914400">
              <a:spcBef>
                <a:spcPct val="20000"/>
              </a:spcBef>
              <a:buClr>
                <a:schemeClr val="accent1"/>
              </a:buClr>
              <a:buSzPct val="80000"/>
              <a:defRPr/>
            </a:pPr>
            <a:r>
              <a:rPr lang="id-ID" sz="3000" dirty="0"/>
              <a:t>         dan Sumber Belajar  :		...................................................................</a:t>
            </a:r>
          </a:p>
          <a:p>
            <a:pPr marL="550926" indent="-514350" defTabSz="914400">
              <a:spcBef>
                <a:spcPct val="20000"/>
              </a:spcBef>
              <a:buClr>
                <a:schemeClr val="accent1"/>
              </a:buClr>
              <a:buSzPct val="80000"/>
              <a:defRPr/>
            </a:pPr>
            <a:r>
              <a:rPr lang="id-ID" sz="3000" dirty="0"/>
              <a:t>H.	Penilaian Hasil	:</a:t>
            </a:r>
            <a:r>
              <a:rPr lang="en-US" sz="3000" dirty="0"/>
              <a:t> 	…………………………………………….</a:t>
            </a:r>
            <a:r>
              <a:rPr lang="id-ID" sz="3000" dirty="0"/>
              <a:t> </a:t>
            </a:r>
          </a:p>
          <a:p>
            <a:pPr marL="550926" indent="-514350" defTabSz="914400">
              <a:spcBef>
                <a:spcPct val="20000"/>
              </a:spcBef>
              <a:buClr>
                <a:schemeClr val="accent1"/>
              </a:buClr>
              <a:buSzPct val="80000"/>
              <a:defRPr/>
            </a:pPr>
            <a:r>
              <a:rPr lang="id-ID" sz="3000" dirty="0"/>
              <a:t>	Belajar dan Tindk lanjut	.................................................................</a:t>
            </a:r>
          </a:p>
          <a:p>
            <a:pPr marL="420624" indent="-384048" defTabSz="914400">
              <a:spcBef>
                <a:spcPct val="20000"/>
              </a:spcBef>
              <a:buClr>
                <a:schemeClr val="accent1"/>
              </a:buClr>
              <a:buSzPct val="80000"/>
              <a:buFont typeface="Wingdings 2"/>
              <a:buChar char=""/>
              <a:defRPr/>
            </a:pPr>
            <a:endParaRPr lang="id-ID" sz="3000" dirty="0"/>
          </a:p>
          <a:p>
            <a:pPr marL="36576" defTabSz="914400">
              <a:spcBef>
                <a:spcPct val="20000"/>
              </a:spcBef>
              <a:buClr>
                <a:schemeClr val="accent1"/>
              </a:buClr>
              <a:buSzPct val="80000"/>
              <a:defRPr/>
            </a:pPr>
            <a:r>
              <a:rPr lang="id-ID" sz="3000" dirty="0"/>
              <a:t>Kepala SD/SMP/SLB				Guru Mata Pelajaran</a:t>
            </a:r>
          </a:p>
        </p:txBody>
      </p:sp>
      <p:sp>
        <p:nvSpPr>
          <p:cNvPr id="5" name="Rectangle 4"/>
          <p:cNvSpPr/>
          <p:nvPr/>
        </p:nvSpPr>
        <p:spPr>
          <a:xfrm>
            <a:off x="9087594" y="240189"/>
            <a:ext cx="277582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PDBK </a:t>
            </a:r>
            <a:r>
              <a:rPr lang="id-ID" dirty="0" smtClean="0"/>
              <a:t>HOMOGEN</a:t>
            </a:r>
            <a:endParaRPr lang="id-ID" dirty="0"/>
          </a:p>
        </p:txBody>
      </p:sp>
    </p:spTree>
    <p:extLst>
      <p:ext uri="{BB962C8B-B14F-4D97-AF65-F5344CB8AC3E}">
        <p14:creationId xmlns:p14="http://schemas.microsoft.com/office/powerpoint/2010/main" val="3947396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400619"/>
            <a:ext cx="8186766" cy="589796"/>
          </a:xfrm>
        </p:spPr>
        <p:txBody>
          <a:bodyPr>
            <a:normAutofit/>
          </a:bodyPr>
          <a:lstStyle/>
          <a:p>
            <a:pPr algn="ctr"/>
            <a:r>
              <a:rPr lang="id-ID" sz="2800" b="1" dirty="0">
                <a:solidFill>
                  <a:srgbClr val="FFFF00"/>
                </a:solidFill>
              </a:rPr>
              <a:t>SISTEMATIKA RPP MATA PELAJARAN</a:t>
            </a:r>
          </a:p>
        </p:txBody>
      </p:sp>
      <p:sp>
        <p:nvSpPr>
          <p:cNvPr id="3" name="Content Placeholder 2"/>
          <p:cNvSpPr>
            <a:spLocks noGrp="1"/>
          </p:cNvSpPr>
          <p:nvPr>
            <p:ph idx="1"/>
          </p:nvPr>
        </p:nvSpPr>
        <p:spPr>
          <a:xfrm>
            <a:off x="1881158" y="953503"/>
            <a:ext cx="8258204" cy="1855108"/>
          </a:xfrm>
        </p:spPr>
        <p:txBody>
          <a:bodyPr>
            <a:normAutofit fontScale="55000" lnSpcReduction="20000"/>
          </a:bodyPr>
          <a:lstStyle/>
          <a:p>
            <a:r>
              <a:rPr lang="id-ID" dirty="0" smtClean="0"/>
              <a:t>Nama Peserta Didik	: 	..................................................................</a:t>
            </a:r>
          </a:p>
          <a:p>
            <a:r>
              <a:rPr lang="en-US" dirty="0" err="1" smtClean="0"/>
              <a:t>Nama</a:t>
            </a:r>
            <a:r>
              <a:rPr lang="en-US" dirty="0" smtClean="0"/>
              <a:t> </a:t>
            </a:r>
            <a:r>
              <a:rPr lang="en-US" dirty="0" err="1" smtClean="0"/>
              <a:t>Sekolah</a:t>
            </a:r>
            <a:r>
              <a:rPr lang="en-US" dirty="0" smtClean="0"/>
              <a:t>	: 	…………………………………………….</a:t>
            </a:r>
            <a:r>
              <a:rPr lang="id-ID" dirty="0" smtClean="0"/>
              <a:t>...</a:t>
            </a:r>
          </a:p>
          <a:p>
            <a:r>
              <a:rPr lang="en-US" dirty="0" err="1" smtClean="0">
                <a:solidFill>
                  <a:srgbClr val="00B0F0"/>
                </a:solidFill>
              </a:rPr>
              <a:t>Satuan</a:t>
            </a:r>
            <a:r>
              <a:rPr lang="en-US" dirty="0" smtClean="0">
                <a:solidFill>
                  <a:srgbClr val="00B0F0"/>
                </a:solidFill>
              </a:rPr>
              <a:t> </a:t>
            </a:r>
            <a:r>
              <a:rPr lang="en-US" dirty="0" err="1" smtClean="0">
                <a:solidFill>
                  <a:srgbClr val="00B0F0"/>
                </a:solidFill>
              </a:rPr>
              <a:t>Pendidikan</a:t>
            </a:r>
            <a:r>
              <a:rPr lang="id-ID" dirty="0" smtClean="0">
                <a:solidFill>
                  <a:srgbClr val="00B0F0"/>
                </a:solidFill>
              </a:rPr>
              <a:t>	</a:t>
            </a:r>
            <a:r>
              <a:rPr lang="en-US" dirty="0" smtClean="0">
                <a:solidFill>
                  <a:srgbClr val="00B0F0"/>
                </a:solidFill>
              </a:rPr>
              <a:t>: 	…………………………………………….</a:t>
            </a:r>
            <a:r>
              <a:rPr lang="id-ID" dirty="0" smtClean="0">
                <a:solidFill>
                  <a:srgbClr val="00B0F0"/>
                </a:solidFill>
              </a:rPr>
              <a:t>....</a:t>
            </a:r>
          </a:p>
          <a:p>
            <a:r>
              <a:rPr lang="id-ID" dirty="0" smtClean="0"/>
              <a:t>Mata Pelajaran</a:t>
            </a:r>
            <a:r>
              <a:rPr lang="en-US" dirty="0" smtClean="0"/>
              <a:t>	:	…………………………………………….</a:t>
            </a:r>
            <a:r>
              <a:rPr lang="id-ID" dirty="0" smtClean="0"/>
              <a:t>....</a:t>
            </a:r>
          </a:p>
          <a:p>
            <a:r>
              <a:rPr lang="en-US" dirty="0" err="1" smtClean="0"/>
              <a:t>Kelas</a:t>
            </a:r>
            <a:r>
              <a:rPr lang="en-US" dirty="0" smtClean="0"/>
              <a:t>/Semester	: 	…………………………………………….</a:t>
            </a:r>
            <a:r>
              <a:rPr lang="id-ID" dirty="0" smtClean="0"/>
              <a:t>....</a:t>
            </a:r>
          </a:p>
          <a:p>
            <a:r>
              <a:rPr lang="en-US" dirty="0" err="1" smtClean="0"/>
              <a:t>Alokasi</a:t>
            </a:r>
            <a:r>
              <a:rPr lang="en-US" dirty="0" smtClean="0"/>
              <a:t> </a:t>
            </a:r>
            <a:r>
              <a:rPr lang="en-US" dirty="0" err="1" smtClean="0"/>
              <a:t>Waktu</a:t>
            </a:r>
            <a:r>
              <a:rPr lang="en-US" dirty="0" smtClean="0"/>
              <a:t>	</a:t>
            </a:r>
            <a:r>
              <a:rPr lang="id-ID" dirty="0" smtClean="0"/>
              <a:t>	</a:t>
            </a:r>
            <a:r>
              <a:rPr lang="en-US" dirty="0" smtClean="0"/>
              <a:t>: 	…………………………………………….</a:t>
            </a:r>
            <a:r>
              <a:rPr lang="id-ID" dirty="0" smtClean="0"/>
              <a:t>....</a:t>
            </a:r>
          </a:p>
          <a:p>
            <a:r>
              <a:rPr lang="id-ID" dirty="0" smtClean="0"/>
              <a:t>Kondisi Awal		: 	......................................(atau dilampiran)</a:t>
            </a:r>
          </a:p>
          <a:p>
            <a:pPr marL="36576" indent="0">
              <a:buNone/>
            </a:pPr>
            <a:endParaRPr lang="id-ID" dirty="0"/>
          </a:p>
        </p:txBody>
      </p:sp>
      <p:sp>
        <p:nvSpPr>
          <p:cNvPr id="4" name="Content Placeholder 2"/>
          <p:cNvSpPr txBox="1">
            <a:spLocks/>
          </p:cNvSpPr>
          <p:nvPr/>
        </p:nvSpPr>
        <p:spPr>
          <a:xfrm>
            <a:off x="1906290" y="3046053"/>
            <a:ext cx="8401080" cy="3744416"/>
          </a:xfrm>
          <a:prstGeom prst="rect">
            <a:avLst/>
          </a:prstGeom>
        </p:spPr>
        <p:txBody>
          <a:bodyPr vert="horz">
            <a:normAutofit fontScale="47500" lnSpcReduction="20000"/>
          </a:bodyPr>
          <a:lstStyle/>
          <a:p>
            <a:pPr marL="420624" indent="-384048" defTabSz="914400">
              <a:spcBef>
                <a:spcPct val="20000"/>
              </a:spcBef>
              <a:buClr>
                <a:schemeClr val="accent1"/>
              </a:buClr>
              <a:buSzPct val="80000"/>
              <a:defRPr/>
            </a:pPr>
            <a:r>
              <a:rPr lang="id-ID" sz="3000" dirty="0"/>
              <a:t>A,	   Kompetensi Dasar</a:t>
            </a:r>
            <a:r>
              <a:rPr lang="en-US" sz="3000" dirty="0"/>
              <a:t>	: 	…………………………………………….</a:t>
            </a:r>
            <a:r>
              <a:rPr lang="id-ID" sz="3000" dirty="0"/>
              <a:t>........</a:t>
            </a:r>
          </a:p>
          <a:p>
            <a:pPr marL="420624" indent="-384048" defTabSz="914400">
              <a:spcBef>
                <a:spcPct val="20000"/>
              </a:spcBef>
              <a:buClr>
                <a:schemeClr val="accent1"/>
              </a:buClr>
              <a:buSzPct val="80000"/>
              <a:defRPr/>
            </a:pPr>
            <a:r>
              <a:rPr lang="id-ID" sz="3000" dirty="0"/>
              <a:t>B.	  Tujuan Pembelajaran	</a:t>
            </a:r>
            <a:r>
              <a:rPr lang="en-US" sz="3000" dirty="0"/>
              <a:t>: 	………………………………………</a:t>
            </a:r>
            <a:r>
              <a:rPr lang="id-ID" sz="3000" dirty="0"/>
              <a:t>.................</a:t>
            </a:r>
          </a:p>
          <a:p>
            <a:pPr marL="550926" indent="-514350" defTabSz="914400">
              <a:spcBef>
                <a:spcPct val="20000"/>
              </a:spcBef>
              <a:buClr>
                <a:schemeClr val="accent1"/>
              </a:buClr>
              <a:buSzPct val="80000"/>
              <a:defRPr/>
            </a:pPr>
            <a:r>
              <a:rPr lang="id-ID" sz="3000" dirty="0"/>
              <a:t>C.	Indikator Pencapaian Kompetensi: ..................................................................</a:t>
            </a:r>
          </a:p>
          <a:p>
            <a:pPr marL="550926" indent="-514350" defTabSz="914400">
              <a:spcBef>
                <a:spcPct val="20000"/>
              </a:spcBef>
              <a:buClr>
                <a:schemeClr val="accent1"/>
              </a:buClr>
              <a:buSzPct val="80000"/>
              <a:defRPr/>
            </a:pPr>
            <a:r>
              <a:rPr lang="id-ID" sz="3000" dirty="0"/>
              <a:t>D.	Materi Pembelajaran	</a:t>
            </a:r>
            <a:r>
              <a:rPr lang="en-US" sz="3000" dirty="0"/>
              <a:t>:	…………………………………………….</a:t>
            </a:r>
            <a:r>
              <a:rPr lang="id-ID" sz="3000" dirty="0"/>
              <a:t>.........</a:t>
            </a:r>
          </a:p>
          <a:p>
            <a:pPr marL="550926" indent="-514350" defTabSz="914400">
              <a:spcBef>
                <a:spcPct val="20000"/>
              </a:spcBef>
              <a:buClr>
                <a:schemeClr val="accent1"/>
              </a:buClr>
              <a:buSzPct val="80000"/>
              <a:buAutoNum type="alphaUcPeriod" startAt="5"/>
              <a:defRPr/>
            </a:pPr>
            <a:r>
              <a:rPr lang="id-ID" sz="3000" dirty="0"/>
              <a:t>Metode/ dan Model	:  	.....................................................................</a:t>
            </a:r>
          </a:p>
          <a:p>
            <a:pPr marL="36576" defTabSz="914400">
              <a:spcBef>
                <a:spcPct val="20000"/>
              </a:spcBef>
              <a:buClr>
                <a:schemeClr val="accent1"/>
              </a:buClr>
              <a:buSzPct val="80000"/>
              <a:defRPr/>
            </a:pPr>
            <a:r>
              <a:rPr lang="id-ID" sz="3000" dirty="0"/>
              <a:t>        Pembelajaran</a:t>
            </a:r>
          </a:p>
          <a:p>
            <a:pPr marL="550926" indent="-514350" defTabSz="914400">
              <a:spcBef>
                <a:spcPct val="20000"/>
              </a:spcBef>
              <a:buClr>
                <a:schemeClr val="accent1"/>
              </a:buClr>
              <a:buSzPct val="80000"/>
              <a:defRPr/>
            </a:pPr>
            <a:r>
              <a:rPr lang="id-ID" sz="3000" dirty="0"/>
              <a:t>F.	Kegiatan Pembelajaran:	.....................................................................</a:t>
            </a:r>
          </a:p>
          <a:p>
            <a:pPr marL="550926" indent="-514350" defTabSz="914400">
              <a:spcBef>
                <a:spcPct val="20000"/>
              </a:spcBef>
              <a:buClr>
                <a:schemeClr val="accent1"/>
              </a:buClr>
              <a:buSzPct val="80000"/>
              <a:defRPr/>
            </a:pPr>
            <a:r>
              <a:rPr lang="id-ID" sz="3000" dirty="0"/>
              <a:t>G.	Media, Alat, Bahan,    :		...................................................................</a:t>
            </a:r>
          </a:p>
          <a:p>
            <a:pPr marL="420624" indent="-384048" defTabSz="914400">
              <a:spcBef>
                <a:spcPct val="20000"/>
              </a:spcBef>
              <a:buClr>
                <a:schemeClr val="accent1"/>
              </a:buClr>
              <a:buSzPct val="80000"/>
              <a:defRPr/>
            </a:pPr>
            <a:r>
              <a:rPr lang="id-ID" sz="3000" dirty="0"/>
              <a:t>         dan Sumber Belajar  :		...................................................................</a:t>
            </a:r>
          </a:p>
          <a:p>
            <a:pPr marL="550926" indent="-514350" defTabSz="914400">
              <a:spcBef>
                <a:spcPct val="20000"/>
              </a:spcBef>
              <a:buClr>
                <a:schemeClr val="accent1"/>
              </a:buClr>
              <a:buSzPct val="80000"/>
              <a:defRPr/>
            </a:pPr>
            <a:r>
              <a:rPr lang="id-ID" sz="3000" dirty="0"/>
              <a:t>H.	Penilaian Hasil	:</a:t>
            </a:r>
            <a:r>
              <a:rPr lang="en-US" sz="3000" dirty="0"/>
              <a:t> 	…………………………………………….</a:t>
            </a:r>
            <a:r>
              <a:rPr lang="id-ID" sz="3000" dirty="0"/>
              <a:t> </a:t>
            </a:r>
          </a:p>
          <a:p>
            <a:pPr marL="550926" indent="-514350" defTabSz="914400">
              <a:spcBef>
                <a:spcPct val="20000"/>
              </a:spcBef>
              <a:buClr>
                <a:schemeClr val="accent1"/>
              </a:buClr>
              <a:buSzPct val="80000"/>
              <a:defRPr/>
            </a:pPr>
            <a:r>
              <a:rPr lang="id-ID" sz="3000" dirty="0"/>
              <a:t>	Belajar dan Tindk lanjut	.................................................................</a:t>
            </a:r>
          </a:p>
          <a:p>
            <a:pPr marL="420624" indent="-384048" defTabSz="914400">
              <a:spcBef>
                <a:spcPct val="20000"/>
              </a:spcBef>
              <a:buClr>
                <a:schemeClr val="accent1"/>
              </a:buClr>
              <a:buSzPct val="80000"/>
              <a:buFont typeface="Wingdings 2"/>
              <a:buChar char=""/>
              <a:defRPr/>
            </a:pPr>
            <a:endParaRPr lang="id-ID" sz="3000" dirty="0"/>
          </a:p>
          <a:p>
            <a:pPr marL="36576" defTabSz="914400">
              <a:spcBef>
                <a:spcPct val="20000"/>
              </a:spcBef>
              <a:buClr>
                <a:schemeClr val="accent1"/>
              </a:buClr>
              <a:buSzPct val="80000"/>
              <a:defRPr/>
            </a:pPr>
            <a:r>
              <a:rPr lang="id-ID" sz="3000" dirty="0"/>
              <a:t>Kepala SD/SMP/SLB				Guru Mata Pelajaran</a:t>
            </a:r>
          </a:p>
        </p:txBody>
      </p:sp>
      <p:sp>
        <p:nvSpPr>
          <p:cNvPr id="5" name="Rectangle 4"/>
          <p:cNvSpPr/>
          <p:nvPr/>
        </p:nvSpPr>
        <p:spPr>
          <a:xfrm>
            <a:off x="9087594" y="297946"/>
            <a:ext cx="277582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PDBK </a:t>
            </a:r>
            <a:r>
              <a:rPr lang="id-ID" dirty="0" smtClean="0"/>
              <a:t>HETOROGEN</a:t>
            </a:r>
            <a:endParaRPr lang="id-ID" dirty="0"/>
          </a:p>
        </p:txBody>
      </p:sp>
    </p:spTree>
    <p:extLst>
      <p:ext uri="{BB962C8B-B14F-4D97-AF65-F5344CB8AC3E}">
        <p14:creationId xmlns:p14="http://schemas.microsoft.com/office/powerpoint/2010/main" val="3351828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550839"/>
            <a:ext cx="8186766" cy="487362"/>
          </a:xfrm>
        </p:spPr>
        <p:txBody>
          <a:bodyPr>
            <a:normAutofit fontScale="90000"/>
          </a:bodyPr>
          <a:lstStyle/>
          <a:p>
            <a:pPr algn="ctr"/>
            <a:r>
              <a:rPr lang="id-ID" sz="3200" b="1" dirty="0" smtClean="0">
                <a:solidFill>
                  <a:srgbClr val="FFFF00"/>
                </a:solidFill>
              </a:rPr>
              <a:t>SISTEMATIKA RPP MATA PELAJARAN</a:t>
            </a:r>
            <a:endParaRPr lang="id-ID" sz="3200" b="1" dirty="0">
              <a:solidFill>
                <a:srgbClr val="FFFF00"/>
              </a:solidFill>
            </a:endParaRPr>
          </a:p>
        </p:txBody>
      </p:sp>
      <p:sp>
        <p:nvSpPr>
          <p:cNvPr id="3" name="Content Placeholder 2"/>
          <p:cNvSpPr>
            <a:spLocks noGrp="1"/>
          </p:cNvSpPr>
          <p:nvPr>
            <p:ph idx="1"/>
          </p:nvPr>
        </p:nvSpPr>
        <p:spPr>
          <a:xfrm>
            <a:off x="1881158" y="1285860"/>
            <a:ext cx="8258204" cy="1855108"/>
          </a:xfrm>
        </p:spPr>
        <p:txBody>
          <a:bodyPr>
            <a:normAutofit fontScale="92500" lnSpcReduction="20000"/>
          </a:bodyPr>
          <a:lstStyle/>
          <a:p>
            <a:r>
              <a:rPr lang="en-US" dirty="0" err="1" smtClean="0"/>
              <a:t>Nama</a:t>
            </a:r>
            <a:r>
              <a:rPr lang="en-US" dirty="0" smtClean="0"/>
              <a:t> </a:t>
            </a:r>
            <a:r>
              <a:rPr lang="en-US" dirty="0" err="1" smtClean="0"/>
              <a:t>Sekolah</a:t>
            </a:r>
            <a:r>
              <a:rPr lang="en-US" dirty="0" smtClean="0"/>
              <a:t>	: 	…………………………………………….</a:t>
            </a:r>
            <a:endParaRPr lang="id-ID" dirty="0" smtClean="0"/>
          </a:p>
          <a:p>
            <a:r>
              <a:rPr lang="en-US" dirty="0" err="1" smtClean="0">
                <a:solidFill>
                  <a:srgbClr val="00B0F0"/>
                </a:solidFill>
              </a:rPr>
              <a:t>Satuan</a:t>
            </a:r>
            <a:r>
              <a:rPr lang="en-US" dirty="0" smtClean="0">
                <a:solidFill>
                  <a:srgbClr val="00B0F0"/>
                </a:solidFill>
              </a:rPr>
              <a:t> </a:t>
            </a:r>
            <a:r>
              <a:rPr lang="en-US" dirty="0" err="1" smtClean="0">
                <a:solidFill>
                  <a:srgbClr val="00B0F0"/>
                </a:solidFill>
              </a:rPr>
              <a:t>Pendidikan</a:t>
            </a:r>
            <a:r>
              <a:rPr lang="id-ID" dirty="0" smtClean="0">
                <a:solidFill>
                  <a:srgbClr val="00B0F0"/>
                </a:solidFill>
              </a:rPr>
              <a:t>	</a:t>
            </a:r>
            <a:r>
              <a:rPr lang="en-US" dirty="0" smtClean="0">
                <a:solidFill>
                  <a:srgbClr val="00B0F0"/>
                </a:solidFill>
              </a:rPr>
              <a:t>: 	…………………………………………….</a:t>
            </a:r>
            <a:endParaRPr lang="id-ID" dirty="0" smtClean="0">
              <a:solidFill>
                <a:srgbClr val="00B0F0"/>
              </a:solidFill>
            </a:endParaRPr>
          </a:p>
          <a:p>
            <a:r>
              <a:rPr lang="id-ID" dirty="0" smtClean="0"/>
              <a:t>Mata Pelajaran</a:t>
            </a:r>
            <a:r>
              <a:rPr lang="en-US" dirty="0" smtClean="0"/>
              <a:t>	:	…………………………………………….</a:t>
            </a:r>
            <a:endParaRPr lang="id-ID" dirty="0" smtClean="0"/>
          </a:p>
          <a:p>
            <a:r>
              <a:rPr lang="en-US" dirty="0" err="1" smtClean="0"/>
              <a:t>Kelas</a:t>
            </a:r>
            <a:r>
              <a:rPr lang="en-US" dirty="0" smtClean="0"/>
              <a:t>/Semester	: 	…………………………………………….</a:t>
            </a:r>
            <a:endParaRPr lang="id-ID" dirty="0" smtClean="0"/>
          </a:p>
          <a:p>
            <a:r>
              <a:rPr lang="en-US" dirty="0" err="1" smtClean="0"/>
              <a:t>Alokasi</a:t>
            </a:r>
            <a:r>
              <a:rPr lang="en-US" dirty="0" smtClean="0"/>
              <a:t> </a:t>
            </a:r>
            <a:r>
              <a:rPr lang="en-US" dirty="0" err="1" smtClean="0"/>
              <a:t>Waktu</a:t>
            </a:r>
            <a:r>
              <a:rPr lang="en-US" dirty="0" smtClean="0"/>
              <a:t>	: 	…………………………………………….</a:t>
            </a:r>
            <a:endParaRPr lang="id-ID" dirty="0" smtClean="0"/>
          </a:p>
          <a:p>
            <a:endParaRPr lang="id-ID" dirty="0" smtClean="0"/>
          </a:p>
          <a:p>
            <a:endParaRPr lang="id-ID" dirty="0"/>
          </a:p>
        </p:txBody>
      </p:sp>
      <p:sp>
        <p:nvSpPr>
          <p:cNvPr id="4" name="Content Placeholder 2"/>
          <p:cNvSpPr txBox="1">
            <a:spLocks/>
          </p:cNvSpPr>
          <p:nvPr/>
        </p:nvSpPr>
        <p:spPr>
          <a:xfrm>
            <a:off x="1881158" y="3172594"/>
            <a:ext cx="8401080" cy="3744416"/>
          </a:xfrm>
          <a:prstGeom prst="rect">
            <a:avLst/>
          </a:prstGeom>
        </p:spPr>
        <p:txBody>
          <a:bodyPr vert="horz">
            <a:normAutofit fontScale="47500" lnSpcReduction="20000"/>
          </a:bodyPr>
          <a:lstStyle/>
          <a:p>
            <a:pPr marL="420624" indent="-384048" defTabSz="914400">
              <a:spcBef>
                <a:spcPct val="20000"/>
              </a:spcBef>
              <a:buClr>
                <a:schemeClr val="accent1"/>
              </a:buClr>
              <a:buSzPct val="80000"/>
              <a:defRPr/>
            </a:pPr>
            <a:r>
              <a:rPr lang="id-ID" sz="3000" dirty="0"/>
              <a:t>A,	   Kompetensi Dasar</a:t>
            </a:r>
            <a:r>
              <a:rPr lang="en-US" sz="3000" dirty="0"/>
              <a:t>	: 	…………………………………………….</a:t>
            </a:r>
            <a:r>
              <a:rPr lang="id-ID" sz="3000" dirty="0"/>
              <a:t>........</a:t>
            </a:r>
          </a:p>
          <a:p>
            <a:pPr marL="420624" indent="-384048" defTabSz="914400">
              <a:spcBef>
                <a:spcPct val="20000"/>
              </a:spcBef>
              <a:buClr>
                <a:schemeClr val="accent1"/>
              </a:buClr>
              <a:buSzPct val="80000"/>
              <a:defRPr/>
            </a:pPr>
            <a:r>
              <a:rPr lang="id-ID" sz="3000" dirty="0"/>
              <a:t>B.	  Tujuan Pembelajaran	</a:t>
            </a:r>
            <a:r>
              <a:rPr lang="en-US" sz="3000" dirty="0"/>
              <a:t>: 	………………………………………</a:t>
            </a:r>
            <a:r>
              <a:rPr lang="id-ID" sz="3000" dirty="0"/>
              <a:t>.................</a:t>
            </a:r>
          </a:p>
          <a:p>
            <a:pPr marL="550926" indent="-514350" defTabSz="914400">
              <a:spcBef>
                <a:spcPct val="20000"/>
              </a:spcBef>
              <a:buClr>
                <a:schemeClr val="accent1"/>
              </a:buClr>
              <a:buSzPct val="80000"/>
              <a:defRPr/>
            </a:pPr>
            <a:r>
              <a:rPr lang="id-ID" sz="3000" dirty="0"/>
              <a:t>C.	Indikator Pencapaian Kompetensi*): ..................................................................</a:t>
            </a:r>
          </a:p>
          <a:p>
            <a:pPr marL="550926" indent="-514350" defTabSz="914400">
              <a:spcBef>
                <a:spcPct val="20000"/>
              </a:spcBef>
              <a:buClr>
                <a:schemeClr val="accent1"/>
              </a:buClr>
              <a:buSzPct val="80000"/>
              <a:defRPr/>
            </a:pPr>
            <a:r>
              <a:rPr lang="id-ID" sz="3000" dirty="0"/>
              <a:t>D.	Materi Pembelajaran	</a:t>
            </a:r>
            <a:r>
              <a:rPr lang="en-US" sz="3000" dirty="0"/>
              <a:t>:	…………………………………………….</a:t>
            </a:r>
            <a:r>
              <a:rPr lang="id-ID" sz="3000" dirty="0"/>
              <a:t>.........</a:t>
            </a:r>
          </a:p>
          <a:p>
            <a:pPr marL="550926" indent="-514350" defTabSz="914400">
              <a:spcBef>
                <a:spcPct val="20000"/>
              </a:spcBef>
              <a:buClr>
                <a:schemeClr val="accent1"/>
              </a:buClr>
              <a:buSzPct val="80000"/>
              <a:buAutoNum type="alphaUcPeriod" startAt="5"/>
              <a:defRPr/>
            </a:pPr>
            <a:r>
              <a:rPr lang="id-ID" sz="3000" dirty="0"/>
              <a:t>Metode/ dan Model	:  	.....................................................................</a:t>
            </a:r>
          </a:p>
          <a:p>
            <a:pPr marL="36576" defTabSz="914400">
              <a:spcBef>
                <a:spcPct val="20000"/>
              </a:spcBef>
              <a:buClr>
                <a:schemeClr val="accent1"/>
              </a:buClr>
              <a:buSzPct val="80000"/>
              <a:defRPr/>
            </a:pPr>
            <a:r>
              <a:rPr lang="id-ID" sz="3000" dirty="0"/>
              <a:t>         Pembelajaran</a:t>
            </a:r>
          </a:p>
          <a:p>
            <a:pPr marL="550926" indent="-514350" defTabSz="914400">
              <a:spcBef>
                <a:spcPct val="20000"/>
              </a:spcBef>
              <a:buClr>
                <a:schemeClr val="accent1"/>
              </a:buClr>
              <a:buSzPct val="80000"/>
              <a:defRPr/>
            </a:pPr>
            <a:r>
              <a:rPr lang="id-ID" sz="3000" dirty="0"/>
              <a:t>F.	Kegiatan Pembelajaran:	.....................................................................</a:t>
            </a:r>
          </a:p>
          <a:p>
            <a:pPr marL="550926" indent="-514350" defTabSz="914400">
              <a:spcBef>
                <a:spcPct val="20000"/>
              </a:spcBef>
              <a:buClr>
                <a:schemeClr val="accent1"/>
              </a:buClr>
              <a:buSzPct val="80000"/>
              <a:defRPr/>
            </a:pPr>
            <a:r>
              <a:rPr lang="id-ID" sz="3000" dirty="0"/>
              <a:t>G.	Media, Alat, Bahan,  </a:t>
            </a:r>
            <a:r>
              <a:rPr lang="id-ID" sz="3000" dirty="0" smtClean="0"/>
              <a:t>	  </a:t>
            </a:r>
            <a:r>
              <a:rPr lang="id-ID" sz="3000" dirty="0"/>
              <a:t>:	</a:t>
            </a:r>
            <a:r>
              <a:rPr lang="id-ID" sz="3000" dirty="0" smtClean="0"/>
              <a:t>...................................................................</a:t>
            </a:r>
            <a:endParaRPr lang="id-ID" sz="3000" dirty="0"/>
          </a:p>
          <a:p>
            <a:pPr marL="420624" indent="-384048" defTabSz="914400">
              <a:spcBef>
                <a:spcPct val="20000"/>
              </a:spcBef>
              <a:buClr>
                <a:schemeClr val="accent1"/>
              </a:buClr>
              <a:buSzPct val="80000"/>
              <a:defRPr/>
            </a:pPr>
            <a:r>
              <a:rPr lang="id-ID" sz="3000" dirty="0"/>
              <a:t>         dan Sumber Belajar  </a:t>
            </a:r>
            <a:r>
              <a:rPr lang="id-ID" sz="3000" dirty="0" smtClean="0"/>
              <a:t>	:</a:t>
            </a:r>
            <a:r>
              <a:rPr lang="id-ID" sz="3000" dirty="0"/>
              <a:t>	</a:t>
            </a:r>
            <a:r>
              <a:rPr lang="id-ID" sz="3000" dirty="0" smtClean="0"/>
              <a:t>...................................................................</a:t>
            </a:r>
            <a:endParaRPr lang="id-ID" sz="3000" dirty="0"/>
          </a:p>
          <a:p>
            <a:pPr marL="550926" indent="-514350" defTabSz="914400">
              <a:spcBef>
                <a:spcPct val="20000"/>
              </a:spcBef>
              <a:buClr>
                <a:schemeClr val="accent1"/>
              </a:buClr>
              <a:buSzPct val="80000"/>
              <a:defRPr/>
            </a:pPr>
            <a:r>
              <a:rPr lang="id-ID" sz="3000" dirty="0"/>
              <a:t>H.	Penilaian Hasil	:</a:t>
            </a:r>
            <a:r>
              <a:rPr lang="en-US" sz="3000" dirty="0"/>
              <a:t> 	…………………………………………….</a:t>
            </a:r>
            <a:r>
              <a:rPr lang="id-ID" sz="3000" dirty="0"/>
              <a:t> </a:t>
            </a:r>
          </a:p>
          <a:p>
            <a:pPr marL="550926" indent="-514350" defTabSz="914400">
              <a:spcBef>
                <a:spcPct val="20000"/>
              </a:spcBef>
              <a:buClr>
                <a:schemeClr val="accent1"/>
              </a:buClr>
              <a:buSzPct val="80000"/>
              <a:defRPr/>
            </a:pPr>
            <a:r>
              <a:rPr lang="id-ID" sz="3000" dirty="0"/>
              <a:t>	Belajar dan Tindk lanjut*)	.................................................................</a:t>
            </a:r>
          </a:p>
          <a:p>
            <a:pPr marL="420624" indent="-384048" defTabSz="914400">
              <a:spcBef>
                <a:spcPct val="20000"/>
              </a:spcBef>
              <a:buClr>
                <a:schemeClr val="accent1"/>
              </a:buClr>
              <a:buSzPct val="80000"/>
              <a:buFont typeface="Wingdings 2"/>
              <a:buChar char=""/>
              <a:defRPr/>
            </a:pPr>
            <a:endParaRPr lang="id-ID" sz="3000" dirty="0"/>
          </a:p>
          <a:p>
            <a:pPr marL="36576" defTabSz="914400">
              <a:spcBef>
                <a:spcPct val="20000"/>
              </a:spcBef>
              <a:buClr>
                <a:schemeClr val="accent1"/>
              </a:buClr>
              <a:buSzPct val="80000"/>
              <a:defRPr/>
            </a:pPr>
            <a:r>
              <a:rPr lang="id-ID" sz="3000" dirty="0"/>
              <a:t>Kepala SD/SMP/SLB				Guru Mata Pelajaran</a:t>
            </a:r>
          </a:p>
        </p:txBody>
      </p:sp>
      <p:sp>
        <p:nvSpPr>
          <p:cNvPr id="6" name="Rectangle 5"/>
          <p:cNvSpPr/>
          <p:nvPr/>
        </p:nvSpPr>
        <p:spPr>
          <a:xfrm>
            <a:off x="5862092" y="147574"/>
            <a:ext cx="594417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t>SEBAGIAN BESAR HOMOGIN ADA YANG </a:t>
            </a:r>
            <a:r>
              <a:rPr lang="id-ID" sz="1600" dirty="0" smtClean="0"/>
              <a:t>HETOROGEN</a:t>
            </a:r>
            <a:endParaRPr lang="id-ID" sz="1600" dirty="0"/>
          </a:p>
        </p:txBody>
      </p:sp>
      <p:sp>
        <p:nvSpPr>
          <p:cNvPr id="7" name="Rectangle 6"/>
          <p:cNvSpPr/>
          <p:nvPr/>
        </p:nvSpPr>
        <p:spPr>
          <a:xfrm>
            <a:off x="1976824" y="6427092"/>
            <a:ext cx="8509061" cy="369332"/>
          </a:xfrm>
          <a:prstGeom prst="rect">
            <a:avLst/>
          </a:prstGeom>
        </p:spPr>
        <p:txBody>
          <a:bodyPr wrap="none">
            <a:spAutoFit/>
          </a:bodyPr>
          <a:lstStyle/>
          <a:p>
            <a:r>
              <a:rPr lang="id-ID" dirty="0"/>
              <a:t>*)  Ada penandaan di indikator dan penilaian utnuk PDBK yang hetorogin </a:t>
            </a:r>
          </a:p>
        </p:txBody>
      </p:sp>
    </p:spTree>
    <p:extLst>
      <p:ext uri="{BB962C8B-B14F-4D97-AF65-F5344CB8AC3E}">
        <p14:creationId xmlns:p14="http://schemas.microsoft.com/office/powerpoint/2010/main" val="204040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1793</TotalTime>
  <Words>6260</Words>
  <Application>Microsoft Office PowerPoint</Application>
  <PresentationFormat>Widescreen</PresentationFormat>
  <Paragraphs>2009</Paragraphs>
  <Slides>101</Slides>
  <Notes>1</Notes>
  <HiddenSlides>0</HiddenSlides>
  <MMClips>0</MMClips>
  <ScaleCrop>false</ScaleCrop>
  <HeadingPairs>
    <vt:vector size="6" baseType="variant">
      <vt:variant>
        <vt:lpstr>Fonts Used</vt:lpstr>
      </vt:variant>
      <vt:variant>
        <vt:i4>25</vt:i4>
      </vt:variant>
      <vt:variant>
        <vt:lpstr>Theme</vt:lpstr>
      </vt:variant>
      <vt:variant>
        <vt:i4>1</vt:i4>
      </vt:variant>
      <vt:variant>
        <vt:lpstr>Slide Titles</vt:lpstr>
      </vt:variant>
      <vt:variant>
        <vt:i4>101</vt:i4>
      </vt:variant>
    </vt:vector>
  </HeadingPairs>
  <TitlesOfParts>
    <vt:vector size="127" baseType="lpstr">
      <vt:lpstr>Arial Unicode MS</vt:lpstr>
      <vt:lpstr>FangSong</vt:lpstr>
      <vt:lpstr>Alderney Engraved</vt:lpstr>
      <vt:lpstr>Arial</vt:lpstr>
      <vt:lpstr>Arial Black</vt:lpstr>
      <vt:lpstr>Baskerville Old Face</vt:lpstr>
      <vt:lpstr>Berlin Sans FB Demi</vt:lpstr>
      <vt:lpstr>Book Antiqua</vt:lpstr>
      <vt:lpstr>Bookman Old Style</vt:lpstr>
      <vt:lpstr>Brush Script MT</vt:lpstr>
      <vt:lpstr>Calibri</vt:lpstr>
      <vt:lpstr>Cambria</vt:lpstr>
      <vt:lpstr>Century Gothic</vt:lpstr>
      <vt:lpstr>Elephant</vt:lpstr>
      <vt:lpstr>Engravers MT</vt:lpstr>
      <vt:lpstr>Estrangelo Edessa</vt:lpstr>
      <vt:lpstr>Freestyle Script</vt:lpstr>
      <vt:lpstr>Garamond</vt:lpstr>
      <vt:lpstr>Kartika</vt:lpstr>
      <vt:lpstr>Palatino Linotype</vt:lpstr>
      <vt:lpstr>Rockwell</vt:lpstr>
      <vt:lpstr>Times New Roman</vt:lpstr>
      <vt:lpstr>Wingdings</vt:lpstr>
      <vt:lpstr>Wingdings 2</vt:lpstr>
      <vt:lpstr>Wingdings 3</vt:lpstr>
      <vt:lpstr>Ion</vt:lpstr>
      <vt:lpstr>PowerPoint Presentation</vt:lpstr>
      <vt:lpstr>PowerPoint Presentation</vt:lpstr>
      <vt:lpstr>PowerPoint Presentation</vt:lpstr>
      <vt:lpstr>yYANG</vt:lpstr>
      <vt:lpstr>APA ITU KTSP?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BAB I PENDAHULUAN</vt:lpstr>
      <vt:lpstr>CONTOH : DASAR HUKUM</vt:lpstr>
      <vt:lpstr>PowerPoint Presentation</vt:lpstr>
      <vt:lpstr>PowerPoint Presentation</vt:lpstr>
      <vt:lpstr>CONTOH : TUJUAN</vt:lpstr>
      <vt:lpstr>PowerPoint Presentation</vt:lpstr>
      <vt:lpstr>D. Mekanisme   1. Pengembangan KTSP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 Pihak yang Terlibat</vt:lpstr>
      <vt:lpstr>BAB II VISI, MISI, DAN TUJUAN SATUAN PENDIDIKAN</vt:lpstr>
      <vt:lpstr>PowerPoint Presentation</vt:lpstr>
      <vt:lpstr>PowerPoint Presentation</vt:lpstr>
      <vt:lpstr>PowerPoint Presentation</vt:lpstr>
      <vt:lpstr>PowerPoint Presentation</vt:lpstr>
      <vt:lpstr>PowerPoint Presentation</vt:lpstr>
      <vt:lpstr>BAB III MUATAN KURIKULER, PENGATURAN BEBAN BELAJAR, KKM, PENILAIAN HASIL BELAJAR OLEH PENDIDIK DAN SATUAN PENDIDIKAN, KENAIKAN KELAS DAN KELULUSAN, KALENDER PENDIDIKAN</vt:lpstr>
      <vt:lpstr>PowerPoint Presentation</vt:lpstr>
      <vt:lpstr>PowerPoint Presentation</vt:lpstr>
      <vt:lpstr>STRUKTUR KURIKULUM SDLB</vt:lpstr>
      <vt:lpstr>STRUKTUR KURIKULUM SMPLB</vt:lpstr>
      <vt:lpstr>STRUKTUR KURIKULUM SMALB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KALENDER PENDIDIKAN</vt:lpstr>
      <vt:lpstr>PowerPoint Presentation</vt:lpstr>
      <vt:lpstr>BAB IV PENUTUP</vt:lpstr>
      <vt:lpstr>CONTOH 2 : TUJUAN</vt:lpstr>
      <vt:lpstr>PowerPoint Presentation</vt:lpstr>
      <vt:lpstr>KRITERIA KETUNTASAN MINIMAL</vt:lpstr>
      <vt:lpstr>PowerPoint Presentation</vt:lpstr>
      <vt:lpstr>STRUKTUR KURIKULUM SDLB</vt:lpstr>
      <vt:lpstr>STRUKTUR KURIKULUM SMPLB</vt:lpstr>
      <vt:lpstr>STRUKTUR KURIKULUM SMALB</vt:lpstr>
      <vt:lpstr>MATA PELAJARAN YANG TIDAK DITEMATIKAN</vt:lpstr>
      <vt:lpstr>MATA PELAJARAN YANG DITEMATIKAN</vt:lpstr>
      <vt:lpstr>PowerPoint Presentation</vt:lpstr>
      <vt:lpstr>PENYUSUNAN INSTRUMEN ASESMEN</vt:lpstr>
      <vt:lpstr>INSTRUMEN ASESMEN AKADEMIK MATA PELAJARAN ILMU PENGETAHUAN SOSIAL</vt:lpstr>
      <vt:lpstr>TAHAPAN ASESMEN</vt:lpstr>
      <vt:lpstr>PowerPoint Presentation</vt:lpstr>
      <vt:lpstr>PowerPoint Presentation</vt:lpstr>
      <vt:lpstr>PowerPoint Presentation</vt:lpstr>
      <vt:lpstr>PowerPoint Presentation</vt:lpstr>
      <vt:lpstr>MENYUSUN RENCANA PEMBELAJARAN</vt:lpstr>
      <vt:lpstr>SILABUS TEMATIK DAN MAPEL</vt:lpstr>
      <vt:lpstr>FORMAT SILABUS</vt:lpstr>
      <vt:lpstr>FORMAT SILABUS</vt:lpstr>
      <vt:lpstr>FORMAT SILABUS</vt:lpstr>
      <vt:lpstr>PROGRAM TAHUNAN</vt:lpstr>
      <vt:lpstr>PowerPoint Presentation</vt:lpstr>
      <vt:lpstr>PowerPoint Presentation</vt:lpstr>
      <vt:lpstr>PowerPoint Presentation</vt:lpstr>
      <vt:lpstr>PROGRAM SEMESTER</vt:lpstr>
      <vt:lpstr>PowerPoint Presentation</vt:lpstr>
      <vt:lpstr>PowerPoint Presentation</vt:lpstr>
      <vt:lpstr>PowerPoint Presentation</vt:lpstr>
      <vt:lpstr>PowerPoint Presentation</vt:lpstr>
      <vt:lpstr>RPP DAN RPPKKh</vt:lpstr>
      <vt:lpstr>SISTEMATIKA RPP TEMATIK</vt:lpstr>
      <vt:lpstr>SISTEMATIKA RPP TEMATIK</vt:lpstr>
      <vt:lpstr>SISTEMATIKA RPP TEMATIK</vt:lpstr>
      <vt:lpstr>SISTEMATIKA RPP MATA PELAJARAN</vt:lpstr>
      <vt:lpstr>SISTEMATIKA RPP MATA PELAJARAN</vt:lpstr>
      <vt:lpstr>SISTEMATIKA RPP MATA PELAJARAN</vt:lpstr>
      <vt:lpstr>RENCANA PELAKSANAAN PROGRAM KEBUTUHAN KHUSUS</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pc</dc:creator>
  <cp:lastModifiedBy>User pc</cp:lastModifiedBy>
  <cp:revision>198</cp:revision>
  <dcterms:created xsi:type="dcterms:W3CDTF">2017-04-18T15:57:42Z</dcterms:created>
  <dcterms:modified xsi:type="dcterms:W3CDTF">2017-05-28T07:25:30Z</dcterms:modified>
</cp:coreProperties>
</file>