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331" r:id="rId5"/>
    <p:sldId id="289" r:id="rId6"/>
    <p:sldId id="291" r:id="rId7"/>
    <p:sldId id="364" r:id="rId8"/>
    <p:sldId id="363" r:id="rId9"/>
    <p:sldId id="365" r:id="rId10"/>
    <p:sldId id="366" r:id="rId11"/>
    <p:sldId id="367" r:id="rId12"/>
    <p:sldId id="368" r:id="rId13"/>
    <p:sldId id="384" r:id="rId14"/>
    <p:sldId id="385" r:id="rId15"/>
    <p:sldId id="386" r:id="rId16"/>
    <p:sldId id="387" r:id="rId17"/>
    <p:sldId id="388" r:id="rId18"/>
    <p:sldId id="389" r:id="rId19"/>
    <p:sldId id="390" r:id="rId20"/>
    <p:sldId id="391" r:id="rId21"/>
    <p:sldId id="392" r:id="rId22"/>
    <p:sldId id="393" r:id="rId23"/>
    <p:sldId id="357" r:id="rId24"/>
    <p:sldId id="355" r:id="rId25"/>
    <p:sldId id="310" r:id="rId26"/>
    <p:sldId id="311" r:id="rId27"/>
    <p:sldId id="358" r:id="rId28"/>
    <p:sldId id="312" r:id="rId29"/>
    <p:sldId id="359" r:id="rId30"/>
    <p:sldId id="266" r:id="rId31"/>
    <p:sldId id="264" r:id="rId32"/>
    <p:sldId id="356" r:id="rId33"/>
    <p:sldId id="360" r:id="rId34"/>
    <p:sldId id="361" r:id="rId35"/>
    <p:sldId id="362" r:id="rId36"/>
    <p:sldId id="354"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58537-021D-483D-8BAA-AED679C2B15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t>
            </a:r>
            <a:r>
              <a:rPr lang="zh-CN" altLang="en-US"/>
              <a:t>这些都是圣经内容的结论。系统神学的陈述 （整本圣经今日是怎么教导我们的？</a:t>
            </a:r>
            <a:r>
              <a:rPr lang="zh-CN" altLang="en-US"/>
              <a:t>）</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三联书店出版 </a:t>
            </a:r>
            <a:r>
              <a:rPr lang="zh-CN" altLang="en-US"/>
              <a:t> 钱曜诚</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www.cyberhymnal.org</a:t>
            </a:r>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三联书店出版 </a:t>
            </a:r>
            <a:r>
              <a:rPr lang="zh-CN" altLang="en-US"/>
              <a:t> 钱曜诚</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所以你们要去，使万民作我的门徒，奉父子圣灵的名，给他们施洗。（或作给他们施洗归于父子圣灵的名） 20 凡我所吩咐你们的，都教训他们遵守，我就常与你们同在，直到世界的末了。 (Matt. 28:19 CUS)</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 </a:t>
            </a:r>
            <a:r>
              <a:rPr lang="zh-CN" altLang="en-US"/>
              <a:t>胜过错误的想法：一个人不想相信耶稣将会亲身再回到地上来。给他看</a:t>
            </a:r>
            <a:r>
              <a:rPr lang="en-US" altLang="zh-CN"/>
              <a:t>25</a:t>
            </a:r>
            <a:r>
              <a:rPr lang="zh-CN" altLang="en-US"/>
              <a:t>处</a:t>
            </a:r>
            <a:r>
              <a:rPr lang="en-US" altLang="zh-CN"/>
              <a:t>-30</a:t>
            </a:r>
            <a:r>
              <a:rPr lang="zh-CN" altLang="en-US"/>
              <a:t>处经文，被证据说服</a:t>
            </a:r>
            <a:endParaRPr lang="zh-CN" altLang="en-US"/>
          </a:p>
          <a:p>
            <a:r>
              <a:rPr lang="en-US" altLang="zh-CN"/>
              <a:t>- </a:t>
            </a:r>
            <a:r>
              <a:rPr lang="zh-CN" altLang="en-US"/>
              <a:t>更好的抉择 </a:t>
            </a:r>
            <a:r>
              <a:rPr lang="en-US" altLang="zh-CN"/>
              <a:t>- </a:t>
            </a:r>
            <a:r>
              <a:rPr lang="zh-CN" altLang="en-US"/>
              <a:t>彼此一致相合</a:t>
            </a:r>
            <a:r>
              <a:rPr lang="en-US" altLang="zh-CN"/>
              <a:t>- </a:t>
            </a:r>
            <a:r>
              <a:rPr lang="zh-CN" altLang="en-US"/>
              <a:t>变性人、女权主义 </a:t>
            </a:r>
            <a:r>
              <a:rPr lang="en-US" altLang="zh-CN"/>
              <a:t>--- </a:t>
            </a:r>
            <a:r>
              <a:rPr lang="zh-CN" altLang="en-US"/>
              <a:t>拼图游戏。刚开始放对的拼图越多，后来放进新的拼图块就更容易</a:t>
            </a:r>
            <a:endParaRPr lang="zh-CN" altLang="en-US"/>
          </a:p>
          <a:p>
            <a:r>
              <a:rPr lang="en-US" altLang="zh-CN"/>
              <a:t>- </a:t>
            </a:r>
            <a:r>
              <a:rPr lang="zh-CN" altLang="en-US"/>
              <a:t>成长的基督徒：成熟的基督徒</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祷告的心：诗篇</a:t>
            </a:r>
            <a:r>
              <a:rPr lang="en-US" altLang="zh-CN"/>
              <a:t>119:18  求你开我的眼睛，使我看出你律法中的奇妙。 (Ps. 119:18 CUS) </a:t>
            </a:r>
            <a:endParaRPr lang="en-US" altLang="zh-CN"/>
          </a:p>
          <a:p>
            <a:r>
              <a:rPr lang="en-US" altLang="zh-CN"/>
              <a:t>     然而属血气的人不领会神圣灵的事，反倒以为愚拙。并且不能知道，因为这些事惟有属灵的人才能看透。 (1 Cor. 2:14 CUS)</a:t>
            </a:r>
            <a:endParaRPr lang="en-US" altLang="zh-CN"/>
          </a:p>
          <a:p>
            <a:endParaRPr lang="en-US" altLang="zh-CN"/>
          </a:p>
          <a:p>
            <a:r>
              <a:rPr lang="zh-CN" altLang="en-US"/>
              <a:t>谦卑：你们年幼的，也要顺服年长的。就是你们众人，也都要以谦卑束腰，彼此顺服。因为神阻挡骄傲的人，赐恩给谦卑的人。 (1 Pet. 5:5 CUS)</a:t>
            </a:r>
            <a:endParaRPr lang="zh-CN" altLang="en-US"/>
          </a:p>
          <a:p>
            <a:endParaRPr lang="zh-CN" altLang="en-US"/>
          </a:p>
          <a:p>
            <a:r>
              <a:rPr lang="zh-CN" altLang="en-US"/>
              <a:t>你们中间谁是有智慧有见识的呢？他就当在智慧的温柔上，显出他的善行来。 (Jas. 3:13 CUS)</a:t>
            </a:r>
            <a:endParaRPr lang="zh-CN" altLang="en-US"/>
          </a:p>
          <a:p>
            <a:r>
              <a:rPr lang="zh-CN" altLang="en-US"/>
              <a:t> 惟独从上头来的智慧，先是清洁，后是和平，温良柔顺，满有怜悯，多结善果，没有偏见，没有假冒。 18 并且使人和平的，是用和平所栽种的义果。 (Jas. 3:17 CUS)</a:t>
            </a:r>
            <a:endParaRPr lang="zh-CN" altLang="en-US"/>
          </a:p>
          <a:p>
            <a:endParaRPr lang="zh-CN" altLang="en-US"/>
          </a:p>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6A8937-B7E4-487F-B994-B22685A2A5D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D39FD1-82E4-42F1-B3FE-81C52C386A3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所以你们要去，使万民作我的门徒，奉父子圣灵的名，给他们施洗。（或作给他们施洗归于父子圣灵的名） 20 凡我所吩咐你们的，都教训他们遵守，我就常与你们同在，直到世界的末了。 (Matt. 28:19 CUS)</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这项定义指出：系统神学包括了收集圣经里论及不同主题的所有相关经文，并且去了解它们，然后清晰地总结它们的教训，使我们知道在每一主题上该信仰什么。</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58537-021D-483D-8BAA-AED679C2B15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ST:  </a:t>
            </a:r>
            <a:r>
              <a:rPr lang="zh-CN" altLang="en-US"/>
              <a:t>观念； 伦理学：处境；</a:t>
            </a:r>
            <a:endParaRPr lang="zh-CN" altLang="en-US"/>
          </a:p>
        </p:txBody>
      </p:sp>
      <p:sp>
        <p:nvSpPr>
          <p:cNvPr id="4" name="灯片编号占位符 3"/>
          <p:cNvSpPr>
            <a:spLocks noGrp="1"/>
          </p:cNvSpPr>
          <p:nvPr>
            <p:ph type="sldNum" sz="quarter" idx="10"/>
          </p:nvPr>
        </p:nvSpPr>
        <p:spPr/>
        <p:txBody>
          <a:bodyPr/>
          <a:lstStyle/>
          <a:p>
            <a:fld id="{00F48879-C82E-4210-A109-AA376C3B96A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F48879-C82E-4210-A109-AA376C3B96A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假如读者个人的</a:t>
            </a:r>
            <a:r>
              <a:rPr lang="zh-CN" altLang="en-US"/>
              <a:t>属灵生命没有成长，那么就表示</a:t>
            </a:r>
            <a:r>
              <a:rPr lang="en-US" altLang="zh-CN"/>
              <a:t>Grudem</a:t>
            </a:r>
            <a:r>
              <a:rPr lang="zh-CN" altLang="en-US"/>
              <a:t>没有把这本书写好，或者读者没有正确地读这本书。</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t>
            </a:r>
            <a:r>
              <a:rPr lang="zh-CN" altLang="en-US"/>
              <a:t>这些都是圣经内容的结论。系统神学的陈述 （整本圣经今日是怎么教导我们的？</a:t>
            </a:r>
            <a:r>
              <a:rPr lang="zh-CN" altLang="en-US"/>
              <a:t>）</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t>
            </a:r>
            <a:r>
              <a:rPr lang="zh-CN" altLang="en-US"/>
              <a:t>这些都是圣经内容的结论。系统神学的陈述 （整本圣经今日是怎么教导我们的？</a:t>
            </a:r>
            <a:r>
              <a:rPr lang="zh-CN" altLang="en-US"/>
              <a:t>）</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704850" y="1122363"/>
            <a:ext cx="5772150" cy="2387600"/>
          </a:xfrm>
        </p:spPr>
        <p:txBody>
          <a:bodyPr anchor="b"/>
          <a:lstStyle>
            <a:lvl1pPr algn="l">
              <a:defRPr sz="6000">
                <a:solidFill>
                  <a:srgbClr val="FBFBFB"/>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704850" y="3602038"/>
            <a:ext cx="5772150" cy="1655762"/>
          </a:xfrm>
        </p:spPr>
        <p:txBody>
          <a:bodyPr/>
          <a:lstStyle>
            <a:lvl1pPr marL="0" indent="0" algn="l">
              <a:buNone/>
              <a:defRPr sz="2400">
                <a:solidFill>
                  <a:srgbClr val="FBFBF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7D61141C-C3AC-4E26-8E0A-3A317DFB1F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D3055B-5BEA-4B5F-A012-D630FB90DD8D}"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D61141C-C3AC-4E26-8E0A-3A317DFB1F2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D3055B-5BEA-4B5F-A012-D630FB90DD8D}" type="slidenum">
              <a:rPr lang="zh-CN" altLang="en-US" smtClean="0"/>
            </a:fld>
            <a:endParaRPr lang="zh-CN" altLang="en-US"/>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圆角矩形 9"/>
          <p:cNvSpPr/>
          <p:nvPr userDrawn="1"/>
        </p:nvSpPr>
        <p:spPr>
          <a:xfrm>
            <a:off x="2711624" y="1561541"/>
            <a:ext cx="6446837" cy="3814762"/>
          </a:xfrm>
          <a:prstGeom prst="roundRect">
            <a:avLst>
              <a:gd name="adj" fmla="val 6395"/>
            </a:avLst>
          </a:prstGeom>
          <a:solidFill>
            <a:srgbClr val="FCFCFC"/>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just">
              <a:lnSpc>
                <a:spcPct val="150000"/>
              </a:lnSpc>
              <a:defRPr/>
            </a:pPr>
            <a:endParaRPr lang="zh-CN" altLang="en-US" dirty="0">
              <a:solidFill>
                <a:srgbClr val="1C1C1C"/>
              </a:solidFill>
              <a:latin typeface="Arial" panose="020B0604020202020204" pitchFamily="34" charset="0"/>
              <a:ea typeface="黑体" panose="02010609060101010101" pitchFamily="49" charset="-122"/>
            </a:endParaRPr>
          </a:p>
        </p:txBody>
      </p:sp>
      <p:sp>
        <p:nvSpPr>
          <p:cNvPr id="11" name="TextBox 7"/>
          <p:cNvSpPr txBox="1"/>
          <p:nvPr userDrawn="1"/>
        </p:nvSpPr>
        <p:spPr>
          <a:xfrm>
            <a:off x="3780183" y="1247775"/>
            <a:ext cx="4468468" cy="511175"/>
          </a:xfrm>
          <a:prstGeom prst="roundRect">
            <a:avLst/>
          </a:prstGeom>
          <a:solidFill>
            <a:schemeClr val="accent1"/>
          </a:solidFill>
          <a:ln w="57150">
            <a:noFill/>
          </a:ln>
        </p:spPr>
        <p:txBody>
          <a:bodyPr wrap="square">
            <a:spAutoFit/>
          </a:bodyPr>
          <a:lstStyle/>
          <a:p>
            <a:pPr algn="ctr">
              <a:defRPr/>
            </a:pPr>
            <a:endParaRPr lang="zh-CN" altLang="en-US" sz="2400" dirty="0">
              <a:solidFill>
                <a:srgbClr val="FBFBFB"/>
              </a:solidFill>
              <a:latin typeface="Arial" panose="020B0604020202020204" pitchFamily="34" charset="0"/>
              <a:ea typeface="黑体" panose="02010609060101010101" pitchFamily="49" charset="-122"/>
            </a:endParaRPr>
          </a:p>
        </p:txBody>
      </p:sp>
      <p:pic>
        <p:nvPicPr>
          <p:cNvPr id="12"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1586" y="4842903"/>
            <a:ext cx="212566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780000" y="1249200"/>
            <a:ext cx="4467600" cy="511200"/>
          </a:xfrm>
        </p:spPr>
        <p:txBody>
          <a:bodyPr anchor="t" anchorCtr="0">
            <a:normAutofit/>
          </a:bodyPr>
          <a:lstStyle>
            <a:lvl1pPr algn="ctr">
              <a:defRPr sz="2400" b="0">
                <a:solidFill>
                  <a:schemeClr val="bg1"/>
                </a:solidFill>
              </a:defRPr>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2710800" y="1562400"/>
            <a:ext cx="6447600" cy="3816000"/>
          </a:xfrm>
        </p:spPr>
        <p:txBody>
          <a:bodyPr anchor="ctr" anchorCtr="0">
            <a:normAutofit/>
          </a:bodyPr>
          <a:lstStyle>
            <a:lvl1pPr marL="0" indent="0">
              <a:spcBef>
                <a:spcPts val="0"/>
              </a:spcBef>
              <a:buFont typeface="Arial" panose="020B0604020202020204" pitchFamily="34" charset="0"/>
              <a:buNone/>
              <a:defRPr sz="2400">
                <a:solidFill>
                  <a:schemeClr val="tx1"/>
                </a:solidFill>
              </a:defRPr>
            </a:lvl1pPr>
            <a:lvl2pPr marL="457200" indent="0">
              <a:buNone/>
              <a:defRPr sz="2000"/>
            </a:lvl2pPr>
            <a:lvl3pPr marL="914400" indent="0">
              <a:buNone/>
              <a:defRPr sz="1800"/>
            </a:lvl3pPr>
            <a:lvl4pPr marL="1371600" indent="0">
              <a:buNone/>
              <a:defRPr sz="1800"/>
            </a:lvl4pPr>
            <a:lvl5pPr marL="1828800" indent="0">
              <a:buNone/>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D61141C-C3AC-4E26-8E0A-3A317DFB1F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D3055B-5BEA-4B5F-A012-D630FB90DD8D}"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2" name="组合 11"/>
          <p:cNvGrpSpPr/>
          <p:nvPr userDrawn="1"/>
        </p:nvGrpSpPr>
        <p:grpSpPr>
          <a:xfrm>
            <a:off x="1655954" y="900974"/>
            <a:ext cx="9052996" cy="4378928"/>
            <a:chOff x="1655954" y="900974"/>
            <a:chExt cx="9052996" cy="4378928"/>
          </a:xfrm>
        </p:grpSpPr>
        <p:sp>
          <p:nvSpPr>
            <p:cNvPr id="7" name="菱形 6"/>
            <p:cNvSpPr/>
            <p:nvPr userDrawn="1"/>
          </p:nvSpPr>
          <p:spPr>
            <a:xfrm>
              <a:off x="1849119" y="1689809"/>
              <a:ext cx="2801258" cy="280125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dirty="0">
                <a:solidFill>
                  <a:srgbClr val="FBFBFB"/>
                </a:solidFill>
                <a:latin typeface="Arial" panose="020B0604020202020204" pitchFamily="34" charset="0"/>
                <a:ea typeface="黑体" panose="02010609060101010101" pitchFamily="49" charset="-122"/>
              </a:endParaRPr>
            </a:p>
          </p:txBody>
        </p:sp>
        <p:cxnSp>
          <p:nvCxnSpPr>
            <p:cNvPr id="8" name="直接连接符 7"/>
            <p:cNvCxnSpPr/>
            <p:nvPr userDrawn="1"/>
          </p:nvCxnSpPr>
          <p:spPr>
            <a:xfrm>
              <a:off x="2844673" y="900974"/>
              <a:ext cx="1356215" cy="135621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H="1">
              <a:off x="1655954" y="1305560"/>
              <a:ext cx="1581548" cy="158154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V="1">
              <a:off x="2452334" y="2624773"/>
              <a:ext cx="2655129" cy="265512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平行四边形 10"/>
            <p:cNvSpPr/>
            <p:nvPr userDrawn="1"/>
          </p:nvSpPr>
          <p:spPr>
            <a:xfrm>
              <a:off x="3249748" y="3655060"/>
              <a:ext cx="7459202" cy="604520"/>
            </a:xfrm>
            <a:prstGeom prst="parallelogram">
              <a:avLst>
                <a:gd name="adj" fmla="val 9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rgbClr val="FBFBFB"/>
                </a:solidFill>
                <a:latin typeface="Arial" panose="020B0604020202020204" pitchFamily="34" charset="0"/>
                <a:ea typeface="黑体" panose="02010609060101010101" pitchFamily="49" charset="-122"/>
              </a:endParaRPr>
            </a:p>
          </p:txBody>
        </p:sp>
      </p:grpSp>
      <p:sp>
        <p:nvSpPr>
          <p:cNvPr id="2" name="标题 1"/>
          <p:cNvSpPr>
            <a:spLocks noGrp="1"/>
          </p:cNvSpPr>
          <p:nvPr>
            <p:ph type="title"/>
          </p:nvPr>
        </p:nvSpPr>
        <p:spPr>
          <a:xfrm>
            <a:off x="3250800" y="3654000"/>
            <a:ext cx="7459200" cy="604800"/>
          </a:xfrm>
        </p:spPr>
        <p:txBody>
          <a:bodyPr anchor="ctr" anchorCtr="0">
            <a:noAutofit/>
          </a:bodyPr>
          <a:lstStyle>
            <a:lvl1pPr algn="ctr">
              <a:defRPr sz="3200" b="0">
                <a:solidFill>
                  <a:schemeClr val="bg1"/>
                </a:solidFill>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7D61141C-C3AC-4E26-8E0A-3A317DFB1F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D3055B-5BEA-4B5F-A012-D630FB90DD8D}"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圆角矩形 7"/>
          <p:cNvSpPr/>
          <p:nvPr userDrawn="1"/>
        </p:nvSpPr>
        <p:spPr>
          <a:xfrm>
            <a:off x="1092521" y="1561541"/>
            <a:ext cx="4755976" cy="3814762"/>
          </a:xfrm>
          <a:prstGeom prst="roundRect">
            <a:avLst>
              <a:gd name="adj" fmla="val 6395"/>
            </a:avLst>
          </a:prstGeom>
          <a:solidFill>
            <a:srgbClr val="FCFCFC"/>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just">
              <a:lnSpc>
                <a:spcPct val="150000"/>
              </a:lnSpc>
              <a:defRPr/>
            </a:pPr>
            <a:endParaRPr lang="zh-CN" altLang="en-US" dirty="0">
              <a:solidFill>
                <a:srgbClr val="1C1C1C"/>
              </a:solidFill>
              <a:latin typeface="Arial" panose="020B0604020202020204" pitchFamily="34" charset="0"/>
              <a:ea typeface="黑体" panose="02010609060101010101" pitchFamily="49" charset="-122"/>
            </a:endParaRPr>
          </a:p>
        </p:txBody>
      </p:sp>
      <p:sp>
        <p:nvSpPr>
          <p:cNvPr id="9" name="TextBox 7"/>
          <p:cNvSpPr txBox="1"/>
          <p:nvPr userDrawn="1"/>
        </p:nvSpPr>
        <p:spPr>
          <a:xfrm>
            <a:off x="1441938" y="389013"/>
            <a:ext cx="9355016" cy="511175"/>
          </a:xfrm>
          <a:prstGeom prst="roundRect">
            <a:avLst/>
          </a:prstGeom>
          <a:solidFill>
            <a:schemeClr val="accent1"/>
          </a:solidFill>
          <a:ln w="57150">
            <a:noFill/>
          </a:ln>
        </p:spPr>
        <p:txBody>
          <a:bodyPr wrap="square">
            <a:spAutoFit/>
          </a:bodyPr>
          <a:lstStyle/>
          <a:p>
            <a:pPr algn="ctr">
              <a:defRPr/>
            </a:pPr>
            <a:endParaRPr lang="zh-CN" altLang="en-US" sz="2400" dirty="0">
              <a:solidFill>
                <a:srgbClr val="FBFBFB"/>
              </a:solidFill>
              <a:latin typeface="Arial" panose="020B0604020202020204" pitchFamily="34" charset="0"/>
              <a:ea typeface="黑体" panose="02010609060101010101" pitchFamily="49" charset="-122"/>
            </a:endParaRPr>
          </a:p>
        </p:txBody>
      </p:sp>
      <p:pic>
        <p:nvPicPr>
          <p:cNvPr id="10"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7678" y="4842903"/>
            <a:ext cx="212566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圆角矩形 10"/>
          <p:cNvSpPr/>
          <p:nvPr userDrawn="1"/>
        </p:nvSpPr>
        <p:spPr>
          <a:xfrm>
            <a:off x="6332736" y="1561541"/>
            <a:ext cx="4755976" cy="3814762"/>
          </a:xfrm>
          <a:prstGeom prst="roundRect">
            <a:avLst>
              <a:gd name="adj" fmla="val 6395"/>
            </a:avLst>
          </a:prstGeom>
          <a:solidFill>
            <a:srgbClr val="FCFCFC"/>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just">
              <a:lnSpc>
                <a:spcPct val="150000"/>
              </a:lnSpc>
              <a:defRPr/>
            </a:pPr>
            <a:endParaRPr lang="zh-CN" altLang="en-US" dirty="0">
              <a:solidFill>
                <a:srgbClr val="1C1C1C"/>
              </a:solidFill>
              <a:latin typeface="Arial" panose="020B0604020202020204" pitchFamily="34" charset="0"/>
              <a:ea typeface="黑体" panose="02010609060101010101" pitchFamily="49" charset="-122"/>
            </a:endParaRPr>
          </a:p>
        </p:txBody>
      </p:sp>
      <p:pic>
        <p:nvPicPr>
          <p:cNvPr id="12"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7893" y="4842903"/>
            <a:ext cx="212566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1441938" y="389013"/>
            <a:ext cx="9355016" cy="511176"/>
          </a:xfrm>
        </p:spPr>
        <p:txBody>
          <a:bodyPr anchor="ctr" anchorCtr="0">
            <a:normAutofit/>
          </a:bodyPr>
          <a:lstStyle>
            <a:lvl1pPr algn="ctr">
              <a:defRPr sz="2400" b="0">
                <a:solidFill>
                  <a:schemeClr val="bg1"/>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hasCustomPrompt="1"/>
          </p:nvPr>
        </p:nvSpPr>
        <p:spPr>
          <a:xfrm>
            <a:off x="1166377" y="1561541"/>
            <a:ext cx="4603576" cy="3814762"/>
          </a:xfrm>
        </p:spPr>
        <p:txBody>
          <a:bodyPr anchor="ctr" anchorCtr="0">
            <a:normAutofit/>
          </a:bodyPr>
          <a:lstStyle>
            <a:lvl1pPr marL="0" indent="0" algn="ctr">
              <a:spcBef>
                <a:spcPts val="0"/>
              </a:spcBef>
              <a:buFont typeface="Arial" panose="020B0604020202020204" pitchFamily="34" charset="0"/>
              <a:buNone/>
              <a:defRPr sz="2400">
                <a:solidFill>
                  <a:schemeClr val="tx1"/>
                </a:solidFill>
              </a:defRPr>
            </a:lvl1pPr>
            <a:lvl2pPr marL="457200" indent="0" algn="ctr">
              <a:buFont typeface="Arial" panose="020B0604020202020204" pitchFamily="34" charset="0"/>
              <a:buNone/>
              <a:defRPr sz="2000">
                <a:solidFill>
                  <a:schemeClr val="tx1"/>
                </a:solidFill>
              </a:defRPr>
            </a:lvl2pPr>
            <a:lvl3pPr marL="914400" indent="0" algn="ctr">
              <a:buFont typeface="Arial" panose="020B0604020202020204" pitchFamily="34" charset="0"/>
              <a:buNone/>
              <a:defRPr sz="1800">
                <a:solidFill>
                  <a:schemeClr val="tx1"/>
                </a:solidFill>
              </a:defRPr>
            </a:lvl3pPr>
            <a:lvl4pPr marL="1371600" indent="0" algn="ctr">
              <a:buFont typeface="Arial" panose="020B0604020202020204" pitchFamily="34" charset="0"/>
              <a:buNone/>
              <a:defRPr sz="1800">
                <a:solidFill>
                  <a:schemeClr val="tx1"/>
                </a:solidFill>
              </a:defRPr>
            </a:lvl4pPr>
            <a:lvl5pPr marL="1828800" indent="0" algn="ctr">
              <a:buFont typeface="Arial" panose="020B0604020202020204" pitchFamily="34" charset="0"/>
              <a:buNone/>
              <a:defRPr sz="1800">
                <a:solidFill>
                  <a:schemeClr val="tx1"/>
                </a:solidFill>
              </a:defRPr>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6378456" y="1561541"/>
            <a:ext cx="4679776" cy="3814762"/>
          </a:xfrm>
        </p:spPr>
        <p:txBody>
          <a:bodyPr anchor="ctr" anchorCtr="0">
            <a:normAutofit/>
          </a:bodyPr>
          <a:lstStyle>
            <a:lvl1pPr marL="0" indent="0" algn="ctr">
              <a:spcBef>
                <a:spcPts val="0"/>
              </a:spcBef>
              <a:buFont typeface="Arial" panose="020B0604020202020204" pitchFamily="34" charset="0"/>
              <a:buNone/>
              <a:defRPr sz="2400">
                <a:solidFill>
                  <a:schemeClr val="tx1"/>
                </a:solidFill>
              </a:defRPr>
            </a:lvl1pPr>
            <a:lvl2pPr marL="457200" indent="0" algn="ctr">
              <a:buFont typeface="Arial" panose="020B0604020202020204" pitchFamily="34" charset="0"/>
              <a:buNone/>
              <a:defRPr sz="2000">
                <a:solidFill>
                  <a:schemeClr val="tx1"/>
                </a:solidFill>
              </a:defRPr>
            </a:lvl2pPr>
            <a:lvl3pPr marL="914400" indent="0" algn="ctr">
              <a:buFont typeface="Arial" panose="020B0604020202020204" pitchFamily="34" charset="0"/>
              <a:buNone/>
              <a:defRPr sz="1800">
                <a:solidFill>
                  <a:schemeClr val="tx1"/>
                </a:solidFill>
              </a:defRPr>
            </a:lvl3pPr>
            <a:lvl4pPr marL="1371600" indent="0" algn="ctr">
              <a:buFont typeface="Arial" panose="020B0604020202020204" pitchFamily="34" charset="0"/>
              <a:buNone/>
              <a:defRPr sz="1800">
                <a:solidFill>
                  <a:schemeClr val="tx1"/>
                </a:solidFill>
              </a:defRPr>
            </a:lvl4pPr>
            <a:lvl5pPr marL="1828800" indent="0" algn="ctr">
              <a:buFont typeface="Arial" panose="020B0604020202020204" pitchFamily="34" charset="0"/>
              <a:buNone/>
              <a:defRPr sz="1800">
                <a:solidFill>
                  <a:schemeClr val="tx1"/>
                </a:solidFill>
              </a:defRPr>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7D61141C-C3AC-4E26-8E0A-3A317DFB1F2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D3055B-5BEA-4B5F-A012-D630FB90DD8D}"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normAutofit/>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hasCustomPrompt="1"/>
          </p:nvPr>
        </p:nvSpPr>
        <p:spPr>
          <a:xfrm>
            <a:off x="6172200" y="2505075"/>
            <a:ext cx="5183188" cy="3684588"/>
          </a:xfrm>
        </p:spPr>
        <p:txBody>
          <a:bodyPr>
            <a:normAutofit/>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0" name="矩形 9"/>
          <p:cNvSpPr/>
          <p:nvPr userDrawn="1"/>
        </p:nvSpPr>
        <p:spPr>
          <a:xfrm>
            <a:off x="0" y="724678"/>
            <a:ext cx="579120" cy="530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629920" y="724678"/>
            <a:ext cx="121920" cy="530255"/>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7D61141C-C3AC-4E26-8E0A-3A317DFB1F2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D3055B-5BEA-4B5F-A012-D630FB90DD8D}"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5600" y="1123200"/>
            <a:ext cx="5770800" cy="2386800"/>
          </a:xfrm>
        </p:spPr>
        <p:txBody>
          <a:bodyPr anchor="b" anchorCtr="0">
            <a:noAutofit/>
          </a:bodyPr>
          <a:lstStyle>
            <a:lvl1pPr>
              <a:defRPr sz="88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7D61141C-C3AC-4E26-8E0A-3A317DFB1F2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D3055B-5BEA-4B5F-A012-D630FB90DD8D}"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61141C-C3AC-4E26-8E0A-3A317DFB1F2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D3055B-5BEA-4B5F-A012-D630FB90DD8D}"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7" y="457200"/>
            <a:ext cx="4165200" cy="1602000"/>
          </a:xfrm>
        </p:spPr>
        <p:txBody>
          <a:bodyPr anchor="b"/>
          <a:lstStyle>
            <a:lvl1pPr>
              <a:defRPr sz="32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5183188"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7D61141C-C3AC-4E26-8E0A-3A317DFB1F2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D3055B-5BEA-4B5F-A012-D630FB90DD8D}"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9509760" y="471805"/>
            <a:ext cx="1844040" cy="5811838"/>
          </a:xfrm>
        </p:spPr>
        <p:txBody>
          <a:bodyPr vert="eaVert"/>
          <a:lstStyle/>
          <a:p>
            <a:r>
              <a:rPr lang="zh-CN" altLang="en-US" dirty="0" smtClean="0"/>
              <a:t>单击此处编辑标题</a:t>
            </a:r>
            <a:endParaRPr lang="zh-CN" altLang="en-US" dirty="0"/>
          </a:p>
        </p:txBody>
      </p:sp>
      <p:sp>
        <p:nvSpPr>
          <p:cNvPr id="3" name="竖排文字占位符 2"/>
          <p:cNvSpPr>
            <a:spLocks noGrp="1"/>
          </p:cNvSpPr>
          <p:nvPr>
            <p:ph type="body" orient="vert" idx="1" hasCustomPrompt="1"/>
          </p:nvPr>
        </p:nvSpPr>
        <p:spPr>
          <a:xfrm>
            <a:off x="838200" y="471805"/>
            <a:ext cx="8534400" cy="5811838"/>
          </a:xfrm>
        </p:spPr>
        <p:txBody>
          <a:bodyPr vert="eaVert"/>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D61141C-C3AC-4E26-8E0A-3A317DFB1F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D3055B-5BEA-4B5F-A012-D630FB90DD8D}"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4.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baseline="0">
                <a:solidFill>
                  <a:schemeClr val="tx1">
                    <a:tint val="75000"/>
                  </a:schemeClr>
                </a:solidFill>
              </a:defRPr>
            </a:lvl1pPr>
          </a:lstStyle>
          <a:p>
            <a:fld id="{7D61141C-C3AC-4E26-8E0A-3A317DFB1F2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baseline="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aseline="0">
                <a:solidFill>
                  <a:schemeClr val="tx1">
                    <a:tint val="75000"/>
                  </a:schemeClr>
                </a:solidFill>
              </a:defRPr>
            </a:lvl1pPr>
          </a:lstStyle>
          <a:p>
            <a:fld id="{76D3055B-5BEA-4B5F-A012-D630FB90DD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just"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63.xml"/><Relationship Id="rId3" Type="http://schemas.openxmlformats.org/officeDocument/2006/relationships/image" Target="../media/image5.png"/><Relationship Id="rId2" Type="http://schemas.openxmlformats.org/officeDocument/2006/relationships/tags" Target="../tags/tag62.xml"/><Relationship Id="rId1" Type="http://schemas.openxmlformats.org/officeDocument/2006/relationships/tags" Target="../tags/tag6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image" Target="../media/image6.png"/><Relationship Id="rId2" Type="http://schemas.openxmlformats.org/officeDocument/2006/relationships/tags" Target="../tags/tag65.xml"/><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tags" Target="../tags/tag69.xml"/><Relationship Id="rId3" Type="http://schemas.openxmlformats.org/officeDocument/2006/relationships/image" Target="../media/image7.png"/><Relationship Id="rId2" Type="http://schemas.openxmlformats.org/officeDocument/2006/relationships/tags" Target="../tags/tag68.xml"/><Relationship Id="rId1" Type="http://schemas.openxmlformats.org/officeDocument/2006/relationships/tags" Target="../tags/tag67.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72.xml"/><Relationship Id="rId3" Type="http://schemas.openxmlformats.org/officeDocument/2006/relationships/image" Target="../media/image8.png"/><Relationship Id="rId2" Type="http://schemas.openxmlformats.org/officeDocument/2006/relationships/tags" Target="../tags/tag71.xml"/><Relationship Id="rId1" Type="http://schemas.openxmlformats.org/officeDocument/2006/relationships/tags" Target="../tags/tag70.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75.xml"/><Relationship Id="rId3" Type="http://schemas.openxmlformats.org/officeDocument/2006/relationships/image" Target="../media/image9.png"/><Relationship Id="rId2" Type="http://schemas.openxmlformats.org/officeDocument/2006/relationships/tags" Target="../tags/tag74.xml"/><Relationship Id="rId1" Type="http://schemas.openxmlformats.org/officeDocument/2006/relationships/tags" Target="../tags/tag73.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78.xml"/><Relationship Id="rId3" Type="http://schemas.openxmlformats.org/officeDocument/2006/relationships/image" Target="../media/image10.png"/><Relationship Id="rId2" Type="http://schemas.openxmlformats.org/officeDocument/2006/relationships/tags" Target="../tags/tag77.xml"/><Relationship Id="rId1" Type="http://schemas.openxmlformats.org/officeDocument/2006/relationships/tags" Target="../tags/tag76.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81.xml"/><Relationship Id="rId3" Type="http://schemas.openxmlformats.org/officeDocument/2006/relationships/image" Target="../media/image11.png"/><Relationship Id="rId2" Type="http://schemas.openxmlformats.org/officeDocument/2006/relationships/tags" Target="../tags/tag80.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tags" Target="../tags/tag84.xml"/><Relationship Id="rId3" Type="http://schemas.openxmlformats.org/officeDocument/2006/relationships/image" Target="../media/image12.png"/><Relationship Id="rId2" Type="http://schemas.openxmlformats.org/officeDocument/2006/relationships/tags" Target="../tags/tag83.xml"/><Relationship Id="rId1" Type="http://schemas.openxmlformats.org/officeDocument/2006/relationships/tags" Target="../tags/tag8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7.xml"/><Relationship Id="rId6" Type="http://schemas.openxmlformats.org/officeDocument/2006/relationships/tags" Target="../tags/tag87.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tags" Target="../tags/tag86.xml"/><Relationship Id="rId1" Type="http://schemas.openxmlformats.org/officeDocument/2006/relationships/tags" Target="../tags/tag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tags" Target="../tags/tag91.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tags" Target="../tags/tag94.xml"/><Relationship Id="rId2" Type="http://schemas.openxmlformats.org/officeDocument/2006/relationships/image" Target="../media/image16.png"/><Relationship Id="rId1" Type="http://schemas.openxmlformats.org/officeDocument/2006/relationships/tags" Target="../tags/tag93.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tags" Target="../tags/tag9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2" Type="http://schemas.openxmlformats.org/officeDocument/2006/relationships/notesSlide" Target="../notesSlides/notesSlide25.xml"/><Relationship Id="rId21" Type="http://schemas.openxmlformats.org/officeDocument/2006/relationships/slideLayout" Target="../slideLayouts/slideLayout7.xml"/><Relationship Id="rId20" Type="http://schemas.openxmlformats.org/officeDocument/2006/relationships/tags" Target="../tags/tag118.xml"/><Relationship Id="rId2" Type="http://schemas.openxmlformats.org/officeDocument/2006/relationships/tags" Target="../tags/tag100.xml"/><Relationship Id="rId19" Type="http://schemas.openxmlformats.org/officeDocument/2006/relationships/tags" Target="../tags/tag117.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99.xml"/></Relationships>
</file>

<file path=ppt/slides/_rels/slide29.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2" Type="http://schemas.openxmlformats.org/officeDocument/2006/relationships/notesSlide" Target="../notesSlides/notesSlide26.xml"/><Relationship Id="rId31" Type="http://schemas.openxmlformats.org/officeDocument/2006/relationships/slideLayout" Target="../slideLayouts/slideLayout7.xml"/><Relationship Id="rId30" Type="http://schemas.openxmlformats.org/officeDocument/2006/relationships/tags" Target="../tags/tag148.xml"/><Relationship Id="rId3" Type="http://schemas.openxmlformats.org/officeDocument/2006/relationships/tags" Target="../tags/tag121.xml"/><Relationship Id="rId29" Type="http://schemas.openxmlformats.org/officeDocument/2006/relationships/tags" Target="../tags/tag147.xml"/><Relationship Id="rId28" Type="http://schemas.openxmlformats.org/officeDocument/2006/relationships/tags" Target="../tags/tag146.xml"/><Relationship Id="rId27" Type="http://schemas.openxmlformats.org/officeDocument/2006/relationships/tags" Target="../tags/tag145.xml"/><Relationship Id="rId26" Type="http://schemas.openxmlformats.org/officeDocument/2006/relationships/tags" Target="../tags/tag144.xml"/><Relationship Id="rId25" Type="http://schemas.openxmlformats.org/officeDocument/2006/relationships/tags" Target="../tags/tag143.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tags" Target="../tags/tag120.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19.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tags" Target="../tags/tag150.xml"/><Relationship Id="rId1" Type="http://schemas.openxmlformats.org/officeDocument/2006/relationships/tags" Target="../tags/tag149.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tags" Target="../tags/tag152.xml"/><Relationship Id="rId1" Type="http://schemas.openxmlformats.org/officeDocument/2006/relationships/tags" Target="../tags/tag151.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tags" Target="../tags/tag154.xml"/><Relationship Id="rId1" Type="http://schemas.openxmlformats.org/officeDocument/2006/relationships/tags" Target="../tags/tag153.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tags" Target="../tags/tag156.xml"/><Relationship Id="rId1" Type="http://schemas.openxmlformats.org/officeDocument/2006/relationships/tags" Target="../tags/tag155.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5.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4.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2" Type="http://schemas.openxmlformats.org/officeDocument/2006/relationships/notesSlide" Target="../notesSlides/notesSlide4.xml"/><Relationship Id="rId21" Type="http://schemas.openxmlformats.org/officeDocument/2006/relationships/slideLayout" Target="../slideLayouts/slideLayout7.xml"/><Relationship Id="rId20" Type="http://schemas.openxmlformats.org/officeDocument/2006/relationships/tags" Target="../tags/tag26.xml"/><Relationship Id="rId2" Type="http://schemas.openxmlformats.org/officeDocument/2006/relationships/tags" Target="../tags/tag8.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2" Type="http://schemas.openxmlformats.org/officeDocument/2006/relationships/notesSlide" Target="../notesSlides/notesSlide5.xml"/><Relationship Id="rId21" Type="http://schemas.openxmlformats.org/officeDocument/2006/relationships/slideLayout" Target="../slideLayouts/slideLayout7.xml"/><Relationship Id="rId20" Type="http://schemas.openxmlformats.org/officeDocument/2006/relationships/tags" Target="../tags/tag46.xml"/><Relationship Id="rId2" Type="http://schemas.openxmlformats.org/officeDocument/2006/relationships/tags" Target="../tags/tag28.xml"/><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48.xml"/><Relationship Id="rId1" Type="http://schemas.openxmlformats.org/officeDocument/2006/relationships/tags" Target="../tags/tag4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73025" y="44450"/>
            <a:ext cx="11094720" cy="2387600"/>
          </a:xfrm>
        </p:spPr>
        <p:txBody>
          <a:bodyPr>
            <a:normAutofit/>
          </a:bodyPr>
          <a:lstStyle/>
          <a:p>
            <a:r>
              <a:rPr lang="zh-CN" altLang="en-US" sz="8000">
                <a:latin typeface="楷体" panose="02010609060101010101" charset="-122"/>
                <a:ea typeface="楷体" panose="02010609060101010101" charset="-122"/>
                <a:cs typeface="楷体" panose="02010609060101010101" charset="-122"/>
                <a:sym typeface="+mn-ea"/>
              </a:rPr>
              <a:t>系统神学</a:t>
            </a:r>
            <a:br>
              <a:rPr lang="zh-CN" altLang="en-US">
                <a:latin typeface="楷体" panose="02010609060101010101" charset="-122"/>
                <a:ea typeface="楷体" panose="02010609060101010101" charset="-122"/>
                <a:cs typeface="楷体" panose="02010609060101010101" charset="-122"/>
                <a:sym typeface="+mn-ea"/>
              </a:rPr>
            </a:b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系统神学简介</a:t>
            </a:r>
            <a:endParaRPr lang="zh-CN" altLang="en-US">
              <a:latin typeface="楷体" panose="02010609060101010101" charset="-122"/>
              <a:ea typeface="楷体" panose="02010609060101010101" charset="-122"/>
              <a:cs typeface="楷体" panose="02010609060101010101" charset="-122"/>
              <a:sym typeface="+mn-ea"/>
            </a:endParaRPr>
          </a:p>
        </p:txBody>
      </p:sp>
      <p:sp>
        <p:nvSpPr>
          <p:cNvPr id="3" name="副标题 2"/>
          <p:cNvSpPr>
            <a:spLocks noGrp="1"/>
          </p:cNvSpPr>
          <p:nvPr>
            <p:ph type="subTitle" idx="1"/>
            <p:custDataLst>
              <p:tags r:id="rId2"/>
            </p:custDataLst>
          </p:nvPr>
        </p:nvSpPr>
        <p:spPr>
          <a:xfrm>
            <a:off x="787400" y="2364105"/>
            <a:ext cx="10857230" cy="3990975"/>
          </a:xfrm>
        </p:spPr>
        <p:txBody>
          <a:bodyPr>
            <a:normAutofit fontScale="90000"/>
          </a:bodyPr>
          <a:lstStyle/>
          <a:p>
            <a:endParaRPr lang="zh-CN" altLang="en-US" b="1">
              <a:latin typeface="楷体" panose="02010609060101010101" charset="-122"/>
              <a:ea typeface="楷体" panose="02010609060101010101" charset="-122"/>
              <a:cs typeface="楷体" panose="02010609060101010101" charset="-122"/>
              <a:sym typeface="+mn-ea"/>
            </a:endParaRPr>
          </a:p>
          <a:p>
            <a:endParaRPr lang="en-US" altLang="zh-CN" b="1" u="sng">
              <a:latin typeface="楷体" panose="02010609060101010101" charset="-122"/>
              <a:ea typeface="楷体" panose="02010609060101010101" charset="-122"/>
              <a:cs typeface="楷体" panose="02010609060101010101" charset="-122"/>
              <a:sym typeface="+mn-ea"/>
            </a:endParaRPr>
          </a:p>
          <a:p>
            <a:endParaRPr lang="en-US" altLang="zh-CN" b="1" u="sng">
              <a:latin typeface="楷体" panose="02010609060101010101" charset="-122"/>
              <a:ea typeface="楷体" panose="02010609060101010101" charset="-122"/>
              <a:cs typeface="楷体" panose="02010609060101010101" charset="-122"/>
              <a:sym typeface="+mn-ea"/>
            </a:endParaRPr>
          </a:p>
          <a:p>
            <a:endParaRPr lang="en-US" altLang="zh-CN" b="1" u="sng">
              <a:latin typeface="楷体" panose="02010609060101010101" charset="-122"/>
              <a:ea typeface="楷体" panose="02010609060101010101" charset="-122"/>
              <a:cs typeface="楷体" panose="02010609060101010101" charset="-122"/>
              <a:sym typeface="+mn-ea"/>
            </a:endParaRPr>
          </a:p>
          <a:p>
            <a:endParaRPr lang="en-US" altLang="zh-CN" b="1" u="sng">
              <a:latin typeface="楷体" panose="02010609060101010101" charset="-122"/>
              <a:ea typeface="楷体" panose="02010609060101010101" charset="-122"/>
              <a:cs typeface="楷体" panose="02010609060101010101" charset="-122"/>
              <a:sym typeface="+mn-ea"/>
            </a:endParaRPr>
          </a:p>
          <a:p>
            <a:r>
              <a:rPr lang="en-US" altLang="zh-CN" b="1" u="sng">
                <a:latin typeface="楷体" panose="02010609060101010101" charset="-122"/>
                <a:ea typeface="楷体" panose="02010609060101010101" charset="-122"/>
                <a:cs typeface="楷体" panose="02010609060101010101" charset="-122"/>
                <a:sym typeface="+mn-ea"/>
              </a:rPr>
              <a:t>-</a:t>
            </a:r>
            <a:r>
              <a:rPr lang="zh-CN" altLang="en-US" b="1" u="sng">
                <a:latin typeface="楷体" panose="02010609060101010101" charset="-122"/>
                <a:ea typeface="楷体" panose="02010609060101010101" charset="-122"/>
                <a:cs typeface="楷体" panose="02010609060101010101" charset="-122"/>
                <a:sym typeface="+mn-ea"/>
              </a:rPr>
              <a:t>取自教材</a:t>
            </a:r>
            <a:r>
              <a:rPr lang="en-US" altLang="zh-CN" b="1" u="sng">
                <a:latin typeface="楷体" panose="02010609060101010101" charset="-122"/>
                <a:ea typeface="楷体" panose="02010609060101010101" charset="-122"/>
                <a:cs typeface="楷体" panose="02010609060101010101" charset="-122"/>
                <a:sym typeface="+mn-ea"/>
              </a:rPr>
              <a:t>- 更新传道会</a:t>
            </a:r>
            <a:r>
              <a:rPr lang="zh-CN" altLang="en-US" b="1" u="sng">
                <a:latin typeface="楷体" panose="02010609060101010101" charset="-122"/>
                <a:ea typeface="楷体" panose="02010609060101010101" charset="-122"/>
                <a:cs typeface="楷体" panose="02010609060101010101" charset="-122"/>
                <a:sym typeface="+mn-ea"/>
              </a:rPr>
              <a:t>《</a:t>
            </a:r>
            <a:r>
              <a:rPr lang="en-US" altLang="zh-CN" b="1" u="sng">
                <a:latin typeface="楷体" panose="02010609060101010101" charset="-122"/>
                <a:ea typeface="楷体" panose="02010609060101010101" charset="-122"/>
                <a:cs typeface="楷体" panose="02010609060101010101" charset="-122"/>
                <a:sym typeface="+mn-ea"/>
              </a:rPr>
              <a:t>系统神学</a:t>
            </a:r>
            <a:r>
              <a:rPr lang="zh-CN" altLang="en-US" b="1" u="sng">
                <a:latin typeface="楷体" panose="02010609060101010101" charset="-122"/>
                <a:ea typeface="楷体" panose="02010609060101010101" charset="-122"/>
                <a:cs typeface="楷体" panose="02010609060101010101" charset="-122"/>
                <a:sym typeface="+mn-ea"/>
              </a:rPr>
              <a:t>》</a:t>
            </a:r>
            <a:r>
              <a:rPr lang="en-US" altLang="zh-CN" b="1" u="sng">
                <a:latin typeface="楷体" panose="02010609060101010101" charset="-122"/>
                <a:ea typeface="楷体" panose="02010609060101010101" charset="-122"/>
                <a:cs typeface="楷体" panose="02010609060101010101" charset="-122"/>
                <a:sym typeface="+mn-ea"/>
              </a:rPr>
              <a:t> 古德恩 </a:t>
            </a:r>
            <a:r>
              <a:rPr lang="zh-CN" altLang="en-US" b="1" u="sng">
                <a:latin typeface="楷体" panose="02010609060101010101" charset="-122"/>
                <a:ea typeface="楷体" panose="02010609060101010101" charset="-122"/>
                <a:cs typeface="楷体" panose="02010609060101010101" charset="-122"/>
                <a:sym typeface="+mn-ea"/>
              </a:rPr>
              <a:t>第一章</a:t>
            </a:r>
            <a:r>
              <a:rPr lang="en-US" altLang="zh-CN" b="1" u="sng">
                <a:latin typeface="楷体" panose="02010609060101010101" charset="-122"/>
                <a:ea typeface="楷体" panose="02010609060101010101" charset="-122"/>
                <a:cs typeface="楷体" panose="02010609060101010101" charset="-122"/>
                <a:sym typeface="+mn-ea"/>
              </a:rPr>
              <a:t> </a:t>
            </a:r>
            <a:endParaRPr lang="en-US" altLang="zh-CN" b="1" u="sng">
              <a:latin typeface="楷体" panose="02010609060101010101" charset="-122"/>
              <a:ea typeface="楷体" panose="02010609060101010101" charset="-122"/>
              <a:cs typeface="楷体" panose="02010609060101010101" charset="-122"/>
              <a:sym typeface="+mn-ea"/>
            </a:endParaRPr>
          </a:p>
          <a:p>
            <a:endParaRPr lang="en-US" altLang="zh-CN" b="1">
              <a:latin typeface="楷体" panose="02010609060101010101" charset="-122"/>
              <a:ea typeface="楷体" panose="02010609060101010101" charset="-122"/>
              <a:cs typeface="楷体" panose="02010609060101010101" charset="-122"/>
              <a:sym typeface="+mn-ea"/>
            </a:endParaRPr>
          </a:p>
          <a:p>
            <a:endParaRPr lang="zh-CN" altLang="en-US" dirty="0">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1.5 </a:t>
            </a:r>
            <a:r>
              <a:rPr lang="zh-CN" altLang="en-US" sz="4800" b="1">
                <a:latin typeface="楷体" panose="02010609060101010101" charset="-122"/>
                <a:ea typeface="楷体" panose="02010609060101010101" charset="-122"/>
                <a:cs typeface="楷体" panose="02010609060101010101" charset="-122"/>
                <a:sym typeface="+mn-ea"/>
              </a:rPr>
              <a:t>两个前提</a:t>
            </a:r>
            <a:endParaRPr lang="en-US" altLang="zh-CN"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12159615" cy="5944235"/>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圣经是真确的</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是真理的惟一、绝对的标准</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神是存在的</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就是圣经所描述的那</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一位神；天、地与其中万物的创造主</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anim calcmode="lin" valueType="num">
                                      <p:cBhvr additive="base">
                                        <p:cTn id="19"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4" end="4"/>
                                            </p:txEl>
                                          </p:spTgt>
                                        </p:tgtEl>
                                        <p:attrNameLst>
                                          <p:attrName>style.visibility</p:attrName>
                                        </p:attrNameLst>
                                      </p:cBhvr>
                                      <p:to>
                                        <p:strVal val="visible"/>
                                      </p:to>
                                    </p:set>
                                    <p:anim calcmode="lin" valueType="num">
                                      <p:cBhvr additive="base">
                                        <p:cTn id="25"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1.6 </a:t>
            </a:r>
            <a:r>
              <a:rPr lang="zh-CN" altLang="en-US" sz="4800" b="1">
                <a:latin typeface="楷体" panose="02010609060101010101" charset="-122"/>
                <a:ea typeface="楷体" panose="02010609060101010101" charset="-122"/>
                <a:cs typeface="楷体" panose="02010609060101010101" charset="-122"/>
                <a:sym typeface="+mn-ea"/>
              </a:rPr>
              <a:t>教父时期</a:t>
            </a:r>
            <a:r>
              <a:rPr lang="zh-CN" altLang="en-US" sz="4800" b="1">
                <a:latin typeface="楷体" panose="02010609060101010101" charset="-122"/>
                <a:ea typeface="楷体" panose="02010609060101010101" charset="-122"/>
                <a:cs typeface="楷体" panose="02010609060101010101" charset="-122"/>
                <a:sym typeface="+mn-ea"/>
              </a:rPr>
              <a:t>的系统神学</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8975725" cy="5944235"/>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第一位：希腊教父 </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俄立根</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Origen</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俄利根依据马太福音19章12节而阉割了自己</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en-US" altLang="zh-CN" sz="1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“因为有人生来是阉人，也有被人阉的，并有为天国的缘故自阉的；这话谁能领受，就可领受。”</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支持</a:t>
            </a:r>
            <a:r>
              <a:rPr lang="en-US" altLang="zh-CN" sz="3200" b="1" u="sng" kern="0" dirty="0" err="1" smtClean="0">
                <a:solidFill>
                  <a:srgbClr val="0000FF"/>
                </a:solidFill>
                <a:effectLst/>
                <a:latin typeface="楷体" panose="02010609060101010101" charset="-122"/>
                <a:ea typeface="楷体" panose="02010609060101010101" charset="-122"/>
                <a:cs typeface="楷体" panose="02010609060101010101" charset="-122"/>
                <a:sym typeface="Arial" panose="020B0604020202020204" pitchFamily="34" charset="0"/>
              </a:rPr>
              <a:t>用希腊哲学讲解基督教教义</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以色列人为耶和华的殿制造器皿，所用的金子其实来自埃及。他拿这个事例做比喻</a:t>
            </a:r>
            <a:endPar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Peri Archon</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最基本的原理</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2" indent="0" algn="just">
              <a:lnSpc>
                <a:spcPct val="130000"/>
              </a:lnSpc>
              <a:buFont typeface="Wingdings" panose="05000000000000000000" charset="0"/>
              <a:buNone/>
            </a:pPr>
            <a:r>
              <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*第一个用“永远受生”来解说父与子的关系</a:t>
            </a:r>
            <a:endPar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2" indent="0" algn="just">
              <a:lnSpc>
                <a:spcPct val="130000"/>
              </a:lnSpc>
              <a:buFont typeface="Wingdings" panose="05000000000000000000" charset="0"/>
              <a:buNone/>
            </a:pPr>
            <a:r>
              <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*接受柏拉图的哲学观点，认为灵魂是因堕落而降低为魂</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pic>
        <p:nvPicPr>
          <p:cNvPr id="3" name="图片 2"/>
          <p:cNvPicPr>
            <a:picLocks noChangeAspect="1"/>
          </p:cNvPicPr>
          <p:nvPr/>
        </p:nvPicPr>
        <p:blipFill>
          <a:blip r:embed="rId3"/>
          <a:stretch>
            <a:fillRect/>
          </a:stretch>
        </p:blipFill>
        <p:spPr>
          <a:xfrm>
            <a:off x="8994775" y="1126490"/>
            <a:ext cx="3257550" cy="3869690"/>
          </a:xfrm>
          <a:prstGeom prst="rect">
            <a:avLst/>
          </a:prstGeom>
        </p:spPr>
      </p:pic>
      <p:sp>
        <p:nvSpPr>
          <p:cNvPr id="5" name="文本框 4"/>
          <p:cNvSpPr txBox="1"/>
          <p:nvPr/>
        </p:nvSpPr>
        <p:spPr>
          <a:xfrm>
            <a:off x="9947275" y="5507355"/>
            <a:ext cx="1718310" cy="460375"/>
          </a:xfrm>
          <a:prstGeom prst="rect">
            <a:avLst/>
          </a:prstGeom>
          <a:noFill/>
        </p:spPr>
        <p:txBody>
          <a:bodyPr wrap="none" rtlCol="0" anchor="t">
            <a:spAutoFit/>
          </a:bodyPr>
          <a:p>
            <a:r>
              <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(185-254</a:t>
            </a:r>
            <a:r>
              <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 calcmode="lin" valueType="num">
                                      <p:cBhvr additive="base">
                                        <p:cTn id="2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anim calcmode="lin" valueType="num">
                                      <p:cBhvr additive="base">
                                        <p:cTn id="31"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 calcmode="lin" valueType="num">
                                      <p:cBhvr additive="base">
                                        <p:cTn id="37"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xEl>
                                              <p:pRg st="6" end="6"/>
                                            </p:txEl>
                                          </p:spTgt>
                                        </p:tgtEl>
                                        <p:attrNameLst>
                                          <p:attrName>style.visibility</p:attrName>
                                        </p:attrNameLst>
                                      </p:cBhvr>
                                      <p:to>
                                        <p:strVal val="visible"/>
                                      </p:to>
                                    </p:set>
                                    <p:anim calcmode="lin" valueType="num">
                                      <p:cBhvr additive="base">
                                        <p:cTn id="43"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
                                            <p:txEl>
                                              <p:pRg st="7" end="7"/>
                                            </p:txEl>
                                          </p:spTgt>
                                        </p:tgtEl>
                                        <p:attrNameLst>
                                          <p:attrName>style.visibility</p:attrName>
                                        </p:attrNameLst>
                                      </p:cBhvr>
                                      <p:to>
                                        <p:strVal val="visible"/>
                                      </p:to>
                                    </p:set>
                                    <p:anim calcmode="lin" valueType="num">
                                      <p:cBhvr additive="base">
                                        <p:cTn id="49" dur="500" fill="hold"/>
                                        <p:tgtEl>
                                          <p:spTgt spid="2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780415" y="99695"/>
            <a:ext cx="11109960" cy="584835"/>
          </a:xfrm>
          <a:prstGeom prst="rect">
            <a:avLst/>
          </a:prstGeom>
        </p:spPr>
        <p:txBody>
          <a:bodyPr wrap="square">
            <a:noAutofit/>
          </a:bodyPr>
          <a:lstStyle/>
          <a:p>
            <a:pPr algn="ctr"/>
            <a:r>
              <a:rPr lang="zh-CN" sz="4800" b="1">
                <a:latin typeface="楷体" panose="02010609060101010101" charset="-122"/>
                <a:ea typeface="楷体" panose="02010609060101010101" charset="-122"/>
                <a:cs typeface="楷体" panose="02010609060101010101" charset="-122"/>
                <a:sym typeface="+mn-ea"/>
              </a:rPr>
              <a:t>第二位： 拉克坦提乌斯</a:t>
            </a:r>
            <a:r>
              <a:rPr lang="en-US" altLang="zh-CN" sz="4800" b="1">
                <a:latin typeface="楷体" panose="02010609060101010101" charset="-122"/>
                <a:ea typeface="楷体" panose="02010609060101010101" charset="-122"/>
                <a:cs typeface="楷体" panose="02010609060101010101" charset="-122"/>
                <a:sym typeface="+mn-ea"/>
              </a:rPr>
              <a:t>(</a:t>
            </a:r>
            <a:r>
              <a:rPr lang="zh-CN" sz="4800" b="1">
                <a:latin typeface="楷体" panose="02010609060101010101" charset="-122"/>
                <a:ea typeface="楷体" panose="02010609060101010101" charset="-122"/>
                <a:cs typeface="楷体" panose="02010609060101010101" charset="-122"/>
                <a:sym typeface="+mn-ea"/>
              </a:rPr>
              <a:t>Lactantius</a:t>
            </a:r>
            <a:r>
              <a:rPr lang="en-US" altLang="zh-CN" sz="4800" b="1">
                <a:latin typeface="楷体" panose="02010609060101010101" charset="-122"/>
                <a:ea typeface="楷体" panose="02010609060101010101" charset="-122"/>
                <a:cs typeface="楷体" panose="02010609060101010101" charset="-122"/>
                <a:sym typeface="+mn-ea"/>
              </a:rPr>
              <a:t>)</a:t>
            </a:r>
            <a:endParaRPr lang="en-US" altLang="zh-CN"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7993380" cy="5944235"/>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罗马高官</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古罗马基督教作家</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著有大量解释基督教的作品</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 博采众长，富于变化。</a:t>
            </a:r>
            <a:endPar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 在文艺复兴时期仍具有广泛影响力</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《The divine institutes》</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BOOK I  OF THE FALSE WORSHIP OF THE GODS</a:t>
            </a:r>
            <a:endPar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BOOK II OF THE ORIGIN OF ERROR</a:t>
            </a:r>
            <a:endPar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BOOK III OF THE FALSE WISDOM OF PHILOSOPHERS</a:t>
            </a:r>
            <a:endPar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BOOK IV OF TRUE WISDOM AND RELIGION</a:t>
            </a:r>
            <a:endPar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BOOK V OF JUSTICE</a:t>
            </a:r>
            <a:endPar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BOOK VI OF TRUE WORSHIP.</a:t>
            </a:r>
            <a:endPar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BOOK VII OF A HAPPY LIFE</a:t>
            </a:r>
            <a:endParaRPr lang="zh-CN" altLang="en-US" sz="20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pic>
        <p:nvPicPr>
          <p:cNvPr id="3" name="图片 2"/>
          <p:cNvPicPr>
            <a:picLocks noChangeAspect="1"/>
          </p:cNvPicPr>
          <p:nvPr/>
        </p:nvPicPr>
        <p:blipFill>
          <a:blip r:embed="rId3"/>
          <a:stretch>
            <a:fillRect/>
          </a:stretch>
        </p:blipFill>
        <p:spPr>
          <a:xfrm>
            <a:off x="8143240" y="1283335"/>
            <a:ext cx="4150995" cy="3105150"/>
          </a:xfrm>
          <a:prstGeom prst="rect">
            <a:avLst/>
          </a:prstGeom>
        </p:spPr>
      </p:pic>
      <p:sp>
        <p:nvSpPr>
          <p:cNvPr id="4" name="文本框 3"/>
          <p:cNvSpPr txBox="1"/>
          <p:nvPr/>
        </p:nvSpPr>
        <p:spPr>
          <a:xfrm>
            <a:off x="8780780" y="4809490"/>
            <a:ext cx="2876550" cy="521970"/>
          </a:xfrm>
          <a:prstGeom prst="rect">
            <a:avLst/>
          </a:prstGeom>
          <a:noFill/>
        </p:spPr>
        <p:txBody>
          <a:bodyPr wrap="square" rtlCol="0" anchor="t">
            <a:spAutoFit/>
          </a:bodyPr>
          <a:p>
            <a:r>
              <a:rPr lang="zh-CN" altLang="en-US"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（240－320）</a:t>
            </a:r>
            <a:endParaRPr lang="zh-CN" altLang="en-US"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 calcmode="lin" valueType="num">
                                      <p:cBhvr additive="base">
                                        <p:cTn id="2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anim calcmode="lin" valueType="num">
                                      <p:cBhvr additive="base">
                                        <p:cTn id="31"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 calcmode="lin" valueType="num">
                                      <p:cBhvr additive="base">
                                        <p:cTn id="37"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
                                            <p:txEl>
                                              <p:pRg st="6" end="6"/>
                                            </p:txEl>
                                          </p:spTgt>
                                        </p:tgtEl>
                                        <p:attrNameLst>
                                          <p:attrName>style.visibility</p:attrName>
                                        </p:attrNameLst>
                                      </p:cBhvr>
                                      <p:to>
                                        <p:strVal val="visible"/>
                                      </p:to>
                                    </p:set>
                                    <p:anim calcmode="lin" valueType="num">
                                      <p:cBhvr additive="base">
                                        <p:cTn id="41"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7">
                                            <p:txEl>
                                              <p:pRg st="7" end="7"/>
                                            </p:txEl>
                                          </p:spTgt>
                                        </p:tgtEl>
                                        <p:attrNameLst>
                                          <p:attrName>style.visibility</p:attrName>
                                        </p:attrNameLst>
                                      </p:cBhvr>
                                      <p:to>
                                        <p:strVal val="visible"/>
                                      </p:to>
                                    </p:set>
                                    <p:anim calcmode="lin" valueType="num">
                                      <p:cBhvr additive="base">
                                        <p:cTn id="45" dur="500" fill="hold"/>
                                        <p:tgtEl>
                                          <p:spTgt spid="27">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7">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7">
                                            <p:txEl>
                                              <p:pRg st="8" end="8"/>
                                            </p:txEl>
                                          </p:spTgt>
                                        </p:tgtEl>
                                        <p:attrNameLst>
                                          <p:attrName>style.visibility</p:attrName>
                                        </p:attrNameLst>
                                      </p:cBhvr>
                                      <p:to>
                                        <p:strVal val="visible"/>
                                      </p:to>
                                    </p:set>
                                    <p:anim calcmode="lin" valueType="num">
                                      <p:cBhvr additive="base">
                                        <p:cTn id="49" dur="500" fill="hold"/>
                                        <p:tgtEl>
                                          <p:spTgt spid="2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
                                            <p:txEl>
                                              <p:pRg st="9" end="9"/>
                                            </p:txEl>
                                          </p:spTgt>
                                        </p:tgtEl>
                                        <p:attrNameLst>
                                          <p:attrName>style.visibility</p:attrName>
                                        </p:attrNameLst>
                                      </p:cBhvr>
                                      <p:to>
                                        <p:strVal val="visible"/>
                                      </p:to>
                                    </p:set>
                                    <p:anim calcmode="lin" valueType="num">
                                      <p:cBhvr additive="base">
                                        <p:cTn id="53" dur="500" fill="hold"/>
                                        <p:tgtEl>
                                          <p:spTgt spid="27">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7">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xEl>
                                              <p:pRg st="10" end="10"/>
                                            </p:txEl>
                                          </p:spTgt>
                                        </p:tgtEl>
                                        <p:attrNameLst>
                                          <p:attrName>style.visibility</p:attrName>
                                        </p:attrNameLst>
                                      </p:cBhvr>
                                      <p:to>
                                        <p:strVal val="visible"/>
                                      </p:to>
                                    </p:set>
                                    <p:anim calcmode="lin" valueType="num">
                                      <p:cBhvr additive="base">
                                        <p:cTn id="57" dur="500" fill="hold"/>
                                        <p:tgtEl>
                                          <p:spTgt spid="27">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7">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7">
                                            <p:txEl>
                                              <p:pRg st="11" end="11"/>
                                            </p:txEl>
                                          </p:spTgt>
                                        </p:tgtEl>
                                        <p:attrNameLst>
                                          <p:attrName>style.visibility</p:attrName>
                                        </p:attrNameLst>
                                      </p:cBhvr>
                                      <p:to>
                                        <p:strVal val="visible"/>
                                      </p:to>
                                    </p:set>
                                    <p:anim calcmode="lin" valueType="num">
                                      <p:cBhvr additive="base">
                                        <p:cTn id="61" dur="500" fill="hold"/>
                                        <p:tgtEl>
                                          <p:spTgt spid="27">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527050" y="99695"/>
            <a:ext cx="9312275" cy="584835"/>
          </a:xfrm>
          <a:prstGeom prst="rect">
            <a:avLst/>
          </a:prstGeom>
        </p:spPr>
        <p:txBody>
          <a:bodyPr wrap="square">
            <a:noAutofit/>
          </a:bodyPr>
          <a:lstStyle/>
          <a:p>
            <a:pPr algn="ctr"/>
            <a:r>
              <a:rPr lang="zh-CN" altLang="en-US" sz="4800" b="1">
                <a:latin typeface="楷体" panose="02010609060101010101" charset="-122"/>
                <a:ea typeface="楷体" panose="02010609060101010101" charset="-122"/>
                <a:cs typeface="楷体" panose="02010609060101010101" charset="-122"/>
                <a:sym typeface="+mn-ea"/>
              </a:rPr>
              <a:t>第三位：奥古斯丁 </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8591550" cy="5944235"/>
          </a:xfrm>
          <a:prstGeom prst="rect">
            <a:avLst/>
          </a:prstGeom>
        </p:spPr>
        <p:txBody>
          <a:bodyPr wrap="square" anchor="t"/>
          <a:lstStyle/>
          <a:p>
            <a:pPr marL="342900" indent="-342900" algn="just">
              <a:lnSpc>
                <a:spcPct val="130000"/>
              </a:lnSpc>
              <a:buFont typeface="Wingdings" panose="05000000000000000000" charset="0"/>
              <a:buChar char="l"/>
            </a:pP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第三世纪写了一本 Enchiridion（意思是 ―Handboo</a:t>
            </a:r>
            <a:r>
              <a:rPr 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k</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，手册）</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914400" lvl="1" indent="-457200" algn="just">
              <a:lnSpc>
                <a:spcPct val="130000"/>
              </a:lnSpc>
              <a:buFont typeface="Arial" panose="020B0604020202020204" pitchFamily="34" charset="0"/>
              <a:buChar char="•"/>
            </a:pPr>
            <a:r>
              <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内容： 信、 望、 爱</a:t>
            </a:r>
            <a:endPar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914400" lvl="1" indent="-457200" algn="just">
              <a:lnSpc>
                <a:spcPct val="130000"/>
              </a:lnSpc>
              <a:buFont typeface="Arial" panose="020B0604020202020204" pitchFamily="34" charset="0"/>
              <a:buChar char="•"/>
            </a:pPr>
            <a:r>
              <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用“信、 望、 爱” 来归纳他的系统神学的</a:t>
            </a:r>
            <a:r>
              <a:rPr lang="en-US" alt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其实，这本书就是</a:t>
            </a:r>
            <a:r>
              <a:rPr lang="zh-CN" sz="2800" b="1" u="sng" kern="0" dirty="0" err="1" smtClean="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使徒信经的解释</a:t>
            </a:r>
            <a:r>
              <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914400" lvl="1" indent="-457200" algn="just">
              <a:lnSpc>
                <a:spcPct val="130000"/>
              </a:lnSpc>
              <a:buFont typeface="Arial" panose="020B0604020202020204" pitchFamily="34" charset="0"/>
              <a:buChar char="•"/>
            </a:pPr>
            <a:r>
              <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高举神主权的恩典，和耶稣基督救赎的大工</a:t>
            </a:r>
            <a:endPar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pic>
        <p:nvPicPr>
          <p:cNvPr id="3" name="图片 2"/>
          <p:cNvPicPr>
            <a:picLocks noChangeAspect="1"/>
          </p:cNvPicPr>
          <p:nvPr/>
        </p:nvPicPr>
        <p:blipFill>
          <a:blip r:embed="rId3"/>
          <a:stretch>
            <a:fillRect/>
          </a:stretch>
        </p:blipFill>
        <p:spPr>
          <a:xfrm>
            <a:off x="8792210" y="1112520"/>
            <a:ext cx="3309620" cy="4632960"/>
          </a:xfrm>
          <a:prstGeom prst="rect">
            <a:avLst/>
          </a:prstGeom>
        </p:spPr>
      </p:pic>
      <p:sp>
        <p:nvSpPr>
          <p:cNvPr id="4" name="文本框 3"/>
          <p:cNvSpPr txBox="1"/>
          <p:nvPr/>
        </p:nvSpPr>
        <p:spPr>
          <a:xfrm>
            <a:off x="9839325" y="5741035"/>
            <a:ext cx="1978025" cy="521970"/>
          </a:xfrm>
          <a:prstGeom prst="rect">
            <a:avLst/>
          </a:prstGeom>
          <a:noFill/>
        </p:spPr>
        <p:txBody>
          <a:bodyPr wrap="none" rtlCol="0" anchor="t">
            <a:spAutoFit/>
          </a:bodyPr>
          <a:p>
            <a:r>
              <a:rPr lang="en-US" altLang="zh-CN" sz="2800" b="1">
                <a:latin typeface="楷体" panose="02010609060101010101" charset="-122"/>
                <a:ea typeface="楷体" panose="02010609060101010101" charset="-122"/>
                <a:cs typeface="楷体" panose="02010609060101010101" charset="-122"/>
                <a:sym typeface="+mn-ea"/>
              </a:rPr>
              <a:t>(354-430</a:t>
            </a:r>
            <a:r>
              <a:rPr lang="zh-CN" altLang="en-US" sz="2800" b="1">
                <a:latin typeface="楷体" panose="02010609060101010101" charset="-122"/>
                <a:ea typeface="楷体" panose="02010609060101010101" charset="-122"/>
                <a:cs typeface="楷体" panose="02010609060101010101" charset="-122"/>
                <a:sym typeface="+mn-ea"/>
              </a:rPr>
              <a:t>）</a:t>
            </a:r>
            <a:endParaRPr lang="zh-CN" altLang="en-US" sz="2800" b="1">
              <a:latin typeface="楷体" panose="02010609060101010101" charset="-122"/>
              <a:ea typeface="楷体" panose="02010609060101010101" charset="-122"/>
              <a:cs typeface="楷体" panose="0201060906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 calcmode="lin" valueType="num">
                                      <p:cBhvr additive="base">
                                        <p:cTn id="2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527050" y="99695"/>
            <a:ext cx="11501755" cy="584835"/>
          </a:xfrm>
          <a:prstGeom prst="rect">
            <a:avLst/>
          </a:prstGeom>
        </p:spPr>
        <p:txBody>
          <a:bodyPr wrap="square">
            <a:noAutofit/>
          </a:bodyPr>
          <a:lstStyle/>
          <a:p>
            <a:pPr algn="ctr"/>
            <a:r>
              <a:rPr lang="zh-CN" altLang="en-US" sz="4800" b="1">
                <a:latin typeface="楷体" panose="02010609060101010101" charset="-122"/>
                <a:ea typeface="楷体" panose="02010609060101010101" charset="-122"/>
                <a:cs typeface="楷体" panose="02010609060101010101" charset="-122"/>
                <a:sym typeface="+mn-ea"/>
              </a:rPr>
              <a:t>第四</a:t>
            </a:r>
            <a:r>
              <a:rPr lang="zh-CN" altLang="en-US" sz="4800" b="1">
                <a:latin typeface="楷体" panose="02010609060101010101" charset="-122"/>
                <a:ea typeface="楷体" panose="02010609060101010101" charset="-122"/>
                <a:cs typeface="楷体" panose="02010609060101010101" charset="-122"/>
                <a:sym typeface="+mn-ea"/>
              </a:rPr>
              <a:t>位： 大马色的约翰 </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8591550" cy="5944235"/>
          </a:xfrm>
          <a:prstGeom prst="rect">
            <a:avLst/>
          </a:prstGeom>
        </p:spPr>
        <p:txBody>
          <a:bodyPr wrap="square" anchor="t"/>
          <a:lstStyle/>
          <a:p>
            <a:pPr marL="342900" indent="-342900" algn="just">
              <a:lnSpc>
                <a:spcPct val="130000"/>
              </a:lnSpc>
              <a:buFont typeface="Wingdings" panose="05000000000000000000" charset="0"/>
              <a:buChar char="l"/>
            </a:pP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《正统信仰的准确解释》（an Accurate Exposition of the Orthodox Faith）</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914400" lvl="1" indent="-457200" algn="just">
              <a:lnSpc>
                <a:spcPct val="130000"/>
              </a:lnSpc>
              <a:buFont typeface="Arial" panose="020B0604020202020204" pitchFamily="34" charset="0"/>
              <a:buChar char="•"/>
            </a:pPr>
            <a:r>
              <a:rPr lang="en-US" alt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I.</a:t>
            </a:r>
            <a:r>
              <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神，和三位一体； </a:t>
            </a:r>
            <a:endPar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914400" lvl="1" indent="-457200" algn="just">
              <a:lnSpc>
                <a:spcPct val="130000"/>
              </a:lnSpc>
              <a:buFont typeface="Arial" panose="020B0604020202020204" pitchFamily="34" charset="0"/>
              <a:buChar char="•"/>
            </a:pPr>
            <a:r>
              <a:rPr lang="en-US" alt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II.</a:t>
            </a:r>
            <a:r>
              <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创造，人的被造，和人的本性； 第</a:t>
            </a:r>
            <a:r>
              <a:rPr lang="en-US" alt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III.</a:t>
            </a:r>
            <a:r>
              <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耶稣基督，和祂的道成肉身、 死、 降到阴间； </a:t>
            </a:r>
            <a:endPar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914400" lvl="1" indent="-457200" algn="just">
              <a:lnSpc>
                <a:spcPct val="130000"/>
              </a:lnSpc>
              <a:buFont typeface="Arial" panose="020B0604020202020204" pitchFamily="34" charset="0"/>
              <a:buChar char="•"/>
            </a:pPr>
            <a:r>
              <a:rPr lang="en-US" alt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IV.</a:t>
            </a:r>
            <a:r>
              <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耶稣基督的复活、 作王</a:t>
            </a:r>
            <a:endParaRPr 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800100" lvl="1" indent="-342900" algn="just">
              <a:lnSpc>
                <a:spcPct val="130000"/>
              </a:lnSpc>
              <a:buFont typeface="Wingdings" panose="05000000000000000000" charset="0"/>
              <a:buChar char="l"/>
            </a:pPr>
            <a:endParaRPr lang="zh-CN" sz="28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4" name="文本框 3"/>
          <p:cNvSpPr txBox="1"/>
          <p:nvPr/>
        </p:nvSpPr>
        <p:spPr>
          <a:xfrm>
            <a:off x="8610600" y="5403215"/>
            <a:ext cx="3773170" cy="953135"/>
          </a:xfrm>
          <a:prstGeom prst="rect">
            <a:avLst/>
          </a:prstGeom>
          <a:noFill/>
        </p:spPr>
        <p:txBody>
          <a:bodyPr wrap="none" rtlCol="0" anchor="t">
            <a:spAutoFit/>
          </a:bodyPr>
          <a:p>
            <a:pPr algn="ctr"/>
            <a:r>
              <a:rPr lang="zh-CN" altLang="en-US" sz="2800" b="1">
                <a:latin typeface="楷体" panose="02010609060101010101" charset="-122"/>
                <a:ea typeface="楷体" panose="02010609060101010101" charset="-122"/>
                <a:cs typeface="楷体" panose="02010609060101010101" charset="-122"/>
                <a:sym typeface="+mn-ea"/>
              </a:rPr>
              <a:t>（John of Damascus）</a:t>
            </a:r>
            <a:endParaRPr lang="zh-CN" altLang="en-US" sz="2800" b="1">
              <a:latin typeface="楷体" panose="02010609060101010101" charset="-122"/>
              <a:ea typeface="楷体" panose="02010609060101010101" charset="-122"/>
              <a:cs typeface="楷体" panose="02010609060101010101" charset="-122"/>
              <a:sym typeface="+mn-ea"/>
            </a:endParaRPr>
          </a:p>
          <a:p>
            <a:pPr algn="ctr"/>
            <a:r>
              <a:rPr lang="en-US" altLang="zh-CN" sz="2800" b="1">
                <a:latin typeface="楷体" panose="02010609060101010101" charset="-122"/>
                <a:ea typeface="楷体" panose="02010609060101010101" charset="-122"/>
                <a:cs typeface="楷体" panose="02010609060101010101" charset="-122"/>
                <a:sym typeface="+mn-ea"/>
              </a:rPr>
              <a:t>(675-749</a:t>
            </a:r>
            <a:r>
              <a:rPr lang="zh-CN" altLang="en-US" sz="2800" b="1">
                <a:latin typeface="楷体" panose="02010609060101010101" charset="-122"/>
                <a:ea typeface="楷体" panose="02010609060101010101" charset="-122"/>
                <a:cs typeface="楷体" panose="02010609060101010101" charset="-122"/>
                <a:sym typeface="+mn-ea"/>
              </a:rPr>
              <a:t>）</a:t>
            </a:r>
            <a:endParaRPr lang="zh-CN" altLang="en-US" sz="2800" b="1">
              <a:latin typeface="楷体" panose="02010609060101010101" charset="-122"/>
              <a:ea typeface="楷体" panose="02010609060101010101" charset="-122"/>
              <a:cs typeface="楷体" panose="02010609060101010101" charset="-122"/>
              <a:sym typeface="+mn-ea"/>
            </a:endParaRPr>
          </a:p>
        </p:txBody>
      </p:sp>
      <p:pic>
        <p:nvPicPr>
          <p:cNvPr id="5" name="图片 4"/>
          <p:cNvPicPr>
            <a:picLocks noChangeAspect="1"/>
          </p:cNvPicPr>
          <p:nvPr/>
        </p:nvPicPr>
        <p:blipFill>
          <a:blip r:embed="rId3"/>
          <a:stretch>
            <a:fillRect/>
          </a:stretch>
        </p:blipFill>
        <p:spPr>
          <a:xfrm>
            <a:off x="8852535" y="1261745"/>
            <a:ext cx="3275965" cy="414147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 calcmode="lin" valueType="num">
                                      <p:cBhvr additive="base">
                                        <p:cTn id="7"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anim calcmode="lin" valueType="num">
                                      <p:cBhvr additive="base">
                                        <p:cTn id="13"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anim calcmode="lin" valueType="num">
                                      <p:cBhvr additive="base">
                                        <p:cTn id="19"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1.7 </a:t>
            </a:r>
            <a:r>
              <a:rPr lang="zh-CN" altLang="en-US" sz="4800" b="1">
                <a:latin typeface="楷体" panose="02010609060101010101" charset="-122"/>
                <a:ea typeface="楷体" panose="02010609060101010101" charset="-122"/>
                <a:cs typeface="楷体" panose="02010609060101010101" charset="-122"/>
                <a:sym typeface="+mn-ea"/>
              </a:rPr>
              <a:t>中古</a:t>
            </a:r>
            <a:r>
              <a:rPr lang="zh-CN" altLang="en-US" sz="4800" b="1">
                <a:latin typeface="楷体" panose="02010609060101010101" charset="-122"/>
                <a:ea typeface="楷体" panose="02010609060101010101" charset="-122"/>
                <a:cs typeface="楷体" panose="02010609060101010101" charset="-122"/>
                <a:sym typeface="+mn-ea"/>
              </a:rPr>
              <a:t>时期</a:t>
            </a:r>
            <a:r>
              <a:rPr lang="zh-CN" altLang="en-US" sz="4800" b="1">
                <a:latin typeface="楷体" panose="02010609060101010101" charset="-122"/>
                <a:ea typeface="楷体" panose="02010609060101010101" charset="-122"/>
                <a:cs typeface="楷体" panose="02010609060101010101" charset="-122"/>
                <a:sym typeface="+mn-ea"/>
              </a:rPr>
              <a:t>的系统神学</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8975725" cy="5944235"/>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第一位：</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Peter Lombard，伦巴得的彼得</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- 1159年被任命为巴黎主教</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 </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他最重要的成就是编纂《四部语录》</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收集教父们的文章成集</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成为基督教系统神学当时的主要教科书</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9947275" y="5507355"/>
            <a:ext cx="2025650" cy="460375"/>
          </a:xfrm>
          <a:prstGeom prst="rect">
            <a:avLst/>
          </a:prstGeom>
          <a:noFill/>
        </p:spPr>
        <p:txBody>
          <a:bodyPr wrap="none" rtlCol="0" anchor="t">
            <a:spAutoFit/>
          </a:bodyPr>
          <a:p>
            <a:r>
              <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(1100-1160</a:t>
            </a:r>
            <a:r>
              <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pic>
        <p:nvPicPr>
          <p:cNvPr id="4" name="图片 3"/>
          <p:cNvPicPr>
            <a:picLocks noChangeAspect="1"/>
          </p:cNvPicPr>
          <p:nvPr/>
        </p:nvPicPr>
        <p:blipFill>
          <a:blip r:embed="rId3"/>
          <a:stretch>
            <a:fillRect/>
          </a:stretch>
        </p:blipFill>
        <p:spPr>
          <a:xfrm>
            <a:off x="9210675" y="1176020"/>
            <a:ext cx="2946400" cy="406400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 calcmode="lin" valueType="num">
                                      <p:cBhvr additive="base">
                                        <p:cTn id="2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anim calcmode="lin" valueType="num">
                                      <p:cBhvr additive="base">
                                        <p:cTn id="31"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1.7 </a:t>
            </a:r>
            <a:r>
              <a:rPr lang="zh-CN" altLang="en-US" sz="4800" b="1">
                <a:latin typeface="楷体" panose="02010609060101010101" charset="-122"/>
                <a:ea typeface="楷体" panose="02010609060101010101" charset="-122"/>
                <a:cs typeface="楷体" panose="02010609060101010101" charset="-122"/>
                <a:sym typeface="+mn-ea"/>
              </a:rPr>
              <a:t>中古</a:t>
            </a:r>
            <a:r>
              <a:rPr lang="zh-CN" altLang="en-US" sz="4800" b="1">
                <a:latin typeface="楷体" panose="02010609060101010101" charset="-122"/>
                <a:ea typeface="楷体" panose="02010609060101010101" charset="-122"/>
                <a:cs typeface="楷体" panose="02010609060101010101" charset="-122"/>
                <a:sym typeface="+mn-ea"/>
              </a:rPr>
              <a:t>时期</a:t>
            </a:r>
            <a:r>
              <a:rPr lang="zh-CN" altLang="en-US" sz="4800" b="1">
                <a:latin typeface="楷体" panose="02010609060101010101" charset="-122"/>
                <a:ea typeface="楷体" panose="02010609060101010101" charset="-122"/>
                <a:cs typeface="楷体" panose="02010609060101010101" charset="-122"/>
                <a:sym typeface="+mn-ea"/>
              </a:rPr>
              <a:t>的系统神学</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8975725" cy="5944235"/>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第</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2</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位：</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Thomas Aquina</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阿奎那</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《神学大全</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 </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他最重要的成就是编纂《四部语录》</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收集教父们的文章成集</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成为基督教系统神学当时的主要教科书</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9947275" y="5507355"/>
            <a:ext cx="2025650" cy="460375"/>
          </a:xfrm>
          <a:prstGeom prst="rect">
            <a:avLst/>
          </a:prstGeom>
          <a:noFill/>
        </p:spPr>
        <p:txBody>
          <a:bodyPr wrap="none" rtlCol="0" anchor="t">
            <a:spAutoFit/>
          </a:bodyPr>
          <a:p>
            <a:r>
              <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(1225-1274</a:t>
            </a:r>
            <a:r>
              <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pic>
        <p:nvPicPr>
          <p:cNvPr id="3" name="图片 2"/>
          <p:cNvPicPr>
            <a:picLocks noChangeAspect="1"/>
          </p:cNvPicPr>
          <p:nvPr/>
        </p:nvPicPr>
        <p:blipFill>
          <a:blip r:embed="rId3"/>
          <a:stretch>
            <a:fillRect/>
          </a:stretch>
        </p:blipFill>
        <p:spPr>
          <a:xfrm>
            <a:off x="8832215" y="774065"/>
            <a:ext cx="3251200" cy="456311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 calcmode="lin" valueType="num">
                                      <p:cBhvr additive="base">
                                        <p:cTn id="2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anim calcmode="lin" valueType="num">
                                      <p:cBhvr additive="base">
                                        <p:cTn id="31"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695"/>
            <a:ext cx="8973820" cy="58483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1.8 </a:t>
            </a:r>
            <a:r>
              <a:rPr lang="zh-CN" altLang="en-US" sz="4800" b="1">
                <a:latin typeface="楷体" panose="02010609060101010101" charset="-122"/>
                <a:ea typeface="楷体" panose="02010609060101010101" charset="-122"/>
                <a:cs typeface="楷体" panose="02010609060101010101" charset="-122"/>
                <a:sym typeface="+mn-ea"/>
              </a:rPr>
              <a:t>宗教改革</a:t>
            </a:r>
            <a:r>
              <a:rPr lang="zh-CN" altLang="en-US" sz="4800" b="1">
                <a:latin typeface="楷体" panose="02010609060101010101" charset="-122"/>
                <a:ea typeface="楷体" panose="02010609060101010101" charset="-122"/>
                <a:cs typeface="楷体" panose="02010609060101010101" charset="-122"/>
                <a:sym typeface="+mn-ea"/>
              </a:rPr>
              <a:t>时期</a:t>
            </a:r>
            <a:r>
              <a:rPr lang="zh-CN" altLang="en-US" sz="4800" b="1">
                <a:latin typeface="楷体" panose="02010609060101010101" charset="-122"/>
                <a:ea typeface="楷体" panose="02010609060101010101" charset="-122"/>
                <a:cs typeface="楷体" panose="02010609060101010101" charset="-122"/>
                <a:sym typeface="+mn-ea"/>
              </a:rPr>
              <a:t>的系统神学</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8975725" cy="5944235"/>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第</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1</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位：</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莫兰顿（Melanchthon）</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马 丁 路 德 的 同 工</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 </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《神学题目的一些共通点》</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来自莫兰顿的罗马书教课讲义。</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9947275" y="5507355"/>
            <a:ext cx="2025650" cy="460375"/>
          </a:xfrm>
          <a:prstGeom prst="rect">
            <a:avLst/>
          </a:prstGeom>
          <a:noFill/>
        </p:spPr>
        <p:txBody>
          <a:bodyPr wrap="none" rtlCol="0" anchor="t">
            <a:spAutoFit/>
          </a:bodyPr>
          <a:p>
            <a:r>
              <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(1497-1560</a:t>
            </a:r>
            <a:r>
              <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pic>
        <p:nvPicPr>
          <p:cNvPr id="4" name="图片 3"/>
          <p:cNvPicPr>
            <a:picLocks noChangeAspect="1"/>
          </p:cNvPicPr>
          <p:nvPr/>
        </p:nvPicPr>
        <p:blipFill>
          <a:blip r:embed="rId3"/>
          <a:stretch>
            <a:fillRect/>
          </a:stretch>
        </p:blipFill>
        <p:spPr>
          <a:xfrm>
            <a:off x="8956675" y="1020445"/>
            <a:ext cx="3016250" cy="431546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 calcmode="lin" valueType="num">
                                      <p:cBhvr additive="base">
                                        <p:cTn id="2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695"/>
            <a:ext cx="8973820" cy="58483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1.8 </a:t>
            </a:r>
            <a:r>
              <a:rPr lang="zh-CN" altLang="en-US" sz="4800" b="1">
                <a:latin typeface="楷体" panose="02010609060101010101" charset="-122"/>
                <a:ea typeface="楷体" panose="02010609060101010101" charset="-122"/>
                <a:cs typeface="楷体" panose="02010609060101010101" charset="-122"/>
                <a:sym typeface="+mn-ea"/>
              </a:rPr>
              <a:t>宗教改革</a:t>
            </a:r>
            <a:r>
              <a:rPr lang="zh-CN" altLang="en-US" sz="4800" b="1">
                <a:latin typeface="楷体" panose="02010609060101010101" charset="-122"/>
                <a:ea typeface="楷体" panose="02010609060101010101" charset="-122"/>
                <a:cs typeface="楷体" panose="02010609060101010101" charset="-122"/>
                <a:sym typeface="+mn-ea"/>
              </a:rPr>
              <a:t>时期</a:t>
            </a:r>
            <a:r>
              <a:rPr lang="zh-CN" altLang="en-US" sz="4800" b="1">
                <a:latin typeface="楷体" panose="02010609060101010101" charset="-122"/>
                <a:ea typeface="楷体" panose="02010609060101010101" charset="-122"/>
                <a:cs typeface="楷体" panose="02010609060101010101" charset="-122"/>
                <a:sym typeface="+mn-ea"/>
              </a:rPr>
              <a:t>的系统神学</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8975725" cy="5944235"/>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第</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2</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位：</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慈运理</a:t>
            </a:r>
            <a:r>
              <a:rPr 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(Ulrich Zwingli)</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《真与假宗教的评论》</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 </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改革宗神学的第一本系统神学</a:t>
            </a:r>
            <a:r>
              <a:rPr 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书</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8994775" y="5497195"/>
            <a:ext cx="2025650" cy="460375"/>
          </a:xfrm>
          <a:prstGeom prst="rect">
            <a:avLst/>
          </a:prstGeom>
          <a:noFill/>
        </p:spPr>
        <p:txBody>
          <a:bodyPr wrap="none" rtlCol="0" anchor="t">
            <a:spAutoFit/>
          </a:bodyPr>
          <a:p>
            <a:r>
              <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(1484-1531</a:t>
            </a:r>
            <a:r>
              <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pic>
        <p:nvPicPr>
          <p:cNvPr id="3" name="图片 2"/>
          <p:cNvPicPr>
            <a:picLocks noChangeAspect="1"/>
          </p:cNvPicPr>
          <p:nvPr/>
        </p:nvPicPr>
        <p:blipFill>
          <a:blip r:embed="rId3"/>
          <a:stretch>
            <a:fillRect/>
          </a:stretch>
        </p:blipFill>
        <p:spPr>
          <a:xfrm>
            <a:off x="8355330" y="1172845"/>
            <a:ext cx="3201035" cy="399732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695"/>
            <a:ext cx="8973820" cy="58483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1.8 </a:t>
            </a:r>
            <a:r>
              <a:rPr lang="zh-CN" altLang="en-US" sz="4800" b="1">
                <a:latin typeface="楷体" panose="02010609060101010101" charset="-122"/>
                <a:ea typeface="楷体" panose="02010609060101010101" charset="-122"/>
                <a:cs typeface="楷体" panose="02010609060101010101" charset="-122"/>
                <a:sym typeface="+mn-ea"/>
              </a:rPr>
              <a:t>宗教改革</a:t>
            </a:r>
            <a:r>
              <a:rPr lang="zh-CN" altLang="en-US" sz="4800" b="1">
                <a:latin typeface="楷体" panose="02010609060101010101" charset="-122"/>
                <a:ea typeface="楷体" panose="02010609060101010101" charset="-122"/>
                <a:cs typeface="楷体" panose="02010609060101010101" charset="-122"/>
                <a:sym typeface="+mn-ea"/>
              </a:rPr>
              <a:t>时期</a:t>
            </a:r>
            <a:r>
              <a:rPr lang="zh-CN" altLang="en-US" sz="4800" b="1">
                <a:latin typeface="楷体" panose="02010609060101010101" charset="-122"/>
                <a:ea typeface="楷体" panose="02010609060101010101" charset="-122"/>
                <a:cs typeface="楷体" panose="02010609060101010101" charset="-122"/>
                <a:sym typeface="+mn-ea"/>
              </a:rPr>
              <a:t>的系统神学</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8975725" cy="5944235"/>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第</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3</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位：</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加尔文</a:t>
            </a:r>
            <a:r>
              <a:rPr 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(John Calvin</a:t>
            </a:r>
            <a:r>
              <a:rPr 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《基督教要义》 </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经典</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改革宗神学的系统神学</a:t>
            </a:r>
            <a:r>
              <a:rPr 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书</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8994775" y="5497195"/>
            <a:ext cx="2025650" cy="460375"/>
          </a:xfrm>
          <a:prstGeom prst="rect">
            <a:avLst/>
          </a:prstGeom>
          <a:noFill/>
        </p:spPr>
        <p:txBody>
          <a:bodyPr wrap="none" rtlCol="0" anchor="t">
            <a:spAutoFit/>
          </a:bodyPr>
          <a:p>
            <a:r>
              <a:rPr lang="en-US" altLang="zh-CN"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(1509-1564</a:t>
            </a:r>
            <a:r>
              <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24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pic>
        <p:nvPicPr>
          <p:cNvPr id="4" name="图片 3"/>
          <p:cNvPicPr>
            <a:picLocks noChangeAspect="1"/>
          </p:cNvPicPr>
          <p:nvPr/>
        </p:nvPicPr>
        <p:blipFill>
          <a:blip r:embed="rId3"/>
          <a:stretch>
            <a:fillRect/>
          </a:stretch>
        </p:blipFill>
        <p:spPr>
          <a:xfrm>
            <a:off x="8610600" y="1096645"/>
            <a:ext cx="3321685" cy="3321685"/>
          </a:xfrm>
          <a:prstGeom prst="rect">
            <a:avLst/>
          </a:prstGeom>
        </p:spPr>
      </p:pic>
      <p:pic>
        <p:nvPicPr>
          <p:cNvPr id="6" name="图片 5"/>
          <p:cNvPicPr>
            <a:picLocks noChangeAspect="1"/>
          </p:cNvPicPr>
          <p:nvPr/>
        </p:nvPicPr>
        <p:blipFill>
          <a:blip r:embed="rId4"/>
          <a:stretch>
            <a:fillRect/>
          </a:stretch>
        </p:blipFill>
        <p:spPr>
          <a:xfrm>
            <a:off x="570230" y="2904490"/>
            <a:ext cx="3385820" cy="3385820"/>
          </a:xfrm>
          <a:prstGeom prst="rect">
            <a:avLst/>
          </a:prstGeom>
        </p:spPr>
      </p:pic>
      <p:pic>
        <p:nvPicPr>
          <p:cNvPr id="7" name="图片 6"/>
          <p:cNvPicPr>
            <a:picLocks noChangeAspect="1"/>
          </p:cNvPicPr>
          <p:nvPr/>
        </p:nvPicPr>
        <p:blipFill>
          <a:blip r:embed="rId5"/>
          <a:stretch>
            <a:fillRect/>
          </a:stretch>
        </p:blipFill>
        <p:spPr>
          <a:xfrm>
            <a:off x="5012690" y="2904490"/>
            <a:ext cx="2562860" cy="330073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内容提要</a:t>
            </a:r>
            <a:endParaRPr lang="zh-CN" altLang="en-US" b="1"/>
          </a:p>
        </p:txBody>
      </p:sp>
      <p:sp>
        <p:nvSpPr>
          <p:cNvPr id="3" name="内容占位符 2"/>
          <p:cNvSpPr>
            <a:spLocks noGrp="1"/>
          </p:cNvSpPr>
          <p:nvPr>
            <p:ph idx="1"/>
          </p:nvPr>
        </p:nvSpPr>
        <p:spPr/>
        <p:txBody>
          <a:bodyPr>
            <a:normAutofit lnSpcReduction="20000"/>
          </a:bodyPr>
          <a:p>
            <a:endParaRPr lang="en-US" altLang="zh-CN" b="1">
              <a:latin typeface="楷体" panose="02010609060101010101" charset="-122"/>
              <a:ea typeface="楷体" panose="02010609060101010101" charset="-122"/>
              <a:cs typeface="楷体" panose="02010609060101010101" charset="-122"/>
            </a:endParaRPr>
          </a:p>
          <a:p>
            <a:endParaRPr lang="en-US" altLang="zh-CN" sz="2800" b="1">
              <a:solidFill>
                <a:srgbClr val="0000FF"/>
              </a:solidFill>
              <a:latin typeface="楷体" panose="02010609060101010101" charset="-122"/>
              <a:ea typeface="楷体" panose="02010609060101010101" charset="-122"/>
              <a:cs typeface="楷体" panose="02010609060101010101" charset="-122"/>
            </a:endParaRPr>
          </a:p>
          <a:p>
            <a:r>
              <a:rPr lang="en-US" altLang="zh-CN" sz="3200" b="1">
                <a:solidFill>
                  <a:srgbClr val="0000FF"/>
                </a:solidFill>
                <a:latin typeface="楷体" panose="02010609060101010101" charset="-122"/>
                <a:ea typeface="楷体" panose="02010609060101010101" charset="-122"/>
                <a:cs typeface="楷体" panose="02010609060101010101" charset="-122"/>
              </a:rPr>
              <a:t>1. </a:t>
            </a:r>
            <a:r>
              <a:rPr lang="zh-CN" altLang="en-US" sz="3200" b="1">
                <a:solidFill>
                  <a:srgbClr val="0000FF"/>
                </a:solidFill>
                <a:latin typeface="楷体" panose="02010609060101010101" charset="-122"/>
                <a:ea typeface="楷体" panose="02010609060101010101" charset="-122"/>
                <a:cs typeface="楷体" panose="02010609060101010101" charset="-122"/>
              </a:rPr>
              <a:t>什么是</a:t>
            </a:r>
            <a:r>
              <a:rPr lang="en-US" altLang="zh-CN" sz="3200" b="1">
                <a:solidFill>
                  <a:srgbClr val="0000FF"/>
                </a:solidFill>
                <a:latin typeface="楷体" panose="02010609060101010101" charset="-122"/>
                <a:ea typeface="楷体" panose="02010609060101010101" charset="-122"/>
                <a:cs typeface="楷体" panose="02010609060101010101" charset="-122"/>
              </a:rPr>
              <a:t>“</a:t>
            </a:r>
            <a:r>
              <a:rPr lang="zh-CN" altLang="en-US" sz="3200" b="1">
                <a:solidFill>
                  <a:srgbClr val="0000FF"/>
                </a:solidFill>
                <a:latin typeface="楷体" panose="02010609060101010101" charset="-122"/>
                <a:ea typeface="楷体" panose="02010609060101010101" charset="-122"/>
                <a:cs typeface="楷体" panose="02010609060101010101" charset="-122"/>
              </a:rPr>
              <a:t>系统神学</a:t>
            </a:r>
            <a:r>
              <a:rPr lang="en-US" altLang="zh-CN" sz="3200" b="1">
                <a:solidFill>
                  <a:srgbClr val="0000FF"/>
                </a:solidFill>
                <a:latin typeface="楷体" panose="02010609060101010101" charset="-122"/>
                <a:ea typeface="楷体" panose="02010609060101010101" charset="-122"/>
                <a:cs typeface="楷体" panose="02010609060101010101" charset="-122"/>
              </a:rPr>
              <a:t>”</a:t>
            </a:r>
            <a:endParaRPr lang="en-US" altLang="zh-CN" sz="3200" b="1">
              <a:solidFill>
                <a:srgbClr val="0000FF"/>
              </a:solidFill>
              <a:latin typeface="楷体" panose="02010609060101010101" charset="-122"/>
              <a:ea typeface="楷体" panose="02010609060101010101" charset="-122"/>
              <a:cs typeface="楷体" panose="02010609060101010101" charset="-122"/>
            </a:endParaRPr>
          </a:p>
          <a:p>
            <a:r>
              <a:rPr lang="en-US" altLang="zh-CN" sz="3200" b="1">
                <a:latin typeface="楷体" panose="02010609060101010101" charset="-122"/>
                <a:ea typeface="楷体" panose="02010609060101010101" charset="-122"/>
                <a:cs typeface="楷体" panose="02010609060101010101" charset="-122"/>
              </a:rPr>
              <a:t>2. </a:t>
            </a:r>
            <a:r>
              <a:rPr lang="zh-CN" altLang="en-US" sz="3200" b="1">
                <a:latin typeface="楷体" panose="02010609060101010101" charset="-122"/>
                <a:ea typeface="楷体" panose="02010609060101010101" charset="-122"/>
                <a:cs typeface="楷体" panose="02010609060101010101" charset="-122"/>
                <a:sym typeface="+mn-ea"/>
              </a:rPr>
              <a:t>为什么要学习</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系统神学</a:t>
            </a:r>
            <a:r>
              <a:rPr lang="en-US" altLang="zh-CN" sz="3200" b="1">
                <a:latin typeface="楷体" panose="02010609060101010101" charset="-122"/>
                <a:ea typeface="楷体" panose="02010609060101010101" charset="-122"/>
                <a:cs typeface="楷体" panose="02010609060101010101" charset="-122"/>
                <a:sym typeface="+mn-ea"/>
              </a:rPr>
              <a:t>”</a:t>
            </a:r>
            <a:endParaRPr lang="en-US" altLang="zh-CN" sz="3200" b="1">
              <a:latin typeface="楷体" panose="02010609060101010101" charset="-122"/>
              <a:ea typeface="楷体" panose="02010609060101010101" charset="-122"/>
              <a:cs typeface="楷体" panose="02010609060101010101" charset="-122"/>
              <a:sym typeface="+mn-ea"/>
            </a:endParaRPr>
          </a:p>
          <a:p>
            <a:r>
              <a:rPr lang="en-US" altLang="zh-CN" sz="3200" b="1">
                <a:latin typeface="楷体" panose="02010609060101010101" charset="-122"/>
                <a:ea typeface="楷体" panose="02010609060101010101" charset="-122"/>
                <a:cs typeface="楷体" panose="02010609060101010101" charset="-122"/>
                <a:sym typeface="+mn-ea"/>
              </a:rPr>
              <a:t>3. </a:t>
            </a:r>
            <a:r>
              <a:rPr lang="zh-CN" altLang="en-US" sz="3200" b="1">
                <a:latin typeface="楷体" panose="02010609060101010101" charset="-122"/>
                <a:ea typeface="楷体" panose="02010609060101010101" charset="-122"/>
                <a:cs typeface="楷体" panose="02010609060101010101" charset="-122"/>
                <a:sym typeface="+mn-ea"/>
              </a:rPr>
              <a:t>如何学习</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系统神学</a:t>
            </a:r>
            <a:r>
              <a:rPr lang="en-US" altLang="zh-CN" sz="3200" b="1">
                <a:latin typeface="楷体" panose="02010609060101010101" charset="-122"/>
                <a:ea typeface="楷体" panose="02010609060101010101" charset="-122"/>
                <a:cs typeface="楷体" panose="02010609060101010101" charset="-122"/>
                <a:sym typeface="+mn-ea"/>
              </a:rPr>
              <a:t>”</a:t>
            </a:r>
            <a:endParaRPr lang="en-US" altLang="zh-CN" sz="3200" b="1">
              <a:latin typeface="楷体" panose="02010609060101010101" charset="-122"/>
              <a:ea typeface="楷体" panose="02010609060101010101" charset="-122"/>
              <a:cs typeface="楷体" panose="02010609060101010101" charset="-122"/>
              <a:sym typeface="+mn-ea"/>
            </a:endParaRPr>
          </a:p>
          <a:p>
            <a:r>
              <a:rPr lang="en-US" altLang="zh-CN" sz="3200" b="1">
                <a:latin typeface="楷体" panose="02010609060101010101" charset="-122"/>
                <a:ea typeface="楷体" panose="02010609060101010101" charset="-122"/>
                <a:cs typeface="楷体" panose="02010609060101010101" charset="-122"/>
                <a:sym typeface="+mn-ea"/>
              </a:rPr>
              <a:t>4. </a:t>
            </a:r>
            <a:r>
              <a:rPr lang="zh-CN" altLang="en-US" sz="3200" b="1">
                <a:latin typeface="楷体" panose="02010609060101010101" charset="-122"/>
                <a:ea typeface="楷体" panose="02010609060101010101" charset="-122"/>
                <a:cs typeface="楷体" panose="02010609060101010101" charset="-122"/>
                <a:sym typeface="+mn-ea"/>
              </a:rPr>
              <a:t>系统神学的内容</a:t>
            </a:r>
            <a:endParaRPr lang="zh-CN" altLang="en-US" sz="3200" b="1">
              <a:latin typeface="楷体" panose="02010609060101010101" charset="-122"/>
              <a:ea typeface="楷体" panose="02010609060101010101" charset="-122"/>
              <a:cs typeface="楷体" panose="02010609060101010101" charset="-122"/>
              <a:sym typeface="+mn-ea"/>
            </a:endParaRPr>
          </a:p>
          <a:p>
            <a:pPr marL="0" lvl="1"/>
            <a:endParaRPr lang="zh-CN" altLang="en-US" sz="2200" b="1">
              <a:latin typeface="楷体" panose="02010609060101010101" charset="-122"/>
              <a:ea typeface="楷体" panose="02010609060101010101" charset="-122"/>
              <a:cs typeface="楷体" panose="02010609060101010101" charset="-122"/>
              <a:sym typeface="+mn-ea"/>
            </a:endParaRPr>
          </a:p>
          <a:p>
            <a:endParaRPr lang="zh-CN" altLang="en-US" b="1">
              <a:latin typeface="楷体" panose="02010609060101010101" charset="-122"/>
              <a:ea typeface="楷体" panose="02010609060101010101" charset="-122"/>
              <a:cs typeface="楷体" panose="02010609060101010101" charset="-122"/>
              <a:sym typeface="+mn-ea"/>
            </a:endParaRPr>
          </a:p>
          <a:p>
            <a:endParaRPr lang="en-US" altLang="zh-CN">
              <a:latin typeface="楷体" panose="02010609060101010101" charset="-122"/>
              <a:ea typeface="楷体" panose="02010609060101010101" charset="-122"/>
              <a:cs typeface="楷体" panose="02010609060101010101" charset="-122"/>
              <a:sym typeface="+mn-ea"/>
            </a:endParaRPr>
          </a:p>
        </p:txBody>
      </p:sp>
      <p:sp>
        <p:nvSpPr>
          <p:cNvPr id="5" name="灯片编号占位符 4"/>
          <p:cNvSpPr>
            <a:spLocks noGrp="1"/>
          </p:cNvSpPr>
          <p:nvPr>
            <p:ph type="sldNum" sz="quarter" idx="12"/>
          </p:nvPr>
        </p:nvSpPr>
        <p:spPr/>
        <p:txBody>
          <a:bodyPr/>
          <a:p>
            <a:fld id="{76D3055B-5BEA-4B5F-A012-D630FB90DD8D}" type="slidenum">
              <a:rPr lang="zh-CN" altLang="en-US" smtClean="0"/>
            </a:fld>
            <a:endParaRPr lang="zh-CN" altLang="en-US"/>
          </a:p>
        </p:txBody>
      </p:sp>
      <p:sp>
        <p:nvSpPr>
          <p:cNvPr id="4" name="文本框 3"/>
          <p:cNvSpPr txBox="1"/>
          <p:nvPr/>
        </p:nvSpPr>
        <p:spPr>
          <a:xfrm>
            <a:off x="1898015" y="96520"/>
            <a:ext cx="7781290" cy="922020"/>
          </a:xfrm>
          <a:prstGeom prst="rect">
            <a:avLst/>
          </a:prstGeom>
          <a:noFill/>
        </p:spPr>
        <p:txBody>
          <a:bodyPr wrap="square" rtlCol="0">
            <a:spAutoFit/>
            <a:scene3d>
              <a:camera prst="orthographicFront"/>
              <a:lightRig rig="threePt" dir="t"/>
            </a:scene3d>
          </a:bodyPr>
          <a:p>
            <a:pPr algn="ctr"/>
            <a:r>
              <a:rPr lang="zh-CN" altLang="en-US" sz="5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一、</a:t>
            </a:r>
            <a:r>
              <a:rPr lang="zh-CN" altLang="en-US" sz="5400" b="1" dirty="0">
                <a:solidFill>
                  <a:schemeClr val="accent6">
                    <a:lumMod val="50000"/>
                  </a:schemeClr>
                </a:solidFill>
                <a:latin typeface="楷体" panose="02010609060101010101" charset="-122"/>
                <a:ea typeface="楷体" panose="02010609060101010101" charset="-122"/>
                <a:cs typeface="+mj-cs"/>
                <a:sym typeface="+mn-ea"/>
              </a:rPr>
              <a:t>概要</a:t>
            </a:r>
            <a:endParaRPr lang="zh-CN" altLang="en-US" sz="54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695"/>
            <a:ext cx="8973820" cy="58483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1.8 </a:t>
            </a:r>
            <a:r>
              <a:rPr lang="zh-CN" altLang="en-US" sz="4800" b="1">
                <a:latin typeface="楷体" panose="02010609060101010101" charset="-122"/>
                <a:ea typeface="楷体" panose="02010609060101010101" charset="-122"/>
                <a:cs typeface="楷体" panose="02010609060101010101" charset="-122"/>
                <a:sym typeface="+mn-ea"/>
              </a:rPr>
              <a:t>宗教改革</a:t>
            </a:r>
            <a:r>
              <a:rPr lang="zh-CN" altLang="en-US" sz="4800" b="1">
                <a:latin typeface="楷体" panose="02010609060101010101" charset="-122"/>
                <a:ea typeface="楷体" panose="02010609060101010101" charset="-122"/>
                <a:cs typeface="楷体" panose="02010609060101010101" charset="-122"/>
                <a:sym typeface="+mn-ea"/>
              </a:rPr>
              <a:t>时期</a:t>
            </a:r>
            <a:r>
              <a:rPr lang="zh-CN" altLang="en-US" sz="4800" b="1">
                <a:latin typeface="楷体" panose="02010609060101010101" charset="-122"/>
                <a:ea typeface="楷体" panose="02010609060101010101" charset="-122"/>
                <a:cs typeface="楷体" panose="02010609060101010101" charset="-122"/>
                <a:sym typeface="+mn-ea"/>
              </a:rPr>
              <a:t>的系统神学</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12126595" cy="5944235"/>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第</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3</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位：</a:t>
            </a: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加尔文</a:t>
            </a:r>
            <a:r>
              <a:rPr 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(John Calvin)-</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《基督教要义》 </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卷1 论对创造者上帝的认识</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卷2 论对在基督里的救赎主上帝的认识，这认识是首先藉着律法显明给族长们，然后藉着福音显明给我们</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卷3 论领受基督恩典的方式及其益处，和随恩典而来的效果</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卷4 论上帝召我们于基督相交，并讲我们保守在其中的所用的外在工具</a:t>
            </a: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endParaRPr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anim calcmode="lin" valueType="num">
                                      <p:cBhvr additive="base">
                                        <p:cTn id="13"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anim calcmode="lin" valueType="num">
                                      <p:cBhvr additive="base">
                                        <p:cTn id="19"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4" end="4"/>
                                            </p:txEl>
                                          </p:spTgt>
                                        </p:tgtEl>
                                        <p:attrNameLst>
                                          <p:attrName>style.visibility</p:attrName>
                                        </p:attrNameLst>
                                      </p:cBhvr>
                                      <p:to>
                                        <p:strVal val="visible"/>
                                      </p:to>
                                    </p:set>
                                    <p:anim calcmode="lin" valueType="num">
                                      <p:cBhvr additive="base">
                                        <p:cTn id="25"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xEl>
                                              <p:pRg st="5" end="5"/>
                                            </p:txEl>
                                          </p:spTgt>
                                        </p:tgtEl>
                                        <p:attrNameLst>
                                          <p:attrName>style.visibility</p:attrName>
                                        </p:attrNameLst>
                                      </p:cBhvr>
                                      <p:to>
                                        <p:strVal val="visible"/>
                                      </p:to>
                                    </p:set>
                                    <p:anim calcmode="lin" valueType="num">
                                      <p:cBhvr additive="base">
                                        <p:cTn id="31"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内容提要</a:t>
            </a:r>
            <a:endParaRPr lang="zh-CN" altLang="en-US" b="1"/>
          </a:p>
        </p:txBody>
      </p:sp>
      <p:sp>
        <p:nvSpPr>
          <p:cNvPr id="3" name="内容占位符 2"/>
          <p:cNvSpPr>
            <a:spLocks noGrp="1"/>
          </p:cNvSpPr>
          <p:nvPr>
            <p:ph idx="1"/>
          </p:nvPr>
        </p:nvSpPr>
        <p:spPr/>
        <p:txBody>
          <a:bodyPr>
            <a:normAutofit lnSpcReduction="20000"/>
          </a:bodyPr>
          <a:p>
            <a:endParaRPr lang="en-US" altLang="zh-CN" b="1">
              <a:latin typeface="楷体" panose="02010609060101010101" charset="-122"/>
              <a:ea typeface="楷体" panose="02010609060101010101" charset="-122"/>
              <a:cs typeface="楷体" panose="02010609060101010101" charset="-122"/>
            </a:endParaRPr>
          </a:p>
          <a:p>
            <a:endParaRPr lang="en-US" altLang="zh-CN" sz="2800" b="1">
              <a:solidFill>
                <a:srgbClr val="0000FF"/>
              </a:solidFill>
              <a:latin typeface="楷体" panose="02010609060101010101" charset="-122"/>
              <a:ea typeface="楷体" panose="02010609060101010101" charset="-122"/>
              <a:cs typeface="楷体" panose="02010609060101010101" charset="-122"/>
            </a:endParaRPr>
          </a:p>
          <a:p>
            <a:r>
              <a:rPr lang="en-US" altLang="zh-CN" sz="3200" b="1">
                <a:solidFill>
                  <a:schemeClr val="tx1"/>
                </a:solidFill>
                <a:latin typeface="楷体" panose="02010609060101010101" charset="-122"/>
                <a:ea typeface="楷体" panose="02010609060101010101" charset="-122"/>
                <a:cs typeface="楷体" panose="02010609060101010101" charset="-122"/>
              </a:rPr>
              <a:t>1. </a:t>
            </a:r>
            <a:r>
              <a:rPr lang="zh-CN" altLang="en-US" sz="3200" b="1">
                <a:solidFill>
                  <a:schemeClr val="tx1"/>
                </a:solidFill>
                <a:latin typeface="楷体" panose="02010609060101010101" charset="-122"/>
                <a:ea typeface="楷体" panose="02010609060101010101" charset="-122"/>
                <a:cs typeface="楷体" panose="02010609060101010101" charset="-122"/>
              </a:rPr>
              <a:t>什么是</a:t>
            </a:r>
            <a:r>
              <a:rPr lang="en-US" altLang="zh-CN" sz="3200" b="1">
                <a:solidFill>
                  <a:schemeClr val="tx1"/>
                </a:solidFill>
                <a:latin typeface="楷体" panose="02010609060101010101" charset="-122"/>
                <a:ea typeface="楷体" panose="02010609060101010101" charset="-122"/>
                <a:cs typeface="楷体" panose="02010609060101010101" charset="-122"/>
              </a:rPr>
              <a:t>“</a:t>
            </a:r>
            <a:r>
              <a:rPr lang="zh-CN" altLang="en-US" sz="3200" b="1">
                <a:solidFill>
                  <a:schemeClr val="tx1"/>
                </a:solidFill>
                <a:latin typeface="楷体" panose="02010609060101010101" charset="-122"/>
                <a:ea typeface="楷体" panose="02010609060101010101" charset="-122"/>
                <a:cs typeface="楷体" panose="02010609060101010101" charset="-122"/>
              </a:rPr>
              <a:t>系统神学</a:t>
            </a:r>
            <a:r>
              <a:rPr lang="en-US" altLang="zh-CN" sz="3200" b="1">
                <a:solidFill>
                  <a:schemeClr val="tx1"/>
                </a:solidFill>
                <a:latin typeface="楷体" panose="02010609060101010101" charset="-122"/>
                <a:ea typeface="楷体" panose="02010609060101010101" charset="-122"/>
                <a:cs typeface="楷体" panose="02010609060101010101" charset="-122"/>
              </a:rPr>
              <a:t>”</a:t>
            </a:r>
            <a:endParaRPr lang="en-US" altLang="zh-CN" sz="3200" b="1">
              <a:solidFill>
                <a:srgbClr val="0000FF"/>
              </a:solidFill>
              <a:latin typeface="楷体" panose="02010609060101010101" charset="-122"/>
              <a:ea typeface="楷体" panose="02010609060101010101" charset="-122"/>
              <a:cs typeface="楷体" panose="02010609060101010101" charset="-122"/>
            </a:endParaRPr>
          </a:p>
          <a:p>
            <a:r>
              <a:rPr lang="en-US" altLang="zh-CN" sz="3200" b="1">
                <a:solidFill>
                  <a:srgbClr val="0000FF"/>
                </a:solidFill>
                <a:latin typeface="楷体" panose="02010609060101010101" charset="-122"/>
                <a:ea typeface="楷体" panose="02010609060101010101" charset="-122"/>
                <a:cs typeface="楷体" panose="02010609060101010101" charset="-122"/>
              </a:rPr>
              <a:t>2. </a:t>
            </a:r>
            <a:r>
              <a:rPr lang="zh-CN" altLang="en-US" sz="3200" b="1">
                <a:solidFill>
                  <a:srgbClr val="0000FF"/>
                </a:solidFill>
                <a:latin typeface="楷体" panose="02010609060101010101" charset="-122"/>
                <a:ea typeface="楷体" panose="02010609060101010101" charset="-122"/>
                <a:cs typeface="楷体" panose="02010609060101010101" charset="-122"/>
                <a:sym typeface="+mn-ea"/>
              </a:rPr>
              <a:t>为什么要学习</a:t>
            </a:r>
            <a:r>
              <a:rPr lang="en-US" altLang="zh-CN" sz="3200" b="1">
                <a:solidFill>
                  <a:srgbClr val="0000FF"/>
                </a:solidFill>
                <a:latin typeface="楷体" panose="02010609060101010101" charset="-122"/>
                <a:ea typeface="楷体" panose="02010609060101010101" charset="-122"/>
                <a:cs typeface="楷体" panose="02010609060101010101" charset="-122"/>
                <a:sym typeface="+mn-ea"/>
              </a:rPr>
              <a:t>“</a:t>
            </a:r>
            <a:r>
              <a:rPr lang="zh-CN" altLang="en-US" sz="3200" b="1">
                <a:solidFill>
                  <a:srgbClr val="0000FF"/>
                </a:solidFill>
                <a:latin typeface="楷体" panose="02010609060101010101" charset="-122"/>
                <a:ea typeface="楷体" panose="02010609060101010101" charset="-122"/>
                <a:cs typeface="楷体" panose="02010609060101010101" charset="-122"/>
                <a:sym typeface="+mn-ea"/>
              </a:rPr>
              <a:t>系统神学</a:t>
            </a:r>
            <a:r>
              <a:rPr lang="en-US" altLang="zh-CN" sz="3200" b="1">
                <a:solidFill>
                  <a:srgbClr val="0000FF"/>
                </a:solidFill>
                <a:latin typeface="楷体" panose="02010609060101010101" charset="-122"/>
                <a:ea typeface="楷体" panose="02010609060101010101" charset="-122"/>
                <a:cs typeface="楷体" panose="02010609060101010101" charset="-122"/>
                <a:sym typeface="+mn-ea"/>
              </a:rPr>
              <a:t>”</a:t>
            </a:r>
            <a:endParaRPr lang="en-US" altLang="zh-CN" sz="3200" b="1">
              <a:latin typeface="楷体" panose="02010609060101010101" charset="-122"/>
              <a:ea typeface="楷体" panose="02010609060101010101" charset="-122"/>
              <a:cs typeface="楷体" panose="02010609060101010101" charset="-122"/>
              <a:sym typeface="+mn-ea"/>
            </a:endParaRPr>
          </a:p>
          <a:p>
            <a:r>
              <a:rPr lang="en-US" altLang="zh-CN" sz="3200" b="1">
                <a:latin typeface="楷体" panose="02010609060101010101" charset="-122"/>
                <a:ea typeface="楷体" panose="02010609060101010101" charset="-122"/>
                <a:cs typeface="楷体" panose="02010609060101010101" charset="-122"/>
                <a:sym typeface="+mn-ea"/>
              </a:rPr>
              <a:t>3. </a:t>
            </a:r>
            <a:r>
              <a:rPr lang="zh-CN" altLang="en-US" sz="3200" b="1">
                <a:latin typeface="楷体" panose="02010609060101010101" charset="-122"/>
                <a:ea typeface="楷体" panose="02010609060101010101" charset="-122"/>
                <a:cs typeface="楷体" panose="02010609060101010101" charset="-122"/>
                <a:sym typeface="+mn-ea"/>
              </a:rPr>
              <a:t>如何学习</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系统神学</a:t>
            </a:r>
            <a:r>
              <a:rPr lang="en-US" altLang="zh-CN" sz="3200" b="1">
                <a:latin typeface="楷体" panose="02010609060101010101" charset="-122"/>
                <a:ea typeface="楷体" panose="02010609060101010101" charset="-122"/>
                <a:cs typeface="楷体" panose="02010609060101010101" charset="-122"/>
                <a:sym typeface="+mn-ea"/>
              </a:rPr>
              <a:t>”</a:t>
            </a:r>
            <a:endParaRPr lang="en-US" altLang="zh-CN" sz="3200" b="1">
              <a:latin typeface="楷体" panose="02010609060101010101" charset="-122"/>
              <a:ea typeface="楷体" panose="02010609060101010101" charset="-122"/>
              <a:cs typeface="楷体" panose="02010609060101010101" charset="-122"/>
              <a:sym typeface="+mn-ea"/>
            </a:endParaRPr>
          </a:p>
          <a:p>
            <a:r>
              <a:rPr lang="en-US" altLang="zh-CN" sz="3200" b="1">
                <a:latin typeface="楷体" panose="02010609060101010101" charset="-122"/>
                <a:ea typeface="楷体" panose="02010609060101010101" charset="-122"/>
                <a:cs typeface="楷体" panose="02010609060101010101" charset="-122"/>
                <a:sym typeface="+mn-ea"/>
              </a:rPr>
              <a:t>4. </a:t>
            </a:r>
            <a:r>
              <a:rPr lang="zh-CN" altLang="en-US" sz="3200" b="1">
                <a:latin typeface="楷体" panose="02010609060101010101" charset="-122"/>
                <a:ea typeface="楷体" panose="02010609060101010101" charset="-122"/>
                <a:cs typeface="楷体" panose="02010609060101010101" charset="-122"/>
                <a:sym typeface="+mn-ea"/>
              </a:rPr>
              <a:t>系统神学的内容</a:t>
            </a:r>
            <a:endParaRPr lang="zh-CN" altLang="en-US" sz="3200" b="1">
              <a:latin typeface="楷体" panose="02010609060101010101" charset="-122"/>
              <a:ea typeface="楷体" panose="02010609060101010101" charset="-122"/>
              <a:cs typeface="楷体" panose="02010609060101010101" charset="-122"/>
              <a:sym typeface="+mn-ea"/>
            </a:endParaRPr>
          </a:p>
          <a:p>
            <a:pPr marL="0" lvl="1"/>
            <a:endParaRPr lang="zh-CN" altLang="en-US" sz="2200" b="1">
              <a:latin typeface="楷体" panose="02010609060101010101" charset="-122"/>
              <a:ea typeface="楷体" panose="02010609060101010101" charset="-122"/>
              <a:cs typeface="楷体" panose="02010609060101010101" charset="-122"/>
              <a:sym typeface="+mn-ea"/>
            </a:endParaRPr>
          </a:p>
          <a:p>
            <a:endParaRPr lang="zh-CN" altLang="en-US" b="1">
              <a:latin typeface="楷体" panose="02010609060101010101" charset="-122"/>
              <a:ea typeface="楷体" panose="02010609060101010101" charset="-122"/>
              <a:cs typeface="楷体" panose="02010609060101010101" charset="-122"/>
              <a:sym typeface="+mn-ea"/>
            </a:endParaRPr>
          </a:p>
          <a:p>
            <a:endParaRPr lang="en-US" altLang="zh-CN">
              <a:latin typeface="楷体" panose="02010609060101010101" charset="-122"/>
              <a:ea typeface="楷体" panose="02010609060101010101" charset="-122"/>
              <a:cs typeface="楷体" panose="02010609060101010101" charset="-122"/>
              <a:sym typeface="+mn-ea"/>
            </a:endParaRPr>
          </a:p>
        </p:txBody>
      </p:sp>
      <p:sp>
        <p:nvSpPr>
          <p:cNvPr id="5" name="灯片编号占位符 4"/>
          <p:cNvSpPr>
            <a:spLocks noGrp="1"/>
          </p:cNvSpPr>
          <p:nvPr>
            <p:ph type="sldNum" sz="quarter" idx="12"/>
          </p:nvPr>
        </p:nvSpPr>
        <p:spPr/>
        <p:txBody>
          <a:bodyPr/>
          <a:p>
            <a:fld id="{76D3055B-5BEA-4B5F-A012-D630FB90DD8D}" type="slidenum">
              <a:rPr lang="zh-CN" altLang="en-US" smtClean="0"/>
            </a:fld>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2. </a:t>
            </a:r>
            <a:r>
              <a:rPr lang="zh-CN" altLang="en-US" sz="4800" b="1">
                <a:latin typeface="楷体" panose="02010609060101010101" charset="-122"/>
                <a:ea typeface="楷体" panose="02010609060101010101" charset="-122"/>
                <a:cs typeface="楷体" panose="02010609060101010101" charset="-122"/>
                <a:sym typeface="+mn-ea"/>
              </a:rPr>
              <a:t>为何学？</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233680" y="992505"/>
            <a:ext cx="11311255" cy="3907790"/>
          </a:xfrm>
          <a:prstGeom prst="rect">
            <a:avLst/>
          </a:prstGeom>
          <a:noFill/>
        </p:spPr>
        <p:txBody>
          <a:bodyPr wrap="square" rtlCol="0">
            <a:spAutoFit/>
          </a:bodyPr>
          <a:p>
            <a:pPr marL="285750" indent="-285750">
              <a:buFont typeface="Wingdings" panose="05000000000000000000" charset="0"/>
              <a:buChar char="l"/>
            </a:pPr>
            <a:r>
              <a:rPr lang="en-US" altLang="zh-CN" sz="4000" b="1">
                <a:latin typeface="楷体" panose="02010609060101010101" charset="-122"/>
                <a:ea typeface="楷体" panose="02010609060101010101" charset="-122"/>
                <a:cs typeface="楷体" panose="02010609060101010101" charset="-122"/>
              </a:rPr>
              <a:t> </a:t>
            </a:r>
            <a:r>
              <a:rPr lang="zh-CN" altLang="en-US" sz="4000" b="1" u="sng">
                <a:solidFill>
                  <a:srgbClr val="0000FF"/>
                </a:solidFill>
                <a:latin typeface="楷体" panose="02010609060101010101" charset="-122"/>
                <a:ea typeface="楷体" panose="02010609060101010101" charset="-122"/>
                <a:cs typeface="楷体" panose="02010609060101010101" charset="-122"/>
              </a:rPr>
              <a:t>顺服神的命令</a:t>
            </a:r>
            <a:r>
              <a:rPr lang="zh-CN" altLang="en-US" sz="4000" b="1">
                <a:latin typeface="楷体" panose="02010609060101010101" charset="-122"/>
                <a:ea typeface="楷体" panose="02010609060101010101" charset="-122"/>
                <a:cs typeface="楷体" panose="02010609060101010101" charset="-122"/>
              </a:rPr>
              <a:t>，</a:t>
            </a:r>
            <a:r>
              <a:rPr lang="en-US" altLang="zh-CN" sz="4000" b="1">
                <a:latin typeface="楷体" panose="02010609060101010101" charset="-122"/>
                <a:ea typeface="楷体" panose="02010609060101010101" charset="-122"/>
                <a:cs typeface="楷体" panose="02010609060101010101" charset="-122"/>
              </a:rPr>
              <a:t>教导我们</a:t>
            </a:r>
            <a:r>
              <a:rPr lang="en-US" altLang="zh-CN" sz="4000" b="1" i="1" u="sng">
                <a:solidFill>
                  <a:srgbClr val="0000FF"/>
                </a:solidFill>
                <a:latin typeface="楷体" panose="02010609060101010101" charset="-122"/>
                <a:ea typeface="楷体" panose="02010609060101010101" charset="-122"/>
                <a:cs typeface="楷体" panose="02010609060101010101" charset="-122"/>
              </a:rPr>
              <a:t>自己和别人</a:t>
            </a:r>
            <a:r>
              <a:rPr lang="en-US" altLang="zh-CN" sz="4000" b="1">
                <a:latin typeface="楷体" panose="02010609060101010101" charset="-122"/>
                <a:ea typeface="楷体" panose="02010609060101010101" charset="-122"/>
                <a:cs typeface="楷体" panose="02010609060101010101" charset="-122"/>
              </a:rPr>
              <a:t>整本圣经的教训，使用我们藉此</a:t>
            </a:r>
            <a:r>
              <a:rPr lang="zh-CN" altLang="en-US" sz="4000" b="1">
                <a:latin typeface="楷体" panose="02010609060101010101" charset="-122"/>
                <a:ea typeface="楷体" panose="02010609060101010101" charset="-122"/>
                <a:cs typeface="楷体" panose="02010609060101010101" charset="-122"/>
              </a:rPr>
              <a:t>实践</a:t>
            </a:r>
            <a:r>
              <a:rPr lang="en-US" altLang="zh-CN" sz="4000" b="1">
                <a:latin typeface="楷体" panose="02010609060101010101" charset="-122"/>
                <a:ea typeface="楷体" panose="02010609060101010101" charset="-122"/>
                <a:cs typeface="楷体" panose="02010609060101010101" charset="-122"/>
              </a:rPr>
              <a:t>大使命的第二部分</a:t>
            </a:r>
            <a:endParaRPr lang="en-US" altLang="zh-CN" sz="4000" b="1">
              <a:latin typeface="楷体" panose="02010609060101010101" charset="-122"/>
              <a:ea typeface="楷体" panose="02010609060101010101" charset="-122"/>
              <a:cs typeface="楷体" panose="02010609060101010101" charset="-122"/>
            </a:endParaRPr>
          </a:p>
          <a:p>
            <a:pPr marL="285750" indent="-285750">
              <a:buFont typeface="Wingdings" panose="05000000000000000000" charset="0"/>
              <a:buChar char="l"/>
            </a:pPr>
            <a:endParaRPr lang="zh-CN" altLang="en-US" sz="4000" b="1">
              <a:latin typeface="楷体" panose="02010609060101010101" charset="-122"/>
              <a:ea typeface="楷体" panose="02010609060101010101" charset="-122"/>
              <a:cs typeface="楷体" panose="02010609060101010101" charset="-122"/>
            </a:endParaRPr>
          </a:p>
          <a:p>
            <a:pPr marL="914400" lvl="1" indent="-457200">
              <a:buFont typeface="Wingdings" panose="05000000000000000000" charset="0"/>
              <a:buChar char="Ø"/>
            </a:pPr>
            <a:r>
              <a:rPr lang="en-US" altLang="zh-CN" sz="3200" b="1">
                <a:latin typeface="楷体" panose="02010609060101010101" charset="-122"/>
                <a:ea typeface="楷体" panose="02010609060101010101" charset="-122"/>
                <a:cs typeface="楷体" panose="02010609060101010101" charset="-122"/>
              </a:rPr>
              <a:t>19 </a:t>
            </a:r>
            <a:r>
              <a:rPr lang="zh-CN" altLang="en-US" sz="3200" b="1">
                <a:latin typeface="楷体" panose="02010609060101010101" charset="-122"/>
                <a:ea typeface="楷体" panose="02010609060101010101" charset="-122"/>
                <a:cs typeface="楷体" panose="02010609060101010101" charset="-122"/>
              </a:rPr>
              <a:t>所以你们要去，使万民作我的门徒，奉父子圣灵的名，给他们施洗。20 </a:t>
            </a:r>
            <a:r>
              <a:rPr lang="zh-CN" altLang="en-US" sz="3200" b="1" u="sng">
                <a:solidFill>
                  <a:srgbClr val="0000FF"/>
                </a:solidFill>
                <a:latin typeface="楷体" panose="02010609060101010101" charset="-122"/>
                <a:ea typeface="楷体" panose="02010609060101010101" charset="-122"/>
                <a:cs typeface="楷体" panose="02010609060101010101" charset="-122"/>
              </a:rPr>
              <a:t>凡我所吩咐你们的</a:t>
            </a:r>
            <a:r>
              <a:rPr lang="zh-CN" altLang="en-US" sz="3200" b="1">
                <a:latin typeface="楷体" panose="02010609060101010101" charset="-122"/>
                <a:ea typeface="楷体" panose="02010609060101010101" charset="-122"/>
                <a:cs typeface="楷体" panose="02010609060101010101" charset="-122"/>
              </a:rPr>
              <a:t>，都教训他们遵守，我就常与你们同在，直到世界的末了。 </a:t>
            </a:r>
            <a:r>
              <a:rPr lang="zh-CN" altLang="en-US" sz="3200" b="1">
                <a:latin typeface="楷体" panose="02010609060101010101" charset="-122"/>
                <a:ea typeface="楷体" panose="02010609060101010101" charset="-122"/>
                <a:cs typeface="楷体" panose="02010609060101010101" charset="-122"/>
                <a:sym typeface="+mn-ea"/>
              </a:rPr>
              <a:t>（太</a:t>
            </a:r>
            <a:r>
              <a:rPr lang="en-US" altLang="zh-CN" sz="3200" b="1">
                <a:latin typeface="楷体" panose="02010609060101010101" charset="-122"/>
                <a:ea typeface="楷体" panose="02010609060101010101" charset="-122"/>
                <a:cs typeface="楷体" panose="02010609060101010101" charset="-122"/>
                <a:sym typeface="+mn-ea"/>
              </a:rPr>
              <a:t>28:19-20</a:t>
            </a:r>
            <a:r>
              <a:rPr lang="zh-CN" altLang="en-US" sz="3200" b="1">
                <a:latin typeface="楷体" panose="02010609060101010101" charset="-122"/>
                <a:ea typeface="楷体" panose="02010609060101010101" charset="-122"/>
                <a:cs typeface="楷体" panose="02010609060101010101" charset="-122"/>
                <a:sym typeface="+mn-ea"/>
              </a:rPr>
              <a:t>）</a:t>
            </a:r>
            <a:endParaRPr lang="zh-CN" altLang="en-US" sz="4000" b="1">
              <a:latin typeface="楷体" panose="02010609060101010101" charset="-122"/>
              <a:ea typeface="楷体" panose="02010609060101010101" charset="-122"/>
              <a:cs typeface="楷体" panose="02010609060101010101" charset="-122"/>
            </a:endParaRPr>
          </a:p>
          <a:p>
            <a:pPr marL="285750" indent="-285750">
              <a:buFont typeface="Wingdings" panose="05000000000000000000" charset="0"/>
              <a:buChar char="l"/>
            </a:pPr>
            <a:endParaRPr lang="en-US" altLang="zh-CN" sz="3200" b="1">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2. </a:t>
            </a:r>
            <a:r>
              <a:rPr lang="zh-CN" altLang="en-US" sz="4800" b="1">
                <a:latin typeface="楷体" panose="02010609060101010101" charset="-122"/>
                <a:ea typeface="楷体" panose="02010609060101010101" charset="-122"/>
                <a:cs typeface="楷体" panose="02010609060101010101" charset="-122"/>
                <a:sym typeface="+mn-ea"/>
              </a:rPr>
              <a:t>为何学？</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233680" y="992505"/>
            <a:ext cx="11311255" cy="6123940"/>
          </a:xfrm>
          <a:prstGeom prst="rect">
            <a:avLst/>
          </a:prstGeom>
          <a:noFill/>
        </p:spPr>
        <p:txBody>
          <a:bodyPr wrap="square" rtlCol="0">
            <a:spAutoFit/>
          </a:bodyPr>
          <a:p>
            <a:pPr marL="285750" indent="-285750">
              <a:buFont typeface="Wingdings" panose="05000000000000000000" charset="0"/>
              <a:buChar char="l"/>
            </a:pPr>
            <a:r>
              <a:rPr lang="zh-CN" altLang="en-US" sz="4000" b="1">
                <a:latin typeface="楷体" panose="02010609060101010101" charset="-122"/>
                <a:ea typeface="楷体" panose="02010609060101010101" charset="-122"/>
                <a:cs typeface="楷体" panose="02010609060101010101" charset="-122"/>
              </a:rPr>
              <a:t> </a:t>
            </a:r>
            <a:r>
              <a:rPr lang="zh-CN" altLang="en-US" sz="4000" b="1" u="sng">
                <a:solidFill>
                  <a:srgbClr val="0000FF"/>
                </a:solidFill>
                <a:latin typeface="楷体" panose="02010609060101010101" charset="-122"/>
                <a:ea typeface="楷体" panose="02010609060101010101" charset="-122"/>
                <a:cs typeface="楷体" panose="02010609060101010101" charset="-122"/>
              </a:rPr>
              <a:t>给我们带来益处</a:t>
            </a:r>
            <a:endParaRPr lang="zh-CN" altLang="en-US" sz="4000" b="1" u="sng">
              <a:solidFill>
                <a:srgbClr val="0000FF"/>
              </a:solidFill>
              <a:latin typeface="楷体" panose="02010609060101010101" charset="-122"/>
              <a:ea typeface="楷体" panose="02010609060101010101" charset="-122"/>
              <a:cs typeface="楷体" panose="02010609060101010101" charset="-122"/>
            </a:endParaRPr>
          </a:p>
          <a:p>
            <a:pPr marL="914400" lvl="1" indent="-457200">
              <a:buFont typeface="Wingdings" panose="05000000000000000000" charset="0"/>
              <a:buChar char="Ø"/>
            </a:pPr>
            <a:r>
              <a:rPr lang="zh-CN" altLang="en-US" sz="4000" b="1">
                <a:latin typeface="楷体" panose="02010609060101010101" charset="-122"/>
                <a:ea typeface="楷体" panose="02010609060101010101" charset="-122"/>
                <a:cs typeface="楷体" panose="02010609060101010101" charset="-122"/>
              </a:rPr>
              <a:t>帮助我们</a:t>
            </a:r>
            <a:r>
              <a:rPr lang="zh-CN" altLang="en-US" sz="4000" b="1" u="sng">
                <a:solidFill>
                  <a:srgbClr val="0000FF"/>
                </a:solidFill>
                <a:latin typeface="楷体" panose="02010609060101010101" charset="-122"/>
                <a:ea typeface="楷体" panose="02010609060101010101" charset="-122"/>
                <a:cs typeface="楷体" panose="02010609060101010101" charset="-122"/>
              </a:rPr>
              <a:t>胜过错误的想法</a:t>
            </a:r>
            <a:endParaRPr lang="zh-CN" altLang="en-US" sz="4000" b="1" u="sng">
              <a:solidFill>
                <a:srgbClr val="0000FF"/>
              </a:solidFill>
              <a:latin typeface="楷体" panose="02010609060101010101" charset="-122"/>
              <a:ea typeface="楷体" panose="02010609060101010101" charset="-122"/>
              <a:cs typeface="楷体" panose="02010609060101010101" charset="-122"/>
            </a:endParaRPr>
          </a:p>
          <a:p>
            <a:pPr marL="914400" lvl="1" indent="-457200">
              <a:buFont typeface="Wingdings" panose="05000000000000000000" charset="0"/>
              <a:buChar char="Ø"/>
            </a:pPr>
            <a:endParaRPr lang="zh-CN" altLang="en-US" sz="4000" b="1">
              <a:latin typeface="楷体" panose="02010609060101010101" charset="-122"/>
              <a:ea typeface="楷体" panose="02010609060101010101" charset="-122"/>
              <a:cs typeface="楷体" panose="02010609060101010101" charset="-122"/>
            </a:endParaRPr>
          </a:p>
          <a:p>
            <a:pPr marL="914400" lvl="1" indent="-457200">
              <a:buFont typeface="Wingdings" panose="05000000000000000000" charset="0"/>
              <a:buChar char="Ø"/>
            </a:pPr>
            <a:r>
              <a:rPr lang="zh-CN" altLang="en-US" sz="4000" b="1">
                <a:latin typeface="楷体" panose="02010609060101010101" charset="-122"/>
                <a:ea typeface="楷体" panose="02010609060101010101" charset="-122"/>
                <a:cs typeface="楷体" panose="02010609060101010101" charset="-122"/>
              </a:rPr>
              <a:t>帮助我们将来在新出现的教义问题上，</a:t>
            </a:r>
            <a:r>
              <a:rPr lang="zh-CN" altLang="en-US" sz="4000" b="1">
                <a:solidFill>
                  <a:srgbClr val="0000FF"/>
                </a:solidFill>
                <a:latin typeface="楷体" panose="02010609060101010101" charset="-122"/>
                <a:ea typeface="楷体" panose="02010609060101010101" charset="-122"/>
                <a:cs typeface="楷体" panose="02010609060101010101" charset="-122"/>
              </a:rPr>
              <a:t>做出更好的抉择</a:t>
            </a:r>
            <a:endParaRPr lang="zh-CN" altLang="en-US" sz="4000" b="1">
              <a:solidFill>
                <a:srgbClr val="0000FF"/>
              </a:solidFill>
              <a:latin typeface="楷体" panose="02010609060101010101" charset="-122"/>
              <a:ea typeface="楷体" panose="02010609060101010101" charset="-122"/>
              <a:cs typeface="楷体" panose="02010609060101010101" charset="-122"/>
            </a:endParaRPr>
          </a:p>
          <a:p>
            <a:pPr marL="914400" lvl="1" indent="-457200">
              <a:buFont typeface="Wingdings" panose="05000000000000000000" charset="0"/>
              <a:buChar char="Ø"/>
            </a:pPr>
            <a:endParaRPr lang="zh-CN" altLang="en-US" sz="4000" b="1">
              <a:latin typeface="楷体" panose="02010609060101010101" charset="-122"/>
              <a:ea typeface="楷体" panose="02010609060101010101" charset="-122"/>
              <a:cs typeface="楷体" panose="02010609060101010101" charset="-122"/>
            </a:endParaRPr>
          </a:p>
          <a:p>
            <a:pPr marL="914400" lvl="1" indent="-457200">
              <a:buFont typeface="Wingdings" panose="05000000000000000000" charset="0"/>
              <a:buChar char="Ø"/>
            </a:pPr>
            <a:r>
              <a:rPr lang="zh-CN" altLang="en-US" sz="4000" b="1">
                <a:latin typeface="楷体" panose="02010609060101010101" charset="-122"/>
                <a:ea typeface="楷体" panose="02010609060101010101" charset="-122"/>
                <a:cs typeface="楷体" panose="02010609060101010101" charset="-122"/>
              </a:rPr>
              <a:t>帮助我们作一个</a:t>
            </a:r>
            <a:r>
              <a:rPr lang="zh-CN" altLang="en-US" sz="4000" b="1" u="sng">
                <a:solidFill>
                  <a:srgbClr val="0000FF"/>
                </a:solidFill>
                <a:latin typeface="楷体" panose="02010609060101010101" charset="-122"/>
                <a:ea typeface="楷体" panose="02010609060101010101" charset="-122"/>
                <a:cs typeface="楷体" panose="02010609060101010101" charset="-122"/>
              </a:rPr>
              <a:t>成长的基督徒</a:t>
            </a:r>
            <a:endParaRPr lang="zh-CN" altLang="en-US" sz="4000" b="1">
              <a:latin typeface="楷体" panose="02010609060101010101" charset="-122"/>
              <a:ea typeface="楷体" panose="02010609060101010101" charset="-122"/>
              <a:cs typeface="楷体" panose="02010609060101010101" charset="-122"/>
            </a:endParaRPr>
          </a:p>
          <a:p>
            <a:pPr lvl="2" indent="0">
              <a:buFont typeface="Wingdings" panose="05000000000000000000" charset="0"/>
              <a:buNone/>
            </a:pPr>
            <a:r>
              <a:rPr lang="zh-CN" altLang="en-US" sz="4000" b="1">
                <a:latin typeface="楷体" panose="02010609060101010101" charset="-122"/>
                <a:ea typeface="楷体" panose="02010609060101010101" charset="-122"/>
                <a:cs typeface="楷体" panose="02010609060101010101" charset="-122"/>
              </a:rPr>
              <a:t> </a:t>
            </a:r>
            <a:r>
              <a:rPr lang="en-US" altLang="zh-CN" sz="4000" b="1">
                <a:latin typeface="楷体" panose="02010609060101010101" charset="-122"/>
                <a:ea typeface="楷体" panose="02010609060101010101" charset="-122"/>
                <a:cs typeface="楷体" panose="02010609060101010101" charset="-122"/>
              </a:rPr>
              <a:t>- </a:t>
            </a:r>
            <a:r>
              <a:rPr lang="zh-CN" altLang="en-US" sz="4000" b="1">
                <a:latin typeface="楷体" panose="02010609060101010101" charset="-122"/>
                <a:ea typeface="楷体" panose="02010609060101010101" charset="-122"/>
                <a:cs typeface="楷体" panose="02010609060101010101" charset="-122"/>
              </a:rPr>
              <a:t>正确的教义 </a:t>
            </a:r>
            <a:r>
              <a:rPr lang="en-US" altLang="zh-CN" sz="4000" b="1">
                <a:latin typeface="楷体" panose="02010609060101010101" charset="-122"/>
                <a:ea typeface="楷体" panose="02010609060101010101" charset="-122"/>
                <a:cs typeface="楷体" panose="02010609060101010101" charset="-122"/>
              </a:rPr>
              <a:t>vs </a:t>
            </a:r>
            <a:r>
              <a:rPr lang="zh-CN" altLang="en-US" sz="4000" b="1">
                <a:latin typeface="楷体" panose="02010609060101010101" charset="-122"/>
                <a:ea typeface="楷体" panose="02010609060101010101" charset="-122"/>
                <a:cs typeface="楷体" panose="02010609060101010101" charset="-122"/>
              </a:rPr>
              <a:t>基督徒灵命的成熟</a:t>
            </a:r>
            <a:endParaRPr lang="zh-CN" altLang="en-US" sz="4000" b="1">
              <a:latin typeface="楷体" panose="02010609060101010101" charset="-122"/>
              <a:ea typeface="楷体" panose="02010609060101010101" charset="-122"/>
              <a:cs typeface="楷体" panose="02010609060101010101" charset="-122"/>
            </a:endParaRPr>
          </a:p>
          <a:p>
            <a:pPr lvl="2" indent="0">
              <a:buFont typeface="Wingdings" panose="05000000000000000000" charset="0"/>
              <a:buNone/>
            </a:pPr>
            <a:r>
              <a:rPr lang="zh-CN" altLang="en-US" sz="4000" b="1">
                <a:latin typeface="楷体" panose="02010609060101010101" charset="-122"/>
                <a:ea typeface="楷体" panose="02010609060101010101" charset="-122"/>
                <a:cs typeface="楷体" panose="02010609060101010101" charset="-122"/>
              </a:rPr>
              <a:t> </a:t>
            </a:r>
            <a:r>
              <a:rPr lang="en-US" altLang="zh-CN" sz="4000" b="1">
                <a:latin typeface="楷体" panose="02010609060101010101" charset="-122"/>
                <a:ea typeface="楷体" panose="02010609060101010101" charset="-122"/>
                <a:cs typeface="楷体" panose="02010609060101010101" charset="-122"/>
              </a:rPr>
              <a:t>- </a:t>
            </a:r>
            <a:r>
              <a:rPr lang="zh-CN" altLang="en-US" sz="4000" b="1" u="sng">
                <a:solidFill>
                  <a:srgbClr val="0000FF"/>
                </a:solidFill>
                <a:latin typeface="楷体" panose="02010609060101010101" charset="-122"/>
                <a:ea typeface="楷体" panose="02010609060101010101" charset="-122"/>
                <a:cs typeface="楷体" panose="02010609060101010101" charset="-122"/>
              </a:rPr>
              <a:t>合乎</a:t>
            </a:r>
            <a:r>
              <a:rPr lang="en-US" altLang="zh-CN" sz="4000" b="1" u="sng">
                <a:solidFill>
                  <a:srgbClr val="0000FF"/>
                </a:solidFill>
                <a:latin typeface="楷体" panose="02010609060101010101" charset="-122"/>
                <a:ea typeface="楷体" panose="02010609060101010101" charset="-122"/>
                <a:cs typeface="楷体" panose="02010609060101010101" charset="-122"/>
              </a:rPr>
              <a:t>敬虔</a:t>
            </a:r>
            <a:r>
              <a:rPr lang="en-US" altLang="zh-CN" sz="4000" b="1">
                <a:latin typeface="楷体" panose="02010609060101010101" charset="-122"/>
                <a:ea typeface="楷体" panose="02010609060101010101" charset="-122"/>
                <a:cs typeface="楷体" panose="02010609060101010101" charset="-122"/>
              </a:rPr>
              <a:t>真理的知识 (Tit. 1:1)</a:t>
            </a:r>
            <a:endParaRPr lang="en-US" altLang="zh-CN" sz="4000" b="1">
              <a:latin typeface="楷体" panose="02010609060101010101" charset="-122"/>
              <a:ea typeface="楷体" panose="02010609060101010101" charset="-122"/>
              <a:cs typeface="楷体" panose="02010609060101010101" charset="-122"/>
            </a:endParaRPr>
          </a:p>
          <a:p>
            <a:pPr marL="285750" indent="-285750">
              <a:buFont typeface="Wingdings" panose="05000000000000000000" charset="0"/>
              <a:buChar char="l"/>
            </a:pPr>
            <a:endParaRPr lang="en-US" altLang="zh-CN" sz="3200" b="1">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2"/>
          <a:stretch>
            <a:fillRect/>
          </a:stretch>
        </p:blipFill>
        <p:spPr>
          <a:xfrm>
            <a:off x="5544185" y="99695"/>
            <a:ext cx="6685280" cy="444944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3"/>
                                        </p:tgtEl>
                                        <p:attrNameLst>
                                          <p:attrName>ppt_x</p:attrName>
                                        </p:attrNameLst>
                                      </p:cBhvr>
                                      <p:tavLst>
                                        <p:tav tm="0">
                                          <p:val>
                                            <p:strVal val="ppt_x"/>
                                          </p:val>
                                        </p:tav>
                                        <p:tav tm="100000">
                                          <p:val>
                                            <p:strVal val="ppt_x"/>
                                          </p:val>
                                        </p:tav>
                                      </p:tavLst>
                                    </p:anim>
                                    <p:anim calcmode="lin" valueType="num">
                                      <p:cBhvr additive="base">
                                        <p:cTn id="31" dur="500"/>
                                        <p:tgtEl>
                                          <p:spTgt spid="3"/>
                                        </p:tgtEl>
                                        <p:attrNameLst>
                                          <p:attrName>ppt_y</p:attrName>
                                        </p:attrNameLst>
                                      </p:cBhvr>
                                      <p:tavLst>
                                        <p:tav tm="0">
                                          <p:val>
                                            <p:strVal val="ppt_y"/>
                                          </p:val>
                                        </p:tav>
                                        <p:tav tm="100000">
                                          <p:val>
                                            <p:strVal val="1+ppt_h/2"/>
                                          </p:val>
                                        </p:tav>
                                      </p:tavLst>
                                    </p:anim>
                                    <p:set>
                                      <p:cBhvr>
                                        <p:cTn id="32" dur="1" fill="hold">
                                          <p:stCondLst>
                                            <p:cond delay="4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2. </a:t>
            </a:r>
            <a:r>
              <a:rPr sz="4800" b="1">
                <a:latin typeface="楷体" panose="02010609060101010101" charset="-122"/>
                <a:ea typeface="楷体" panose="02010609060101010101" charset="-122"/>
                <a:cs typeface="楷体" panose="02010609060101010101" charset="-122"/>
                <a:sym typeface="+mn-ea"/>
              </a:rPr>
              <a:t>反对的看法</a:t>
            </a:r>
            <a:endParaRPr sz="4800" b="1">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749300" y="1524635"/>
            <a:ext cx="11311255" cy="4769485"/>
          </a:xfrm>
          <a:prstGeom prst="rect">
            <a:avLst/>
          </a:prstGeom>
          <a:noFill/>
        </p:spPr>
        <p:txBody>
          <a:bodyPr wrap="square" rtlCol="0">
            <a:spAutoFit/>
          </a:bodyPr>
          <a:p>
            <a:pPr marL="285750" indent="-285750">
              <a:buFont typeface="Wingdings" panose="05000000000000000000" charset="0"/>
              <a:buChar char="l"/>
            </a:pPr>
            <a:r>
              <a:rPr sz="3600" b="1">
                <a:latin typeface="楷体" panose="02010609060101010101" charset="-122"/>
                <a:ea typeface="楷体" panose="02010609060101010101" charset="-122"/>
              </a:rPr>
              <a:t>结论太整齐划一，不像是真的！</a:t>
            </a:r>
            <a:endParaRPr sz="3600" b="1">
              <a:latin typeface="楷体" panose="02010609060101010101" charset="-122"/>
              <a:ea typeface="楷体" panose="02010609060101010101" charset="-122"/>
            </a:endParaRPr>
          </a:p>
          <a:p>
            <a:pPr marL="914400" lvl="1" indent="-457200">
              <a:buFont typeface="Wingdings" panose="05000000000000000000" charset="0"/>
              <a:buChar char="Ø"/>
            </a:pPr>
            <a:endParaRPr sz="4000" b="1">
              <a:latin typeface="楷体" panose="02010609060101010101" charset="-122"/>
              <a:ea typeface="楷体" panose="02010609060101010101" charset="-122"/>
            </a:endParaRPr>
          </a:p>
          <a:p>
            <a:pPr marL="914400" lvl="1" indent="-457200">
              <a:buFont typeface="Wingdings" panose="05000000000000000000" charset="0"/>
              <a:buChar char="Ø"/>
            </a:pPr>
            <a:endParaRPr sz="4400" b="1">
              <a:latin typeface="楷体" panose="02010609060101010101" charset="-122"/>
              <a:ea typeface="楷体" panose="02010609060101010101" charset="-122"/>
            </a:endParaRPr>
          </a:p>
          <a:p>
            <a:pPr marL="285750" indent="-285750">
              <a:buFont typeface="Wingdings" panose="05000000000000000000" charset="0"/>
              <a:buChar char="l"/>
            </a:pPr>
            <a:r>
              <a:rPr lang="zh-CN" altLang="en-US" sz="3600" b="1">
                <a:latin typeface="楷体" panose="02010609060101010101" charset="-122"/>
                <a:ea typeface="楷体" panose="02010609060101010101" charset="-122"/>
              </a:rPr>
              <a:t>出发点决定了结论</a:t>
            </a:r>
            <a:endParaRPr lang="zh-CN" altLang="en-US" sz="3600" b="1">
              <a:latin typeface="楷体" panose="02010609060101010101" charset="-122"/>
              <a:ea typeface="楷体" panose="02010609060101010101" charset="-122"/>
            </a:endParaRPr>
          </a:p>
          <a:p>
            <a:pPr marL="914400" lvl="1" indent="-457200">
              <a:buFont typeface="Wingdings" panose="05000000000000000000" charset="0"/>
              <a:buChar char="Ø"/>
            </a:pPr>
            <a:r>
              <a:rPr lang="zh-CN" altLang="en-US" sz="4000">
                <a:latin typeface="楷体" panose="02010609060101010101" charset="-122"/>
                <a:ea typeface="楷体" panose="02010609060101010101" charset="-122"/>
              </a:rPr>
              <a:t>神是圣经的作者</a:t>
            </a:r>
            <a:r>
              <a:rPr lang="en-US" altLang="zh-CN" sz="4000">
                <a:latin typeface="楷体" panose="02010609060101010101" charset="-122"/>
                <a:ea typeface="楷体" panose="02010609060101010101" charset="-122"/>
              </a:rPr>
              <a:t>-&gt;</a:t>
            </a:r>
            <a:r>
              <a:rPr lang="zh-CN" altLang="en-US" sz="4000">
                <a:latin typeface="楷体" panose="02010609060101010101" charset="-122"/>
                <a:ea typeface="楷体" panose="02010609060101010101" charset="-122"/>
              </a:rPr>
              <a:t>圣经是无误的</a:t>
            </a:r>
            <a:endParaRPr lang="zh-CN" altLang="en-US" sz="4000">
              <a:latin typeface="楷体" panose="02010609060101010101" charset="-122"/>
              <a:ea typeface="楷体" panose="02010609060101010101" charset="-122"/>
            </a:endParaRPr>
          </a:p>
          <a:p>
            <a:pPr marL="914400" lvl="1" indent="-457200">
              <a:buFont typeface="Wingdings" panose="05000000000000000000" charset="0"/>
              <a:buChar char="Ø"/>
            </a:pPr>
            <a:r>
              <a:rPr lang="zh-CN" altLang="en-US" sz="4000">
                <a:latin typeface="楷体" panose="02010609060101010101" charset="-122"/>
                <a:ea typeface="楷体" panose="02010609060101010101" charset="-122"/>
                <a:sym typeface="+mn-ea"/>
              </a:rPr>
              <a:t>人是圣经的作者</a:t>
            </a:r>
            <a:r>
              <a:rPr lang="en-US" altLang="zh-CN" sz="4000">
                <a:latin typeface="楷体" panose="02010609060101010101" charset="-122"/>
                <a:ea typeface="楷体" panose="02010609060101010101" charset="-122"/>
                <a:sym typeface="+mn-ea"/>
              </a:rPr>
              <a:t>-&gt;</a:t>
            </a:r>
            <a:r>
              <a:rPr lang="zh-CN" altLang="en-US" sz="4000">
                <a:latin typeface="楷体" panose="02010609060101010101" charset="-122"/>
                <a:ea typeface="楷体" panose="02010609060101010101" charset="-122"/>
                <a:sym typeface="+mn-ea"/>
              </a:rPr>
              <a:t>圣经是有</a:t>
            </a:r>
            <a:r>
              <a:rPr lang="zh-CN" altLang="en-US" sz="4000">
                <a:latin typeface="楷体" panose="02010609060101010101" charset="-122"/>
                <a:ea typeface="楷体" panose="02010609060101010101" charset="-122"/>
                <a:sym typeface="+mn-ea"/>
              </a:rPr>
              <a:t>误的</a:t>
            </a:r>
            <a:endParaRPr lang="zh-CN" altLang="en-US" sz="4000">
              <a:latin typeface="楷体" panose="02010609060101010101" charset="-122"/>
              <a:ea typeface="楷体" panose="02010609060101010101" charset="-122"/>
            </a:endParaRPr>
          </a:p>
          <a:p>
            <a:pPr marL="285750" indent="-285750">
              <a:buFont typeface="Wingdings" panose="05000000000000000000" charset="0"/>
              <a:buChar char="l"/>
            </a:pPr>
            <a:endParaRPr lang="zh-CN" altLang="en-US" sz="3600">
              <a:latin typeface="楷体" panose="02010609060101010101" charset="-122"/>
              <a:ea typeface="楷体" panose="02010609060101010101" charset="-122"/>
            </a:endParaRPr>
          </a:p>
          <a:p>
            <a:pPr marL="285750" indent="-285750">
              <a:buFont typeface="Wingdings" panose="05000000000000000000" charset="0"/>
              <a:buChar char="l"/>
            </a:pPr>
            <a:endParaRPr lang="en-US" altLang="zh-CN" sz="3200">
              <a:latin typeface="楷体" panose="02010609060101010101" charset="-122"/>
              <a:ea typeface="楷体" panose="02010609060101010101"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内容提要</a:t>
            </a:r>
            <a:endParaRPr lang="zh-CN" altLang="en-US" b="1"/>
          </a:p>
        </p:txBody>
      </p:sp>
      <p:sp>
        <p:nvSpPr>
          <p:cNvPr id="3" name="内容占位符 2"/>
          <p:cNvSpPr>
            <a:spLocks noGrp="1"/>
          </p:cNvSpPr>
          <p:nvPr>
            <p:ph idx="1"/>
          </p:nvPr>
        </p:nvSpPr>
        <p:spPr/>
        <p:txBody>
          <a:bodyPr>
            <a:normAutofit lnSpcReduction="20000"/>
          </a:bodyPr>
          <a:p>
            <a:endParaRPr lang="en-US" altLang="zh-CN" b="1">
              <a:latin typeface="楷体" panose="02010609060101010101" charset="-122"/>
              <a:ea typeface="楷体" panose="02010609060101010101" charset="-122"/>
              <a:cs typeface="楷体" panose="02010609060101010101" charset="-122"/>
            </a:endParaRPr>
          </a:p>
          <a:p>
            <a:endParaRPr lang="en-US" altLang="zh-CN" sz="2800" b="1">
              <a:solidFill>
                <a:srgbClr val="0000FF"/>
              </a:solidFill>
              <a:latin typeface="楷体" panose="02010609060101010101" charset="-122"/>
              <a:ea typeface="楷体" panose="02010609060101010101" charset="-122"/>
              <a:cs typeface="楷体" panose="02010609060101010101" charset="-122"/>
            </a:endParaRPr>
          </a:p>
          <a:p>
            <a:r>
              <a:rPr lang="en-US" altLang="zh-CN" sz="3200" b="1">
                <a:solidFill>
                  <a:schemeClr val="tx1"/>
                </a:solidFill>
                <a:latin typeface="楷体" panose="02010609060101010101" charset="-122"/>
                <a:ea typeface="楷体" panose="02010609060101010101" charset="-122"/>
                <a:cs typeface="楷体" panose="02010609060101010101" charset="-122"/>
              </a:rPr>
              <a:t>1. </a:t>
            </a:r>
            <a:r>
              <a:rPr lang="zh-CN" altLang="en-US" sz="3200" b="1">
                <a:solidFill>
                  <a:schemeClr val="tx1"/>
                </a:solidFill>
                <a:latin typeface="楷体" panose="02010609060101010101" charset="-122"/>
                <a:ea typeface="楷体" panose="02010609060101010101" charset="-122"/>
                <a:cs typeface="楷体" panose="02010609060101010101" charset="-122"/>
              </a:rPr>
              <a:t>什么是</a:t>
            </a:r>
            <a:r>
              <a:rPr lang="en-US" altLang="zh-CN" sz="3200" b="1">
                <a:solidFill>
                  <a:schemeClr val="tx1"/>
                </a:solidFill>
                <a:latin typeface="楷体" panose="02010609060101010101" charset="-122"/>
                <a:ea typeface="楷体" panose="02010609060101010101" charset="-122"/>
                <a:cs typeface="楷体" panose="02010609060101010101" charset="-122"/>
              </a:rPr>
              <a:t>“</a:t>
            </a:r>
            <a:r>
              <a:rPr lang="zh-CN" altLang="en-US" sz="3200" b="1">
                <a:solidFill>
                  <a:schemeClr val="tx1"/>
                </a:solidFill>
                <a:latin typeface="楷体" panose="02010609060101010101" charset="-122"/>
                <a:ea typeface="楷体" panose="02010609060101010101" charset="-122"/>
                <a:cs typeface="楷体" panose="02010609060101010101" charset="-122"/>
              </a:rPr>
              <a:t>系统神学</a:t>
            </a:r>
            <a:r>
              <a:rPr lang="en-US" altLang="zh-CN" sz="3200" b="1">
                <a:solidFill>
                  <a:schemeClr val="tx1"/>
                </a:solidFill>
                <a:latin typeface="楷体" panose="02010609060101010101" charset="-122"/>
                <a:ea typeface="楷体" panose="02010609060101010101" charset="-122"/>
                <a:cs typeface="楷体" panose="02010609060101010101" charset="-122"/>
              </a:rPr>
              <a:t>”</a:t>
            </a:r>
            <a:endParaRPr lang="en-US" altLang="zh-CN" sz="3200" b="1">
              <a:solidFill>
                <a:srgbClr val="0000FF"/>
              </a:solidFill>
              <a:latin typeface="楷体" panose="02010609060101010101" charset="-122"/>
              <a:ea typeface="楷体" panose="02010609060101010101" charset="-122"/>
              <a:cs typeface="楷体" panose="02010609060101010101" charset="-122"/>
            </a:endParaRPr>
          </a:p>
          <a:p>
            <a:r>
              <a:rPr lang="en-US" altLang="zh-CN" sz="3200" b="1">
                <a:latin typeface="楷体" panose="02010609060101010101" charset="-122"/>
                <a:ea typeface="楷体" panose="02010609060101010101" charset="-122"/>
                <a:cs typeface="楷体" panose="02010609060101010101" charset="-122"/>
              </a:rPr>
              <a:t>2. </a:t>
            </a:r>
            <a:r>
              <a:rPr lang="zh-CN" altLang="en-US" sz="3200" b="1">
                <a:latin typeface="楷体" panose="02010609060101010101" charset="-122"/>
                <a:ea typeface="楷体" panose="02010609060101010101" charset="-122"/>
                <a:cs typeface="楷体" panose="02010609060101010101" charset="-122"/>
                <a:sym typeface="+mn-ea"/>
              </a:rPr>
              <a:t>为什么要学习</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系统神学</a:t>
            </a:r>
            <a:r>
              <a:rPr lang="en-US" altLang="zh-CN" sz="3200" b="1">
                <a:latin typeface="楷体" panose="02010609060101010101" charset="-122"/>
                <a:ea typeface="楷体" panose="02010609060101010101" charset="-122"/>
                <a:cs typeface="楷体" panose="02010609060101010101" charset="-122"/>
                <a:sym typeface="+mn-ea"/>
              </a:rPr>
              <a:t>”</a:t>
            </a:r>
            <a:endParaRPr lang="en-US" altLang="zh-CN" sz="3200" b="1">
              <a:latin typeface="楷体" panose="02010609060101010101" charset="-122"/>
              <a:ea typeface="楷体" panose="02010609060101010101" charset="-122"/>
              <a:cs typeface="楷体" panose="02010609060101010101" charset="-122"/>
              <a:sym typeface="+mn-ea"/>
            </a:endParaRPr>
          </a:p>
          <a:p>
            <a:r>
              <a:rPr lang="en-US" altLang="zh-CN" sz="3200" b="1">
                <a:solidFill>
                  <a:srgbClr val="0000FF"/>
                </a:solidFill>
                <a:latin typeface="楷体" panose="02010609060101010101" charset="-122"/>
                <a:ea typeface="楷体" panose="02010609060101010101" charset="-122"/>
                <a:cs typeface="楷体" panose="02010609060101010101" charset="-122"/>
                <a:sym typeface="+mn-ea"/>
              </a:rPr>
              <a:t>3. </a:t>
            </a:r>
            <a:r>
              <a:rPr lang="zh-CN" altLang="en-US" sz="3200" b="1">
                <a:solidFill>
                  <a:srgbClr val="0000FF"/>
                </a:solidFill>
                <a:latin typeface="楷体" panose="02010609060101010101" charset="-122"/>
                <a:ea typeface="楷体" panose="02010609060101010101" charset="-122"/>
                <a:cs typeface="楷体" panose="02010609060101010101" charset="-122"/>
                <a:sym typeface="+mn-ea"/>
              </a:rPr>
              <a:t>如何学习</a:t>
            </a:r>
            <a:r>
              <a:rPr lang="en-US" altLang="zh-CN" sz="3200" b="1">
                <a:solidFill>
                  <a:srgbClr val="0000FF"/>
                </a:solidFill>
                <a:latin typeface="楷体" panose="02010609060101010101" charset="-122"/>
                <a:ea typeface="楷体" panose="02010609060101010101" charset="-122"/>
                <a:cs typeface="楷体" panose="02010609060101010101" charset="-122"/>
                <a:sym typeface="+mn-ea"/>
              </a:rPr>
              <a:t>“</a:t>
            </a:r>
            <a:r>
              <a:rPr lang="zh-CN" altLang="en-US" sz="3200" b="1">
                <a:solidFill>
                  <a:srgbClr val="0000FF"/>
                </a:solidFill>
                <a:latin typeface="楷体" panose="02010609060101010101" charset="-122"/>
                <a:ea typeface="楷体" panose="02010609060101010101" charset="-122"/>
                <a:cs typeface="楷体" panose="02010609060101010101" charset="-122"/>
                <a:sym typeface="+mn-ea"/>
              </a:rPr>
              <a:t>系统神学</a:t>
            </a:r>
            <a:r>
              <a:rPr lang="en-US" altLang="zh-CN" sz="3200" b="1">
                <a:solidFill>
                  <a:srgbClr val="0000FF"/>
                </a:solidFill>
                <a:latin typeface="楷体" panose="02010609060101010101" charset="-122"/>
                <a:ea typeface="楷体" panose="02010609060101010101" charset="-122"/>
                <a:cs typeface="楷体" panose="02010609060101010101" charset="-122"/>
                <a:sym typeface="+mn-ea"/>
              </a:rPr>
              <a:t>”</a:t>
            </a:r>
            <a:endParaRPr lang="en-US" altLang="zh-CN" sz="3200" b="1">
              <a:latin typeface="楷体" panose="02010609060101010101" charset="-122"/>
              <a:ea typeface="楷体" panose="02010609060101010101" charset="-122"/>
              <a:cs typeface="楷体" panose="02010609060101010101" charset="-122"/>
              <a:sym typeface="+mn-ea"/>
            </a:endParaRPr>
          </a:p>
          <a:p>
            <a:r>
              <a:rPr lang="en-US" altLang="zh-CN" sz="3200" b="1">
                <a:latin typeface="楷体" panose="02010609060101010101" charset="-122"/>
                <a:ea typeface="楷体" panose="02010609060101010101" charset="-122"/>
                <a:cs typeface="楷体" panose="02010609060101010101" charset="-122"/>
                <a:sym typeface="+mn-ea"/>
              </a:rPr>
              <a:t>4. </a:t>
            </a:r>
            <a:r>
              <a:rPr lang="zh-CN" altLang="en-US" sz="3200" b="1">
                <a:latin typeface="楷体" panose="02010609060101010101" charset="-122"/>
                <a:ea typeface="楷体" panose="02010609060101010101" charset="-122"/>
                <a:cs typeface="楷体" panose="02010609060101010101" charset="-122"/>
                <a:sym typeface="+mn-ea"/>
              </a:rPr>
              <a:t>系统神学的内容</a:t>
            </a:r>
            <a:endParaRPr lang="zh-CN" altLang="en-US" sz="3200" b="1">
              <a:latin typeface="楷体" panose="02010609060101010101" charset="-122"/>
              <a:ea typeface="楷体" panose="02010609060101010101" charset="-122"/>
              <a:cs typeface="楷体" panose="02010609060101010101" charset="-122"/>
              <a:sym typeface="+mn-ea"/>
            </a:endParaRPr>
          </a:p>
          <a:p>
            <a:pPr marL="0" lvl="1"/>
            <a:endParaRPr lang="zh-CN" altLang="en-US" sz="2200" b="1">
              <a:latin typeface="楷体" panose="02010609060101010101" charset="-122"/>
              <a:ea typeface="楷体" panose="02010609060101010101" charset="-122"/>
              <a:cs typeface="楷体" panose="02010609060101010101" charset="-122"/>
              <a:sym typeface="+mn-ea"/>
            </a:endParaRPr>
          </a:p>
          <a:p>
            <a:endParaRPr lang="zh-CN" altLang="en-US" b="1">
              <a:latin typeface="楷体" panose="02010609060101010101" charset="-122"/>
              <a:ea typeface="楷体" panose="02010609060101010101" charset="-122"/>
              <a:cs typeface="楷体" panose="02010609060101010101" charset="-122"/>
              <a:sym typeface="+mn-ea"/>
            </a:endParaRPr>
          </a:p>
          <a:p>
            <a:endParaRPr lang="en-US" altLang="zh-CN">
              <a:latin typeface="楷体" panose="02010609060101010101" charset="-122"/>
              <a:ea typeface="楷体" panose="02010609060101010101" charset="-122"/>
              <a:cs typeface="楷体" panose="02010609060101010101" charset="-122"/>
              <a:sym typeface="+mn-ea"/>
            </a:endParaRPr>
          </a:p>
        </p:txBody>
      </p:sp>
      <p:sp>
        <p:nvSpPr>
          <p:cNvPr id="5" name="灯片编号占位符 4"/>
          <p:cNvSpPr>
            <a:spLocks noGrp="1"/>
          </p:cNvSpPr>
          <p:nvPr>
            <p:ph type="sldNum" sz="quarter" idx="12"/>
          </p:nvPr>
        </p:nvSpPr>
        <p:spPr/>
        <p:txBody>
          <a:bodyPr/>
          <a:p>
            <a:fld id="{76D3055B-5BEA-4B5F-A012-D630FB90DD8D}" type="slidenum">
              <a:rPr lang="zh-CN" altLang="en-US" smtClean="0"/>
            </a:fld>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3. </a:t>
            </a:r>
            <a:r>
              <a:rPr lang="zh-CN" sz="4800" b="1">
                <a:latin typeface="楷体" panose="02010609060101010101" charset="-122"/>
                <a:ea typeface="楷体" panose="02010609060101010101" charset="-122"/>
                <a:cs typeface="楷体" panose="02010609060101010101" charset="-122"/>
                <a:sym typeface="+mn-ea"/>
              </a:rPr>
              <a:t>如何学？</a:t>
            </a:r>
            <a:endParaRPr lang="zh-CN" sz="4800" b="1">
              <a:latin typeface="楷体" panose="02010609060101010101" charset="-122"/>
              <a:ea typeface="楷体" panose="02010609060101010101" charset="-122"/>
              <a:cs typeface="楷体" panose="02010609060101010101" charset="-122"/>
              <a:sym typeface="+mn-ea"/>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299720" y="785495"/>
            <a:ext cx="11311255" cy="5015865"/>
          </a:xfrm>
          <a:prstGeom prst="rect">
            <a:avLst/>
          </a:prstGeom>
          <a:noFill/>
        </p:spPr>
        <p:txBody>
          <a:bodyPr wrap="square" rtlCol="0">
            <a:spAutoFit/>
          </a:bodyPr>
          <a:p>
            <a:pPr marL="285750" indent="-285750">
              <a:buFont typeface="Wingdings" panose="05000000000000000000" charset="0"/>
              <a:buChar char="l"/>
            </a:pPr>
            <a:r>
              <a:rPr lang="en-US" altLang="zh-CN" sz="3200" b="1">
                <a:latin typeface="楷体" panose="02010609060101010101" charset="-122"/>
                <a:ea typeface="楷体" panose="02010609060101010101" charset="-122"/>
                <a:cs typeface="楷体" panose="02010609060101010101" charset="-122"/>
              </a:rPr>
              <a:t> </a:t>
            </a:r>
            <a:r>
              <a:rPr lang="zh-CN" sz="3200" b="1">
                <a:latin typeface="楷体" panose="02010609060101010101" charset="-122"/>
                <a:ea typeface="楷体" panose="02010609060101010101" charset="-122"/>
                <a:cs typeface="楷体" panose="02010609060101010101" charset="-122"/>
              </a:rPr>
              <a:t>带着</a:t>
            </a:r>
            <a:r>
              <a:rPr lang="zh-CN" sz="3200" b="1" u="sng">
                <a:solidFill>
                  <a:srgbClr val="0000FF"/>
                </a:solidFill>
                <a:latin typeface="楷体" panose="02010609060101010101" charset="-122"/>
                <a:ea typeface="楷体" panose="02010609060101010101" charset="-122"/>
                <a:cs typeface="楷体" panose="02010609060101010101" charset="-122"/>
              </a:rPr>
              <a:t>祷告</a:t>
            </a:r>
            <a:r>
              <a:rPr lang="zh-CN" sz="3200" b="1">
                <a:latin typeface="楷体" panose="02010609060101010101" charset="-122"/>
                <a:ea typeface="楷体" panose="02010609060101010101" charset="-122"/>
                <a:cs typeface="楷体" panose="02010609060101010101" charset="-122"/>
              </a:rPr>
              <a:t>的心，</a:t>
            </a:r>
            <a:r>
              <a:rPr lang="zh-CN" altLang="en-US" sz="3200" b="1">
                <a:latin typeface="楷体" panose="02010609060101010101" charset="-122"/>
                <a:ea typeface="楷体" panose="02010609060101010101" charset="-122"/>
                <a:cs typeface="楷体" panose="02010609060101010101" charset="-122"/>
              </a:rPr>
              <a:t>存着</a:t>
            </a:r>
            <a:r>
              <a:rPr lang="zh-CN" altLang="en-US" sz="3200" b="1" u="sng">
                <a:solidFill>
                  <a:srgbClr val="0000FF"/>
                </a:solidFill>
                <a:latin typeface="楷体" panose="02010609060101010101" charset="-122"/>
                <a:ea typeface="楷体" panose="02010609060101010101" charset="-122"/>
                <a:cs typeface="楷体" panose="02010609060101010101" charset="-122"/>
              </a:rPr>
              <a:t>谦卑</a:t>
            </a:r>
            <a:r>
              <a:rPr lang="zh-CN" altLang="en-US" sz="3200" b="1">
                <a:latin typeface="楷体" panose="02010609060101010101" charset="-122"/>
                <a:ea typeface="楷体" panose="02010609060101010101" charset="-122"/>
                <a:cs typeface="楷体" panose="02010609060101010101" charset="-122"/>
              </a:rPr>
              <a:t>的心，发出</a:t>
            </a:r>
            <a:r>
              <a:rPr lang="zh-CN" altLang="en-US" sz="3200" b="1" u="sng">
                <a:solidFill>
                  <a:srgbClr val="0000FF"/>
                </a:solidFill>
                <a:latin typeface="楷体" panose="02010609060101010101" charset="-122"/>
                <a:ea typeface="楷体" panose="02010609060101010101" charset="-122"/>
                <a:cs typeface="楷体" panose="02010609060101010101" charset="-122"/>
              </a:rPr>
              <a:t>喜乐和赞美</a:t>
            </a:r>
            <a:r>
              <a:rPr lang="zh-CN" altLang="en-US" sz="3200" b="1">
                <a:latin typeface="楷体" panose="02010609060101010101" charset="-122"/>
                <a:ea typeface="楷体" panose="02010609060101010101" charset="-122"/>
                <a:cs typeface="楷体" panose="02010609060101010101" charset="-122"/>
              </a:rPr>
              <a:t>！</a:t>
            </a:r>
            <a:endParaRPr lang="zh-CN" altLang="en-US" sz="3200" b="1">
              <a:latin typeface="楷体" panose="02010609060101010101" charset="-122"/>
              <a:ea typeface="楷体" panose="02010609060101010101" charset="-122"/>
              <a:cs typeface="楷体" panose="02010609060101010101" charset="-122"/>
            </a:endParaRPr>
          </a:p>
          <a:p>
            <a:pPr marL="285750" indent="-285750">
              <a:buFont typeface="Wingdings" panose="05000000000000000000" charset="0"/>
              <a:buChar char="l"/>
            </a:pPr>
            <a:endParaRPr lang="zh-CN" altLang="en-US" sz="3200" b="1">
              <a:latin typeface="楷体" panose="02010609060101010101" charset="-122"/>
              <a:ea typeface="楷体" panose="02010609060101010101" charset="-122"/>
              <a:cs typeface="楷体" panose="02010609060101010101" charset="-122"/>
            </a:endParaRPr>
          </a:p>
          <a:p>
            <a:pPr marL="285750" indent="-285750">
              <a:buFont typeface="Wingdings" panose="05000000000000000000" charset="0"/>
              <a:buChar char="l"/>
            </a:pPr>
            <a:r>
              <a:rPr lang="zh-CN" altLang="en-US" sz="3200" b="1">
                <a:latin typeface="楷体" panose="02010609060101010101" charset="-122"/>
                <a:ea typeface="楷体" panose="02010609060101010101" charset="-122"/>
                <a:cs typeface="楷体" panose="02010609060101010101" charset="-122"/>
              </a:rPr>
              <a:t> 运用理性的</a:t>
            </a:r>
            <a:r>
              <a:rPr lang="zh-CN" altLang="en-US" sz="3200" b="1" u="sng">
                <a:solidFill>
                  <a:srgbClr val="0000FF"/>
                </a:solidFill>
                <a:latin typeface="楷体" panose="02010609060101010101" charset="-122"/>
                <a:ea typeface="楷体" panose="02010609060101010101" charset="-122"/>
                <a:cs typeface="楷体" panose="02010609060101010101" charset="-122"/>
              </a:rPr>
              <a:t>推理</a:t>
            </a:r>
            <a:endParaRPr lang="zh-CN" altLang="en-US" sz="3200" b="1" u="sng">
              <a:solidFill>
                <a:srgbClr val="0000FF"/>
              </a:solidFill>
              <a:latin typeface="楷体" panose="02010609060101010101" charset="-122"/>
              <a:ea typeface="楷体" panose="02010609060101010101" charset="-122"/>
              <a:cs typeface="楷体" panose="02010609060101010101" charset="-122"/>
            </a:endParaRPr>
          </a:p>
          <a:p>
            <a:pPr marL="914400" lvl="1" indent="-457200">
              <a:buFont typeface="Wingdings" panose="05000000000000000000" charset="0"/>
              <a:buChar char="Ø"/>
            </a:pPr>
            <a:r>
              <a:rPr lang="zh-CN" altLang="en-US" sz="3200" b="1">
                <a:latin typeface="楷体" panose="02010609060101010101" charset="-122"/>
                <a:ea typeface="楷体" panose="02010609060101010101" charset="-122"/>
                <a:cs typeface="楷体" panose="02010609060101010101" charset="-122"/>
              </a:rPr>
              <a:t>我们可以使用推理能力，而对圣经中任何一段经文做推论，但这些推论不能与圣经别处经文的清楚教训互相矛盾。</a:t>
            </a:r>
            <a:endParaRPr lang="zh-CN" altLang="en-US" sz="3200" b="1">
              <a:latin typeface="楷体" panose="02010609060101010101" charset="-122"/>
              <a:ea typeface="楷体" panose="02010609060101010101" charset="-122"/>
              <a:cs typeface="楷体" panose="02010609060101010101" charset="-122"/>
            </a:endParaRPr>
          </a:p>
          <a:p>
            <a:pPr marL="914400" lvl="1" indent="-457200">
              <a:buFont typeface="Wingdings" panose="05000000000000000000" charset="0"/>
              <a:buChar char="Ø"/>
            </a:pPr>
            <a:endParaRPr lang="zh-CN" altLang="en-US" sz="3200" b="1">
              <a:latin typeface="楷体" panose="02010609060101010101" charset="-122"/>
              <a:ea typeface="楷体" panose="02010609060101010101" charset="-122"/>
              <a:cs typeface="楷体" panose="02010609060101010101" charset="-122"/>
            </a:endParaRPr>
          </a:p>
          <a:p>
            <a:pPr marL="285750" indent="-285750">
              <a:buFont typeface="Wingdings" panose="05000000000000000000" charset="0"/>
              <a:buChar char="l"/>
            </a:pPr>
            <a:r>
              <a:rPr lang="zh-CN" altLang="en-US" sz="3200" b="1">
                <a:latin typeface="楷体" panose="02010609060101010101" charset="-122"/>
                <a:ea typeface="楷体" panose="02010609060101010101" charset="-122"/>
                <a:cs typeface="楷体" panose="02010609060101010101" charset="-122"/>
              </a:rPr>
              <a:t> 收集相关经文，读经，做</a:t>
            </a:r>
            <a:r>
              <a:rPr lang="zh-CN" altLang="en-US" sz="3200" b="1" u="sng">
                <a:solidFill>
                  <a:srgbClr val="0000FF"/>
                </a:solidFill>
                <a:latin typeface="楷体" panose="02010609060101010101" charset="-122"/>
                <a:ea typeface="楷体" panose="02010609060101010101" charset="-122"/>
                <a:cs typeface="楷体" panose="02010609060101010101" charset="-122"/>
              </a:rPr>
              <a:t>笔记</a:t>
            </a:r>
            <a:endParaRPr lang="zh-CN" altLang="en-US" sz="3200" b="1" u="sng">
              <a:solidFill>
                <a:srgbClr val="0000FF"/>
              </a:solidFill>
              <a:latin typeface="楷体" panose="02010609060101010101" charset="-122"/>
              <a:ea typeface="楷体" panose="02010609060101010101" charset="-122"/>
              <a:cs typeface="楷体" panose="02010609060101010101" charset="-122"/>
            </a:endParaRPr>
          </a:p>
          <a:p>
            <a:pPr marL="914400" lvl="1" indent="-457200">
              <a:buFont typeface="Wingdings" panose="05000000000000000000" charset="0"/>
              <a:buChar char="Ø"/>
            </a:pPr>
            <a:r>
              <a:rPr lang="zh-CN" altLang="en-US" sz="3200" b="1">
                <a:latin typeface="楷体" panose="02010609060101010101" charset="-122"/>
                <a:ea typeface="楷体" panose="02010609060101010101" charset="-122"/>
                <a:cs typeface="楷体" panose="02010609060101010101" charset="-122"/>
              </a:rPr>
              <a:t> 将不同经文的教导</a:t>
            </a:r>
            <a:r>
              <a:rPr lang="zh-CN" altLang="en-US" sz="3200" b="1" u="sng">
                <a:solidFill>
                  <a:srgbClr val="0000FF"/>
                </a:solidFill>
                <a:latin typeface="楷体" panose="02010609060101010101" charset="-122"/>
                <a:ea typeface="楷体" panose="02010609060101010101" charset="-122"/>
                <a:cs typeface="楷体" panose="02010609060101010101" charset="-122"/>
              </a:rPr>
              <a:t>总结</a:t>
            </a:r>
            <a:r>
              <a:rPr lang="zh-CN" altLang="en-US" sz="3200" b="1">
                <a:latin typeface="楷体" panose="02010609060101010101" charset="-122"/>
                <a:ea typeface="楷体" panose="02010609060101010101" charset="-122"/>
                <a:cs typeface="楷体" panose="02010609060101010101" charset="-122"/>
              </a:rPr>
              <a:t>为一点或数点的结论，要确定是圣经对于该主题所肯定的</a:t>
            </a:r>
            <a:endParaRPr lang="zh-CN" altLang="en-US" sz="3200" b="1">
              <a:latin typeface="楷体" panose="02010609060101010101" charset="-122"/>
              <a:ea typeface="楷体" panose="02010609060101010101" charset="-122"/>
              <a:cs typeface="楷体" panose="02010609060101010101" charset="-122"/>
            </a:endParaRPr>
          </a:p>
          <a:p>
            <a:pPr marL="285750" indent="-285750">
              <a:buFont typeface="Wingdings" panose="05000000000000000000" charset="0"/>
              <a:buChar char="l"/>
            </a:pPr>
            <a:endParaRPr lang="en-US" altLang="zh-CN" sz="3200" b="1">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内容提要</a:t>
            </a:r>
            <a:endParaRPr lang="zh-CN" altLang="en-US" b="1"/>
          </a:p>
        </p:txBody>
      </p:sp>
      <p:sp>
        <p:nvSpPr>
          <p:cNvPr id="3" name="内容占位符 2"/>
          <p:cNvSpPr>
            <a:spLocks noGrp="1"/>
          </p:cNvSpPr>
          <p:nvPr>
            <p:ph idx="1"/>
          </p:nvPr>
        </p:nvSpPr>
        <p:spPr/>
        <p:txBody>
          <a:bodyPr>
            <a:normAutofit lnSpcReduction="20000"/>
          </a:bodyPr>
          <a:p>
            <a:endParaRPr lang="en-US" altLang="zh-CN" b="1">
              <a:latin typeface="楷体" panose="02010609060101010101" charset="-122"/>
              <a:ea typeface="楷体" panose="02010609060101010101" charset="-122"/>
              <a:cs typeface="楷体" panose="02010609060101010101" charset="-122"/>
            </a:endParaRPr>
          </a:p>
          <a:p>
            <a:endParaRPr lang="en-US" altLang="zh-CN" sz="2800" b="1">
              <a:solidFill>
                <a:srgbClr val="0000FF"/>
              </a:solidFill>
              <a:latin typeface="楷体" panose="02010609060101010101" charset="-122"/>
              <a:ea typeface="楷体" panose="02010609060101010101" charset="-122"/>
              <a:cs typeface="楷体" panose="02010609060101010101" charset="-122"/>
            </a:endParaRPr>
          </a:p>
          <a:p>
            <a:r>
              <a:rPr lang="en-US" altLang="zh-CN" sz="3200" b="1">
                <a:solidFill>
                  <a:schemeClr val="tx1"/>
                </a:solidFill>
                <a:latin typeface="楷体" panose="02010609060101010101" charset="-122"/>
                <a:ea typeface="楷体" panose="02010609060101010101" charset="-122"/>
                <a:cs typeface="楷体" panose="02010609060101010101" charset="-122"/>
              </a:rPr>
              <a:t>1. </a:t>
            </a:r>
            <a:r>
              <a:rPr lang="zh-CN" altLang="en-US" sz="3200" b="1">
                <a:solidFill>
                  <a:schemeClr val="tx1"/>
                </a:solidFill>
                <a:latin typeface="楷体" panose="02010609060101010101" charset="-122"/>
                <a:ea typeface="楷体" panose="02010609060101010101" charset="-122"/>
                <a:cs typeface="楷体" panose="02010609060101010101" charset="-122"/>
              </a:rPr>
              <a:t>什么是</a:t>
            </a:r>
            <a:r>
              <a:rPr lang="en-US" altLang="zh-CN" sz="3200" b="1">
                <a:solidFill>
                  <a:schemeClr val="tx1"/>
                </a:solidFill>
                <a:latin typeface="楷体" panose="02010609060101010101" charset="-122"/>
                <a:ea typeface="楷体" panose="02010609060101010101" charset="-122"/>
                <a:cs typeface="楷体" panose="02010609060101010101" charset="-122"/>
              </a:rPr>
              <a:t>“</a:t>
            </a:r>
            <a:r>
              <a:rPr lang="zh-CN" altLang="en-US" sz="3200" b="1">
                <a:solidFill>
                  <a:schemeClr val="tx1"/>
                </a:solidFill>
                <a:latin typeface="楷体" panose="02010609060101010101" charset="-122"/>
                <a:ea typeface="楷体" panose="02010609060101010101" charset="-122"/>
                <a:cs typeface="楷体" panose="02010609060101010101" charset="-122"/>
              </a:rPr>
              <a:t>系统神学</a:t>
            </a:r>
            <a:r>
              <a:rPr lang="en-US" altLang="zh-CN" sz="3200" b="1">
                <a:solidFill>
                  <a:schemeClr val="tx1"/>
                </a:solidFill>
                <a:latin typeface="楷体" panose="02010609060101010101" charset="-122"/>
                <a:ea typeface="楷体" panose="02010609060101010101" charset="-122"/>
                <a:cs typeface="楷体" panose="02010609060101010101" charset="-122"/>
              </a:rPr>
              <a:t>”</a:t>
            </a:r>
            <a:endParaRPr lang="en-US" altLang="zh-CN" sz="3200" b="1">
              <a:solidFill>
                <a:srgbClr val="0000FF"/>
              </a:solidFill>
              <a:latin typeface="楷体" panose="02010609060101010101" charset="-122"/>
              <a:ea typeface="楷体" panose="02010609060101010101" charset="-122"/>
              <a:cs typeface="楷体" panose="02010609060101010101" charset="-122"/>
            </a:endParaRPr>
          </a:p>
          <a:p>
            <a:r>
              <a:rPr lang="en-US" altLang="zh-CN" sz="3200" b="1">
                <a:latin typeface="楷体" panose="02010609060101010101" charset="-122"/>
                <a:ea typeface="楷体" panose="02010609060101010101" charset="-122"/>
                <a:cs typeface="楷体" panose="02010609060101010101" charset="-122"/>
              </a:rPr>
              <a:t>2. </a:t>
            </a:r>
            <a:r>
              <a:rPr lang="zh-CN" altLang="en-US" sz="3200" b="1">
                <a:latin typeface="楷体" panose="02010609060101010101" charset="-122"/>
                <a:ea typeface="楷体" panose="02010609060101010101" charset="-122"/>
                <a:cs typeface="楷体" panose="02010609060101010101" charset="-122"/>
                <a:sym typeface="+mn-ea"/>
              </a:rPr>
              <a:t>为什么要学习</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系统神学</a:t>
            </a:r>
            <a:r>
              <a:rPr lang="en-US" altLang="zh-CN" sz="3200" b="1">
                <a:latin typeface="楷体" panose="02010609060101010101" charset="-122"/>
                <a:ea typeface="楷体" panose="02010609060101010101" charset="-122"/>
                <a:cs typeface="楷体" panose="02010609060101010101" charset="-122"/>
                <a:sym typeface="+mn-ea"/>
              </a:rPr>
              <a:t>”</a:t>
            </a:r>
            <a:endParaRPr lang="en-US" altLang="zh-CN" sz="3200" b="1">
              <a:latin typeface="楷体" panose="02010609060101010101" charset="-122"/>
              <a:ea typeface="楷体" panose="02010609060101010101" charset="-122"/>
              <a:cs typeface="楷体" panose="02010609060101010101" charset="-122"/>
              <a:sym typeface="+mn-ea"/>
            </a:endParaRPr>
          </a:p>
          <a:p>
            <a:r>
              <a:rPr lang="en-US" altLang="zh-CN" sz="3200" b="1">
                <a:latin typeface="楷体" panose="02010609060101010101" charset="-122"/>
                <a:ea typeface="楷体" panose="02010609060101010101" charset="-122"/>
                <a:cs typeface="楷体" panose="02010609060101010101" charset="-122"/>
                <a:sym typeface="+mn-ea"/>
              </a:rPr>
              <a:t>3. </a:t>
            </a:r>
            <a:r>
              <a:rPr lang="zh-CN" altLang="en-US" sz="3200" b="1">
                <a:latin typeface="楷体" panose="02010609060101010101" charset="-122"/>
                <a:ea typeface="楷体" panose="02010609060101010101" charset="-122"/>
                <a:cs typeface="楷体" panose="02010609060101010101" charset="-122"/>
                <a:sym typeface="+mn-ea"/>
              </a:rPr>
              <a:t>如何学习</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系统神学</a:t>
            </a:r>
            <a:r>
              <a:rPr lang="en-US" altLang="zh-CN" sz="3200" b="1">
                <a:latin typeface="楷体" panose="02010609060101010101" charset="-122"/>
                <a:ea typeface="楷体" panose="02010609060101010101" charset="-122"/>
                <a:cs typeface="楷体" panose="02010609060101010101" charset="-122"/>
                <a:sym typeface="+mn-ea"/>
              </a:rPr>
              <a:t>”</a:t>
            </a:r>
            <a:endParaRPr lang="en-US" altLang="zh-CN" sz="3200" b="1">
              <a:latin typeface="楷体" panose="02010609060101010101" charset="-122"/>
              <a:ea typeface="楷体" panose="02010609060101010101" charset="-122"/>
              <a:cs typeface="楷体" panose="02010609060101010101" charset="-122"/>
              <a:sym typeface="+mn-ea"/>
            </a:endParaRPr>
          </a:p>
          <a:p>
            <a:r>
              <a:rPr lang="en-US" altLang="zh-CN" sz="3200" b="1">
                <a:solidFill>
                  <a:srgbClr val="0000FF"/>
                </a:solidFill>
                <a:latin typeface="楷体" panose="02010609060101010101" charset="-122"/>
                <a:ea typeface="楷体" panose="02010609060101010101" charset="-122"/>
                <a:cs typeface="楷体" panose="02010609060101010101" charset="-122"/>
                <a:sym typeface="+mn-ea"/>
              </a:rPr>
              <a:t>4. </a:t>
            </a:r>
            <a:r>
              <a:rPr lang="zh-CN" altLang="en-US" sz="3200" b="1">
                <a:solidFill>
                  <a:srgbClr val="0000FF"/>
                </a:solidFill>
                <a:latin typeface="楷体" panose="02010609060101010101" charset="-122"/>
                <a:ea typeface="楷体" panose="02010609060101010101" charset="-122"/>
                <a:cs typeface="楷体" panose="02010609060101010101" charset="-122"/>
                <a:sym typeface="+mn-ea"/>
              </a:rPr>
              <a:t>系统神学的内容</a:t>
            </a:r>
            <a:endParaRPr lang="zh-CN" altLang="en-US" sz="3200" b="1">
              <a:latin typeface="楷体" panose="02010609060101010101" charset="-122"/>
              <a:ea typeface="楷体" panose="02010609060101010101" charset="-122"/>
              <a:cs typeface="楷体" panose="02010609060101010101" charset="-122"/>
              <a:sym typeface="+mn-ea"/>
            </a:endParaRPr>
          </a:p>
          <a:p>
            <a:pPr marL="0" lvl="1"/>
            <a:endParaRPr lang="zh-CN" altLang="en-US" sz="2200" b="1">
              <a:latin typeface="楷体" panose="02010609060101010101" charset="-122"/>
              <a:ea typeface="楷体" panose="02010609060101010101" charset="-122"/>
              <a:cs typeface="楷体" panose="02010609060101010101" charset="-122"/>
              <a:sym typeface="+mn-ea"/>
            </a:endParaRPr>
          </a:p>
          <a:p>
            <a:endParaRPr lang="zh-CN" altLang="en-US" b="1">
              <a:latin typeface="楷体" panose="02010609060101010101" charset="-122"/>
              <a:ea typeface="楷体" panose="02010609060101010101" charset="-122"/>
              <a:cs typeface="楷体" panose="02010609060101010101" charset="-122"/>
              <a:sym typeface="+mn-ea"/>
            </a:endParaRPr>
          </a:p>
          <a:p>
            <a:endParaRPr lang="en-US" altLang="zh-CN">
              <a:latin typeface="楷体" panose="02010609060101010101" charset="-122"/>
              <a:ea typeface="楷体" panose="02010609060101010101" charset="-122"/>
              <a:cs typeface="楷体" panose="02010609060101010101" charset="-122"/>
              <a:sym typeface="+mn-ea"/>
            </a:endParaRPr>
          </a:p>
        </p:txBody>
      </p:sp>
      <p:sp>
        <p:nvSpPr>
          <p:cNvPr id="5" name="灯片编号占位符 4"/>
          <p:cNvSpPr>
            <a:spLocks noGrp="1"/>
          </p:cNvSpPr>
          <p:nvPr>
            <p:ph type="sldNum" sz="quarter" idx="12"/>
          </p:nvPr>
        </p:nvSpPr>
        <p:spPr/>
        <p:txBody>
          <a:bodyPr/>
          <a:p>
            <a:fld id="{76D3055B-5BEA-4B5F-A012-D630FB90DD8D}" type="slidenum">
              <a:rPr lang="zh-CN" altLang="en-US" smtClean="0"/>
            </a:fld>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custDataLst>
              <p:tags r:id="rId1"/>
            </p:custDataLst>
          </p:nvPr>
        </p:nvSpPr>
        <p:spPr>
          <a:xfrm>
            <a:off x="4588708" y="1716816"/>
            <a:ext cx="1507291" cy="1574099"/>
          </a:xfrm>
          <a:custGeom>
            <a:avLst/>
            <a:gdLst>
              <a:gd name="connsiteX0" fmla="*/ 764116 w 1528232"/>
              <a:gd name="connsiteY0" fmla="*/ 0 h 1595967"/>
              <a:gd name="connsiteX1" fmla="*/ 1528232 w 1528232"/>
              <a:gd name="connsiteY1" fmla="*/ 501657 h 1595967"/>
              <a:gd name="connsiteX2" fmla="*/ 1528232 w 1528232"/>
              <a:gd name="connsiteY2" fmla="*/ 1595967 h 1595967"/>
              <a:gd name="connsiteX3" fmla="*/ 764116 w 1528232"/>
              <a:gd name="connsiteY3" fmla="*/ 1094310 h 1595967"/>
              <a:gd name="connsiteX4" fmla="*/ 0 w 1528232"/>
              <a:gd name="connsiteY4" fmla="*/ 1595967 h 1595967"/>
              <a:gd name="connsiteX5" fmla="*/ 0 w 1528232"/>
              <a:gd name="connsiteY5" fmla="*/ 501657 h 15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232" h="1595967">
                <a:moveTo>
                  <a:pt x="764116" y="0"/>
                </a:moveTo>
                <a:lnTo>
                  <a:pt x="1528232" y="501657"/>
                </a:lnTo>
                <a:lnTo>
                  <a:pt x="1528232" y="1595967"/>
                </a:lnTo>
                <a:lnTo>
                  <a:pt x="764116" y="1094310"/>
                </a:lnTo>
                <a:lnTo>
                  <a:pt x="0" y="1595967"/>
                </a:lnTo>
                <a:lnTo>
                  <a:pt x="0" y="5016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0" rIns="91440" bIns="432000" numCol="1" spcCol="0" rtlCol="0" fromWordArt="0" anchor="ctr" anchorCtr="0" forceAA="0" compatLnSpc="1">
            <a:normAutofit/>
          </a:bodyPr>
          <a:lstStyle/>
          <a:p>
            <a:pPr algn="ctr"/>
            <a:r>
              <a:rPr lang="da-DK" altLang="zh-CN" sz="2600" b="1" smtClean="0">
                <a:solidFill>
                  <a:schemeClr val="bg1"/>
                </a:solidFill>
                <a:latin typeface="+mj-lt"/>
                <a:ea typeface="+mj-ea"/>
                <a:cs typeface="+mj-cs"/>
                <a:sym typeface="Arial" panose="020B0604020202020204" pitchFamily="34" charset="0"/>
              </a:rPr>
              <a:t>圣道论</a:t>
            </a:r>
            <a:endParaRPr lang="da-DK" altLang="zh-CN" sz="2600" b="1" smtClean="0">
              <a:solidFill>
                <a:schemeClr val="bg1"/>
              </a:solidFill>
              <a:latin typeface="+mj-lt"/>
              <a:ea typeface="+mj-ea"/>
              <a:cs typeface="+mj-cs"/>
              <a:sym typeface="Arial" panose="020B0604020202020204" pitchFamily="34" charset="0"/>
            </a:endParaRPr>
          </a:p>
        </p:txBody>
      </p:sp>
      <p:sp>
        <p:nvSpPr>
          <p:cNvPr id="16" name="文本框 15"/>
          <p:cNvSpPr txBox="1"/>
          <p:nvPr>
            <p:custDataLst>
              <p:tags r:id="rId2"/>
            </p:custDataLst>
          </p:nvPr>
        </p:nvSpPr>
        <p:spPr>
          <a:xfrm>
            <a:off x="2200231" y="2268520"/>
            <a:ext cx="2378949" cy="691675"/>
          </a:xfrm>
          <a:prstGeom prst="rect">
            <a:avLst/>
          </a:prstGeom>
          <a:noFill/>
        </p:spPr>
        <p:txBody>
          <a:bodyPr wrap="square" rtlCol="0" anchor="ctr" anchorCtr="0">
            <a:normAutofit/>
          </a:bodyPr>
          <a:lstStyle/>
          <a:p>
            <a:pPr algn="ctr"/>
            <a:r>
              <a:rPr lang="zh-CN" altLang="en-US" sz="2600" b="1" dirty="0">
                <a:sym typeface="Arial" panose="020B0604020202020204" pitchFamily="34" charset="0"/>
              </a:rPr>
              <a:t>系统神学 </a:t>
            </a:r>
            <a:r>
              <a:rPr lang="en-US" altLang="zh-CN" sz="2600" b="1" dirty="0">
                <a:sym typeface="Arial" panose="020B0604020202020204" pitchFamily="34" charset="0"/>
              </a:rPr>
              <a:t>I</a:t>
            </a:r>
            <a:endParaRPr lang="en-US" altLang="zh-CN" sz="2600" b="1" dirty="0">
              <a:sym typeface="Arial" panose="020B0604020202020204" pitchFamily="34" charset="0"/>
            </a:endParaRPr>
          </a:p>
          <a:p>
            <a:pPr algn="r"/>
            <a:endParaRPr lang="en-US" altLang="zh-CN" dirty="0">
              <a:sym typeface="Arial" panose="020B0604020202020204" pitchFamily="34" charset="0"/>
            </a:endParaRPr>
          </a:p>
        </p:txBody>
      </p:sp>
      <p:sp>
        <p:nvSpPr>
          <p:cNvPr id="21" name="任意多边形 20"/>
          <p:cNvSpPr/>
          <p:nvPr>
            <p:custDataLst>
              <p:tags r:id="rId3"/>
            </p:custDataLst>
          </p:nvPr>
        </p:nvSpPr>
        <p:spPr>
          <a:xfrm>
            <a:off x="4588711" y="1457408"/>
            <a:ext cx="1507292" cy="615861"/>
          </a:xfrm>
          <a:custGeom>
            <a:avLst/>
            <a:gdLst>
              <a:gd name="connsiteX0" fmla="*/ 764116 w 1528233"/>
              <a:gd name="connsiteY0" fmla="*/ 0 h 624417"/>
              <a:gd name="connsiteX1" fmla="*/ 1528233 w 1528233"/>
              <a:gd name="connsiteY1" fmla="*/ 501657 h 624417"/>
              <a:gd name="connsiteX2" fmla="*/ 1528233 w 1528233"/>
              <a:gd name="connsiteY2" fmla="*/ 620189 h 624417"/>
              <a:gd name="connsiteX3" fmla="*/ 764118 w 1528233"/>
              <a:gd name="connsiteY3" fmla="*/ 118533 h 624417"/>
              <a:gd name="connsiteX4" fmla="*/ 2 w 1528233"/>
              <a:gd name="connsiteY4" fmla="*/ 620190 h 624417"/>
              <a:gd name="connsiteX5" fmla="*/ 2 w 1528233"/>
              <a:gd name="connsiteY5" fmla="*/ 624417 h 624417"/>
              <a:gd name="connsiteX6" fmla="*/ 0 w 1528233"/>
              <a:gd name="connsiteY6" fmla="*/ 624417 h 624417"/>
              <a:gd name="connsiteX7" fmla="*/ 0 w 1528233"/>
              <a:gd name="connsiteY7" fmla="*/ 501657 h 6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33" h="624417">
                <a:moveTo>
                  <a:pt x="764116" y="0"/>
                </a:moveTo>
                <a:lnTo>
                  <a:pt x="1528233" y="501657"/>
                </a:lnTo>
                <a:lnTo>
                  <a:pt x="1528233" y="620189"/>
                </a:lnTo>
                <a:lnTo>
                  <a:pt x="764118" y="118533"/>
                </a:lnTo>
                <a:lnTo>
                  <a:pt x="2" y="620190"/>
                </a:lnTo>
                <a:lnTo>
                  <a:pt x="2" y="624417"/>
                </a:lnTo>
                <a:lnTo>
                  <a:pt x="0" y="624417"/>
                </a:lnTo>
                <a:lnTo>
                  <a:pt x="0" y="5016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olidFill>
                <a:srgbClr val="FFFFFF"/>
              </a:solidFill>
              <a:sym typeface="Arial" panose="020B0604020202020204" pitchFamily="34" charset="0"/>
            </a:endParaRPr>
          </a:p>
        </p:txBody>
      </p:sp>
      <p:sp>
        <p:nvSpPr>
          <p:cNvPr id="27" name="任意多边形 26"/>
          <p:cNvSpPr/>
          <p:nvPr>
            <p:custDataLst>
              <p:tags r:id="rId4"/>
            </p:custDataLst>
          </p:nvPr>
        </p:nvSpPr>
        <p:spPr>
          <a:xfrm>
            <a:off x="4588708" y="3319080"/>
            <a:ext cx="1507291" cy="1574099"/>
          </a:xfrm>
          <a:custGeom>
            <a:avLst/>
            <a:gdLst>
              <a:gd name="connsiteX0" fmla="*/ 764116 w 1528232"/>
              <a:gd name="connsiteY0" fmla="*/ 0 h 1595967"/>
              <a:gd name="connsiteX1" fmla="*/ 1528232 w 1528232"/>
              <a:gd name="connsiteY1" fmla="*/ 501657 h 1595967"/>
              <a:gd name="connsiteX2" fmla="*/ 1528232 w 1528232"/>
              <a:gd name="connsiteY2" fmla="*/ 1595967 h 1595967"/>
              <a:gd name="connsiteX3" fmla="*/ 764116 w 1528232"/>
              <a:gd name="connsiteY3" fmla="*/ 1094310 h 1595967"/>
              <a:gd name="connsiteX4" fmla="*/ 0 w 1528232"/>
              <a:gd name="connsiteY4" fmla="*/ 1595967 h 1595967"/>
              <a:gd name="connsiteX5" fmla="*/ 0 w 1528232"/>
              <a:gd name="connsiteY5" fmla="*/ 501657 h 15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232" h="1595967">
                <a:moveTo>
                  <a:pt x="764116" y="0"/>
                </a:moveTo>
                <a:lnTo>
                  <a:pt x="1528232" y="501657"/>
                </a:lnTo>
                <a:lnTo>
                  <a:pt x="1528232" y="1595967"/>
                </a:lnTo>
                <a:lnTo>
                  <a:pt x="764116" y="1094310"/>
                </a:lnTo>
                <a:lnTo>
                  <a:pt x="0" y="1595967"/>
                </a:lnTo>
                <a:lnTo>
                  <a:pt x="0" y="5016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0" rIns="91440" bIns="432000" numCol="1" spcCol="0" rtlCol="0" fromWordArt="0" anchor="ctr" anchorCtr="0" forceAA="0" compatLnSpc="1">
            <a:noAutofit/>
          </a:bodyPr>
          <a:lstStyle/>
          <a:p>
            <a:pPr algn="ctr"/>
            <a:r>
              <a:rPr lang="da-DK" altLang="zh-CN" sz="2400" b="1" smtClean="0">
                <a:solidFill>
                  <a:schemeClr val="bg1"/>
                </a:solidFill>
                <a:latin typeface="+mj-lt"/>
                <a:ea typeface="+mj-ea"/>
                <a:cs typeface="+mj-cs"/>
                <a:sym typeface="Arial" panose="020B0604020202020204" pitchFamily="34" charset="0"/>
              </a:rPr>
              <a:t>基督论与圣灵论</a:t>
            </a:r>
            <a:endParaRPr lang="da-DK" altLang="zh-CN" sz="2400" b="1" smtClean="0">
              <a:solidFill>
                <a:schemeClr val="bg1"/>
              </a:solidFill>
              <a:latin typeface="+mj-lt"/>
              <a:ea typeface="+mj-ea"/>
              <a:cs typeface="+mj-cs"/>
              <a:sym typeface="Arial" panose="020B0604020202020204" pitchFamily="34" charset="0"/>
            </a:endParaRPr>
          </a:p>
        </p:txBody>
      </p:sp>
      <p:sp>
        <p:nvSpPr>
          <p:cNvPr id="28" name="文本框 27"/>
          <p:cNvSpPr txBox="1"/>
          <p:nvPr>
            <p:custDataLst>
              <p:tags r:id="rId5"/>
            </p:custDataLst>
          </p:nvPr>
        </p:nvSpPr>
        <p:spPr>
          <a:xfrm>
            <a:off x="2209756" y="3771089"/>
            <a:ext cx="2378949" cy="691675"/>
          </a:xfrm>
          <a:prstGeom prst="rect">
            <a:avLst/>
          </a:prstGeom>
          <a:noFill/>
        </p:spPr>
        <p:txBody>
          <a:bodyPr wrap="square" rtlCol="0" anchor="ctr" anchorCtr="0">
            <a:normAutofit/>
          </a:bodyPr>
          <a:lstStyle/>
          <a:p>
            <a:pPr algn="ctr"/>
            <a:r>
              <a:rPr lang="zh-CN" altLang="en-US" sz="2600" b="1" dirty="0">
                <a:sym typeface="Arial" panose="020B0604020202020204" pitchFamily="34" charset="0"/>
              </a:rPr>
              <a:t>系统神学 </a:t>
            </a:r>
            <a:r>
              <a:rPr lang="en-US" sz="2600" b="1" dirty="0">
                <a:sym typeface="Arial" panose="020B0604020202020204" pitchFamily="34" charset="0"/>
              </a:rPr>
              <a:t>II</a:t>
            </a:r>
            <a:endParaRPr lang="en-US" sz="2600" b="1" dirty="0">
              <a:sym typeface="Arial" panose="020B0604020202020204" pitchFamily="34" charset="0"/>
            </a:endParaRPr>
          </a:p>
        </p:txBody>
      </p:sp>
      <p:sp>
        <p:nvSpPr>
          <p:cNvPr id="29" name="任意多边形 28"/>
          <p:cNvSpPr/>
          <p:nvPr>
            <p:custDataLst>
              <p:tags r:id="rId6"/>
            </p:custDataLst>
          </p:nvPr>
        </p:nvSpPr>
        <p:spPr>
          <a:xfrm>
            <a:off x="4588711" y="3068562"/>
            <a:ext cx="1507292" cy="615861"/>
          </a:xfrm>
          <a:custGeom>
            <a:avLst/>
            <a:gdLst>
              <a:gd name="connsiteX0" fmla="*/ 764116 w 1528233"/>
              <a:gd name="connsiteY0" fmla="*/ 0 h 624417"/>
              <a:gd name="connsiteX1" fmla="*/ 1528233 w 1528233"/>
              <a:gd name="connsiteY1" fmla="*/ 501657 h 624417"/>
              <a:gd name="connsiteX2" fmla="*/ 1528233 w 1528233"/>
              <a:gd name="connsiteY2" fmla="*/ 620189 h 624417"/>
              <a:gd name="connsiteX3" fmla="*/ 764118 w 1528233"/>
              <a:gd name="connsiteY3" fmla="*/ 118533 h 624417"/>
              <a:gd name="connsiteX4" fmla="*/ 2 w 1528233"/>
              <a:gd name="connsiteY4" fmla="*/ 620190 h 624417"/>
              <a:gd name="connsiteX5" fmla="*/ 2 w 1528233"/>
              <a:gd name="connsiteY5" fmla="*/ 624417 h 624417"/>
              <a:gd name="connsiteX6" fmla="*/ 0 w 1528233"/>
              <a:gd name="connsiteY6" fmla="*/ 624417 h 624417"/>
              <a:gd name="connsiteX7" fmla="*/ 0 w 1528233"/>
              <a:gd name="connsiteY7" fmla="*/ 501657 h 6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33" h="624417">
                <a:moveTo>
                  <a:pt x="764116" y="0"/>
                </a:moveTo>
                <a:lnTo>
                  <a:pt x="1528233" y="501657"/>
                </a:lnTo>
                <a:lnTo>
                  <a:pt x="1528233" y="620189"/>
                </a:lnTo>
                <a:lnTo>
                  <a:pt x="764118" y="118533"/>
                </a:lnTo>
                <a:lnTo>
                  <a:pt x="2" y="620190"/>
                </a:lnTo>
                <a:lnTo>
                  <a:pt x="2" y="624417"/>
                </a:lnTo>
                <a:lnTo>
                  <a:pt x="0" y="624417"/>
                </a:lnTo>
                <a:lnTo>
                  <a:pt x="0" y="5016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olidFill>
                <a:srgbClr val="FFFFFF"/>
              </a:solidFill>
              <a:sym typeface="Arial" panose="020B0604020202020204" pitchFamily="34" charset="0"/>
            </a:endParaRPr>
          </a:p>
        </p:txBody>
      </p:sp>
      <p:sp>
        <p:nvSpPr>
          <p:cNvPr id="31" name="任意多边形 30"/>
          <p:cNvSpPr/>
          <p:nvPr>
            <p:custDataLst>
              <p:tags r:id="rId7"/>
            </p:custDataLst>
          </p:nvPr>
        </p:nvSpPr>
        <p:spPr>
          <a:xfrm>
            <a:off x="4588708" y="4930235"/>
            <a:ext cx="1507291" cy="1574099"/>
          </a:xfrm>
          <a:custGeom>
            <a:avLst/>
            <a:gdLst>
              <a:gd name="connsiteX0" fmla="*/ 764116 w 1528232"/>
              <a:gd name="connsiteY0" fmla="*/ 0 h 1595967"/>
              <a:gd name="connsiteX1" fmla="*/ 1528232 w 1528232"/>
              <a:gd name="connsiteY1" fmla="*/ 501657 h 1595967"/>
              <a:gd name="connsiteX2" fmla="*/ 1528232 w 1528232"/>
              <a:gd name="connsiteY2" fmla="*/ 1595967 h 1595967"/>
              <a:gd name="connsiteX3" fmla="*/ 764116 w 1528232"/>
              <a:gd name="connsiteY3" fmla="*/ 1094310 h 1595967"/>
              <a:gd name="connsiteX4" fmla="*/ 0 w 1528232"/>
              <a:gd name="connsiteY4" fmla="*/ 1595967 h 1595967"/>
              <a:gd name="connsiteX5" fmla="*/ 0 w 1528232"/>
              <a:gd name="connsiteY5" fmla="*/ 501657 h 15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232" h="1595967">
                <a:moveTo>
                  <a:pt x="764116" y="0"/>
                </a:moveTo>
                <a:lnTo>
                  <a:pt x="1528232" y="501657"/>
                </a:lnTo>
                <a:lnTo>
                  <a:pt x="1528232" y="1595967"/>
                </a:lnTo>
                <a:lnTo>
                  <a:pt x="764116" y="1094310"/>
                </a:lnTo>
                <a:lnTo>
                  <a:pt x="0" y="1595967"/>
                </a:lnTo>
                <a:lnTo>
                  <a:pt x="0" y="5016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0" rIns="91440" bIns="432000" numCol="1" spcCol="0" rtlCol="0" fromWordArt="0" anchor="ctr" anchorCtr="0" forceAA="0" compatLnSpc="1">
            <a:normAutofit/>
          </a:bodyPr>
          <a:lstStyle/>
          <a:p>
            <a:pPr algn="ctr"/>
            <a:r>
              <a:rPr lang="da-DK" altLang="zh-CN" sz="2600" b="1" smtClean="0">
                <a:solidFill>
                  <a:schemeClr val="bg1"/>
                </a:solidFill>
                <a:latin typeface="+mj-lt"/>
                <a:ea typeface="+mj-ea"/>
                <a:cs typeface="+mj-cs"/>
                <a:sym typeface="Arial" panose="020B0604020202020204" pitchFamily="34" charset="0"/>
              </a:rPr>
              <a:t>教会</a:t>
            </a:r>
            <a:r>
              <a:rPr lang="zh-CN" altLang="da-DK" sz="2600" b="1" smtClean="0">
                <a:solidFill>
                  <a:schemeClr val="bg1"/>
                </a:solidFill>
                <a:latin typeface="+mj-lt"/>
                <a:ea typeface="+mj-ea"/>
                <a:cs typeface="+mj-cs"/>
                <a:sym typeface="Arial" panose="020B0604020202020204" pitchFamily="34" charset="0"/>
              </a:rPr>
              <a:t>论</a:t>
            </a:r>
            <a:endParaRPr lang="zh-CN" altLang="da-DK" sz="2600" b="1" smtClean="0">
              <a:solidFill>
                <a:schemeClr val="bg1"/>
              </a:solidFill>
              <a:latin typeface="+mj-lt"/>
              <a:ea typeface="+mj-ea"/>
              <a:cs typeface="+mj-cs"/>
              <a:sym typeface="Arial" panose="020B0604020202020204" pitchFamily="34" charset="0"/>
            </a:endParaRPr>
          </a:p>
        </p:txBody>
      </p:sp>
      <p:sp>
        <p:nvSpPr>
          <p:cNvPr id="32" name="文本框 31"/>
          <p:cNvSpPr txBox="1"/>
          <p:nvPr>
            <p:custDataLst>
              <p:tags r:id="rId8"/>
            </p:custDataLst>
          </p:nvPr>
        </p:nvSpPr>
        <p:spPr>
          <a:xfrm>
            <a:off x="2209756" y="5382243"/>
            <a:ext cx="2378949" cy="691675"/>
          </a:xfrm>
          <a:prstGeom prst="rect">
            <a:avLst/>
          </a:prstGeom>
          <a:noFill/>
        </p:spPr>
        <p:txBody>
          <a:bodyPr wrap="square" rtlCol="0" anchor="ctr" anchorCtr="0">
            <a:normAutofit/>
          </a:bodyPr>
          <a:lstStyle/>
          <a:p>
            <a:pPr algn="ctr"/>
            <a:r>
              <a:rPr lang="zh-CN" altLang="en-US" sz="2600" b="1" dirty="0">
                <a:sym typeface="Arial" panose="020B0604020202020204" pitchFamily="34" charset="0"/>
              </a:rPr>
              <a:t>系统神学 </a:t>
            </a:r>
            <a:r>
              <a:rPr lang="en-US" altLang="zh-CN" sz="2600" b="1" dirty="0">
                <a:sym typeface="Arial" panose="020B0604020202020204" pitchFamily="34" charset="0"/>
              </a:rPr>
              <a:t>III</a:t>
            </a:r>
            <a:endParaRPr lang="en-US" altLang="zh-CN" sz="2600" b="1" dirty="0">
              <a:sym typeface="Arial" panose="020B0604020202020204" pitchFamily="34" charset="0"/>
            </a:endParaRPr>
          </a:p>
        </p:txBody>
      </p:sp>
      <p:sp>
        <p:nvSpPr>
          <p:cNvPr id="33" name="任意多边形 32"/>
          <p:cNvSpPr/>
          <p:nvPr>
            <p:custDataLst>
              <p:tags r:id="rId9"/>
            </p:custDataLst>
          </p:nvPr>
        </p:nvSpPr>
        <p:spPr>
          <a:xfrm>
            <a:off x="4588711" y="4679716"/>
            <a:ext cx="1507292" cy="615861"/>
          </a:xfrm>
          <a:custGeom>
            <a:avLst/>
            <a:gdLst>
              <a:gd name="connsiteX0" fmla="*/ 764116 w 1528233"/>
              <a:gd name="connsiteY0" fmla="*/ 0 h 624417"/>
              <a:gd name="connsiteX1" fmla="*/ 1528233 w 1528233"/>
              <a:gd name="connsiteY1" fmla="*/ 501657 h 624417"/>
              <a:gd name="connsiteX2" fmla="*/ 1528233 w 1528233"/>
              <a:gd name="connsiteY2" fmla="*/ 620189 h 624417"/>
              <a:gd name="connsiteX3" fmla="*/ 764118 w 1528233"/>
              <a:gd name="connsiteY3" fmla="*/ 118533 h 624417"/>
              <a:gd name="connsiteX4" fmla="*/ 2 w 1528233"/>
              <a:gd name="connsiteY4" fmla="*/ 620190 h 624417"/>
              <a:gd name="connsiteX5" fmla="*/ 2 w 1528233"/>
              <a:gd name="connsiteY5" fmla="*/ 624417 h 624417"/>
              <a:gd name="connsiteX6" fmla="*/ 0 w 1528233"/>
              <a:gd name="connsiteY6" fmla="*/ 624417 h 624417"/>
              <a:gd name="connsiteX7" fmla="*/ 0 w 1528233"/>
              <a:gd name="connsiteY7" fmla="*/ 501657 h 6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33" h="624417">
                <a:moveTo>
                  <a:pt x="764116" y="0"/>
                </a:moveTo>
                <a:lnTo>
                  <a:pt x="1528233" y="501657"/>
                </a:lnTo>
                <a:lnTo>
                  <a:pt x="1528233" y="620189"/>
                </a:lnTo>
                <a:lnTo>
                  <a:pt x="764118" y="118533"/>
                </a:lnTo>
                <a:lnTo>
                  <a:pt x="2" y="620190"/>
                </a:lnTo>
                <a:lnTo>
                  <a:pt x="2" y="624417"/>
                </a:lnTo>
                <a:lnTo>
                  <a:pt x="0" y="624417"/>
                </a:lnTo>
                <a:lnTo>
                  <a:pt x="0" y="5016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olidFill>
                <a:srgbClr val="FFFFFF"/>
              </a:solidFill>
              <a:sym typeface="Arial" panose="020B0604020202020204" pitchFamily="34" charset="0"/>
            </a:endParaRPr>
          </a:p>
        </p:txBody>
      </p:sp>
      <p:sp>
        <p:nvSpPr>
          <p:cNvPr id="35" name="任意多边形 34"/>
          <p:cNvSpPr/>
          <p:nvPr>
            <p:custDataLst>
              <p:tags r:id="rId10"/>
            </p:custDataLst>
          </p:nvPr>
        </p:nvSpPr>
        <p:spPr>
          <a:xfrm flipH="1">
            <a:off x="6096002" y="1707926"/>
            <a:ext cx="1507291" cy="1574099"/>
          </a:xfrm>
          <a:custGeom>
            <a:avLst/>
            <a:gdLst>
              <a:gd name="connsiteX0" fmla="*/ 764116 w 1528232"/>
              <a:gd name="connsiteY0" fmla="*/ 0 h 1595967"/>
              <a:gd name="connsiteX1" fmla="*/ 1528232 w 1528232"/>
              <a:gd name="connsiteY1" fmla="*/ 501657 h 1595967"/>
              <a:gd name="connsiteX2" fmla="*/ 1528232 w 1528232"/>
              <a:gd name="connsiteY2" fmla="*/ 1595967 h 1595967"/>
              <a:gd name="connsiteX3" fmla="*/ 764116 w 1528232"/>
              <a:gd name="connsiteY3" fmla="*/ 1094310 h 1595967"/>
              <a:gd name="connsiteX4" fmla="*/ 0 w 1528232"/>
              <a:gd name="connsiteY4" fmla="*/ 1595967 h 1595967"/>
              <a:gd name="connsiteX5" fmla="*/ 0 w 1528232"/>
              <a:gd name="connsiteY5" fmla="*/ 501657 h 15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232" h="1595967">
                <a:moveTo>
                  <a:pt x="764116" y="0"/>
                </a:moveTo>
                <a:lnTo>
                  <a:pt x="1528232" y="501657"/>
                </a:lnTo>
                <a:lnTo>
                  <a:pt x="1528232" y="1595967"/>
                </a:lnTo>
                <a:lnTo>
                  <a:pt x="764116" y="1094310"/>
                </a:lnTo>
                <a:lnTo>
                  <a:pt x="0" y="1595967"/>
                </a:lnTo>
                <a:lnTo>
                  <a:pt x="0" y="5016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0" rIns="91440" bIns="432000" numCol="1" spcCol="0" rtlCol="0" fromWordArt="0" anchor="ctr" anchorCtr="0" forceAA="0" compatLnSpc="1">
            <a:noAutofit/>
          </a:bodyPr>
          <a:lstStyle/>
          <a:p>
            <a:pPr algn="ctr"/>
            <a:r>
              <a:rPr lang="da-DK" altLang="zh-CN" sz="2600" b="1" smtClean="0">
                <a:solidFill>
                  <a:schemeClr val="bg1"/>
                </a:solidFill>
                <a:latin typeface="+mj-lt"/>
                <a:ea typeface="+mj-ea"/>
                <a:cs typeface="+mj-cs"/>
                <a:sym typeface="Arial" panose="020B0604020202020204" pitchFamily="34" charset="0"/>
              </a:rPr>
              <a:t>神论</a:t>
            </a:r>
            <a:r>
              <a:rPr lang="zh-CN" altLang="da-DK" sz="2600" b="1" smtClean="0">
                <a:solidFill>
                  <a:schemeClr val="bg1"/>
                </a:solidFill>
                <a:latin typeface="+mj-lt"/>
                <a:ea typeface="+mj-ea"/>
                <a:cs typeface="+mj-cs"/>
                <a:sym typeface="Arial" panose="020B0604020202020204" pitchFamily="34" charset="0"/>
              </a:rPr>
              <a:t>，人论</a:t>
            </a:r>
            <a:endParaRPr lang="zh-CN" altLang="da-DK" sz="2600" b="1" smtClean="0">
              <a:solidFill>
                <a:schemeClr val="bg1"/>
              </a:solidFill>
              <a:latin typeface="+mj-lt"/>
              <a:ea typeface="+mj-ea"/>
              <a:cs typeface="+mj-cs"/>
              <a:sym typeface="Arial" panose="020B0604020202020204" pitchFamily="34" charset="0"/>
            </a:endParaRPr>
          </a:p>
        </p:txBody>
      </p:sp>
      <p:sp>
        <p:nvSpPr>
          <p:cNvPr id="36" name="文本框 35"/>
          <p:cNvSpPr txBox="1"/>
          <p:nvPr>
            <p:custDataLst>
              <p:tags r:id="rId11"/>
            </p:custDataLst>
          </p:nvPr>
        </p:nvSpPr>
        <p:spPr>
          <a:xfrm flipH="1">
            <a:off x="7624885" y="2159935"/>
            <a:ext cx="2378949" cy="691675"/>
          </a:xfrm>
          <a:prstGeom prst="rect">
            <a:avLst/>
          </a:prstGeom>
          <a:noFill/>
        </p:spPr>
        <p:txBody>
          <a:bodyPr wrap="square" rtlCol="0" anchor="ctr" anchorCtr="0">
            <a:normAutofit/>
          </a:bodyPr>
          <a:lstStyle/>
          <a:p>
            <a:pPr algn="ctr"/>
            <a:r>
              <a:rPr lang="en-US" altLang="zh-CN" sz="2600" b="1" dirty="0">
                <a:sym typeface="Arial" panose="020B0604020202020204" pitchFamily="34" charset="0"/>
              </a:rPr>
              <a:t>ST 1</a:t>
            </a:r>
            <a:endParaRPr lang="en-US" altLang="zh-CN" sz="2600" b="1" dirty="0">
              <a:sym typeface="Arial" panose="020B0604020202020204" pitchFamily="34" charset="0"/>
            </a:endParaRPr>
          </a:p>
        </p:txBody>
      </p:sp>
      <p:sp>
        <p:nvSpPr>
          <p:cNvPr id="37" name="任意多边形 36"/>
          <p:cNvSpPr/>
          <p:nvPr>
            <p:custDataLst>
              <p:tags r:id="rId12"/>
            </p:custDataLst>
          </p:nvPr>
        </p:nvSpPr>
        <p:spPr>
          <a:xfrm flipH="1">
            <a:off x="6096000" y="1457408"/>
            <a:ext cx="1507292" cy="615861"/>
          </a:xfrm>
          <a:custGeom>
            <a:avLst/>
            <a:gdLst>
              <a:gd name="connsiteX0" fmla="*/ 764116 w 1528233"/>
              <a:gd name="connsiteY0" fmla="*/ 0 h 624417"/>
              <a:gd name="connsiteX1" fmla="*/ 1528233 w 1528233"/>
              <a:gd name="connsiteY1" fmla="*/ 501657 h 624417"/>
              <a:gd name="connsiteX2" fmla="*/ 1528233 w 1528233"/>
              <a:gd name="connsiteY2" fmla="*/ 620189 h 624417"/>
              <a:gd name="connsiteX3" fmla="*/ 764118 w 1528233"/>
              <a:gd name="connsiteY3" fmla="*/ 118533 h 624417"/>
              <a:gd name="connsiteX4" fmla="*/ 2 w 1528233"/>
              <a:gd name="connsiteY4" fmla="*/ 620190 h 624417"/>
              <a:gd name="connsiteX5" fmla="*/ 2 w 1528233"/>
              <a:gd name="connsiteY5" fmla="*/ 624417 h 624417"/>
              <a:gd name="connsiteX6" fmla="*/ 0 w 1528233"/>
              <a:gd name="connsiteY6" fmla="*/ 624417 h 624417"/>
              <a:gd name="connsiteX7" fmla="*/ 0 w 1528233"/>
              <a:gd name="connsiteY7" fmla="*/ 501657 h 6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33" h="624417">
                <a:moveTo>
                  <a:pt x="764116" y="0"/>
                </a:moveTo>
                <a:lnTo>
                  <a:pt x="1528233" y="501657"/>
                </a:lnTo>
                <a:lnTo>
                  <a:pt x="1528233" y="620189"/>
                </a:lnTo>
                <a:lnTo>
                  <a:pt x="764118" y="118533"/>
                </a:lnTo>
                <a:lnTo>
                  <a:pt x="2" y="620190"/>
                </a:lnTo>
                <a:lnTo>
                  <a:pt x="2" y="624417"/>
                </a:lnTo>
                <a:lnTo>
                  <a:pt x="0" y="624417"/>
                </a:lnTo>
                <a:lnTo>
                  <a:pt x="0" y="5016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olidFill>
                <a:srgbClr val="FFFFFF"/>
              </a:solidFill>
              <a:sym typeface="Arial" panose="020B0604020202020204" pitchFamily="34" charset="0"/>
            </a:endParaRPr>
          </a:p>
        </p:txBody>
      </p:sp>
      <p:sp>
        <p:nvSpPr>
          <p:cNvPr id="39" name="任意多边形 38"/>
          <p:cNvSpPr/>
          <p:nvPr>
            <p:custDataLst>
              <p:tags r:id="rId13"/>
            </p:custDataLst>
          </p:nvPr>
        </p:nvSpPr>
        <p:spPr>
          <a:xfrm flipH="1">
            <a:off x="6096002" y="3319080"/>
            <a:ext cx="1507291" cy="1574099"/>
          </a:xfrm>
          <a:custGeom>
            <a:avLst/>
            <a:gdLst>
              <a:gd name="connsiteX0" fmla="*/ 764116 w 1528232"/>
              <a:gd name="connsiteY0" fmla="*/ 0 h 1595967"/>
              <a:gd name="connsiteX1" fmla="*/ 1528232 w 1528232"/>
              <a:gd name="connsiteY1" fmla="*/ 501657 h 1595967"/>
              <a:gd name="connsiteX2" fmla="*/ 1528232 w 1528232"/>
              <a:gd name="connsiteY2" fmla="*/ 1595967 h 1595967"/>
              <a:gd name="connsiteX3" fmla="*/ 764116 w 1528232"/>
              <a:gd name="connsiteY3" fmla="*/ 1094310 h 1595967"/>
              <a:gd name="connsiteX4" fmla="*/ 0 w 1528232"/>
              <a:gd name="connsiteY4" fmla="*/ 1595967 h 1595967"/>
              <a:gd name="connsiteX5" fmla="*/ 0 w 1528232"/>
              <a:gd name="connsiteY5" fmla="*/ 501657 h 15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232" h="1595967">
                <a:moveTo>
                  <a:pt x="764116" y="0"/>
                </a:moveTo>
                <a:lnTo>
                  <a:pt x="1528232" y="501657"/>
                </a:lnTo>
                <a:lnTo>
                  <a:pt x="1528232" y="1595967"/>
                </a:lnTo>
                <a:lnTo>
                  <a:pt x="764116" y="1094310"/>
                </a:lnTo>
                <a:lnTo>
                  <a:pt x="0" y="1595967"/>
                </a:lnTo>
                <a:lnTo>
                  <a:pt x="0" y="5016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0" rIns="91440" bIns="432000" numCol="1" spcCol="0" rtlCol="0" fromWordArt="0" anchor="ctr" anchorCtr="0" forceAA="0" compatLnSpc="1">
            <a:noAutofit/>
          </a:bodyPr>
          <a:lstStyle/>
          <a:p>
            <a:pPr algn="ctr"/>
            <a:r>
              <a:rPr lang="da-DK" altLang="zh-CN" sz="2600" b="1" smtClean="0">
                <a:solidFill>
                  <a:schemeClr val="bg1"/>
                </a:solidFill>
                <a:latin typeface="+mj-lt"/>
                <a:ea typeface="+mj-ea"/>
                <a:cs typeface="+mj-cs"/>
                <a:sym typeface="Arial" panose="020B0604020202020204" pitchFamily="34" charset="0"/>
              </a:rPr>
              <a:t>救恩论 末世论</a:t>
            </a:r>
            <a:endParaRPr lang="da-DK" altLang="zh-CN" sz="2600" b="1" smtClean="0">
              <a:solidFill>
                <a:schemeClr val="bg1"/>
              </a:solidFill>
              <a:latin typeface="+mj-lt"/>
              <a:ea typeface="+mj-ea"/>
              <a:cs typeface="+mj-cs"/>
              <a:sym typeface="Arial" panose="020B0604020202020204" pitchFamily="34" charset="0"/>
            </a:endParaRPr>
          </a:p>
        </p:txBody>
      </p:sp>
      <p:sp>
        <p:nvSpPr>
          <p:cNvPr id="40" name="文本框 39"/>
          <p:cNvSpPr txBox="1"/>
          <p:nvPr>
            <p:custDataLst>
              <p:tags r:id="rId14"/>
            </p:custDataLst>
          </p:nvPr>
        </p:nvSpPr>
        <p:spPr>
          <a:xfrm flipH="1">
            <a:off x="7603295" y="3771089"/>
            <a:ext cx="2378949" cy="691675"/>
          </a:xfrm>
          <a:prstGeom prst="rect">
            <a:avLst/>
          </a:prstGeom>
          <a:noFill/>
        </p:spPr>
        <p:txBody>
          <a:bodyPr wrap="square" rtlCol="0" anchor="ctr" anchorCtr="0">
            <a:normAutofit/>
          </a:bodyPr>
          <a:lstStyle/>
          <a:p>
            <a:pPr algn="ctr"/>
            <a:r>
              <a:rPr lang="en-US" altLang="zh-CN" sz="2600" b="1" dirty="0">
                <a:sym typeface="Arial" panose="020B0604020202020204" pitchFamily="34" charset="0"/>
              </a:rPr>
              <a:t>ST II</a:t>
            </a:r>
            <a:endParaRPr lang="en-US" altLang="zh-CN" sz="2600" b="1" dirty="0">
              <a:sym typeface="Arial" panose="020B0604020202020204" pitchFamily="34" charset="0"/>
            </a:endParaRPr>
          </a:p>
        </p:txBody>
      </p:sp>
      <p:sp>
        <p:nvSpPr>
          <p:cNvPr id="41" name="任意多边形 40"/>
          <p:cNvSpPr/>
          <p:nvPr>
            <p:custDataLst>
              <p:tags r:id="rId15"/>
            </p:custDataLst>
          </p:nvPr>
        </p:nvSpPr>
        <p:spPr>
          <a:xfrm flipH="1">
            <a:off x="6096000" y="3068562"/>
            <a:ext cx="1507292" cy="615861"/>
          </a:xfrm>
          <a:custGeom>
            <a:avLst/>
            <a:gdLst>
              <a:gd name="connsiteX0" fmla="*/ 764116 w 1528233"/>
              <a:gd name="connsiteY0" fmla="*/ 0 h 624417"/>
              <a:gd name="connsiteX1" fmla="*/ 1528233 w 1528233"/>
              <a:gd name="connsiteY1" fmla="*/ 501657 h 624417"/>
              <a:gd name="connsiteX2" fmla="*/ 1528233 w 1528233"/>
              <a:gd name="connsiteY2" fmla="*/ 620189 h 624417"/>
              <a:gd name="connsiteX3" fmla="*/ 764118 w 1528233"/>
              <a:gd name="connsiteY3" fmla="*/ 118533 h 624417"/>
              <a:gd name="connsiteX4" fmla="*/ 2 w 1528233"/>
              <a:gd name="connsiteY4" fmla="*/ 620190 h 624417"/>
              <a:gd name="connsiteX5" fmla="*/ 2 w 1528233"/>
              <a:gd name="connsiteY5" fmla="*/ 624417 h 624417"/>
              <a:gd name="connsiteX6" fmla="*/ 0 w 1528233"/>
              <a:gd name="connsiteY6" fmla="*/ 624417 h 624417"/>
              <a:gd name="connsiteX7" fmla="*/ 0 w 1528233"/>
              <a:gd name="connsiteY7" fmla="*/ 501657 h 6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33" h="624417">
                <a:moveTo>
                  <a:pt x="764116" y="0"/>
                </a:moveTo>
                <a:lnTo>
                  <a:pt x="1528233" y="501657"/>
                </a:lnTo>
                <a:lnTo>
                  <a:pt x="1528233" y="620189"/>
                </a:lnTo>
                <a:lnTo>
                  <a:pt x="764118" y="118533"/>
                </a:lnTo>
                <a:lnTo>
                  <a:pt x="2" y="620190"/>
                </a:lnTo>
                <a:lnTo>
                  <a:pt x="2" y="624417"/>
                </a:lnTo>
                <a:lnTo>
                  <a:pt x="0" y="624417"/>
                </a:lnTo>
                <a:lnTo>
                  <a:pt x="0" y="5016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olidFill>
                <a:srgbClr val="FFFFFF"/>
              </a:solidFill>
              <a:sym typeface="Arial" panose="020B0604020202020204" pitchFamily="34" charset="0"/>
            </a:endParaRPr>
          </a:p>
        </p:txBody>
      </p:sp>
      <p:sp>
        <p:nvSpPr>
          <p:cNvPr id="43" name="任意多边形 42"/>
          <p:cNvSpPr/>
          <p:nvPr>
            <p:custDataLst>
              <p:tags r:id="rId16"/>
            </p:custDataLst>
          </p:nvPr>
        </p:nvSpPr>
        <p:spPr>
          <a:xfrm flipH="1">
            <a:off x="6096002" y="4930235"/>
            <a:ext cx="1507291" cy="1574099"/>
          </a:xfrm>
          <a:custGeom>
            <a:avLst/>
            <a:gdLst>
              <a:gd name="connsiteX0" fmla="*/ 764116 w 1528232"/>
              <a:gd name="connsiteY0" fmla="*/ 0 h 1595967"/>
              <a:gd name="connsiteX1" fmla="*/ 1528232 w 1528232"/>
              <a:gd name="connsiteY1" fmla="*/ 501657 h 1595967"/>
              <a:gd name="connsiteX2" fmla="*/ 1528232 w 1528232"/>
              <a:gd name="connsiteY2" fmla="*/ 1595967 h 1595967"/>
              <a:gd name="connsiteX3" fmla="*/ 764116 w 1528232"/>
              <a:gd name="connsiteY3" fmla="*/ 1094310 h 1595967"/>
              <a:gd name="connsiteX4" fmla="*/ 0 w 1528232"/>
              <a:gd name="connsiteY4" fmla="*/ 1595967 h 1595967"/>
              <a:gd name="connsiteX5" fmla="*/ 0 w 1528232"/>
              <a:gd name="connsiteY5" fmla="*/ 501657 h 15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232" h="1595967">
                <a:moveTo>
                  <a:pt x="764116" y="0"/>
                </a:moveTo>
                <a:lnTo>
                  <a:pt x="1528232" y="501657"/>
                </a:lnTo>
                <a:lnTo>
                  <a:pt x="1528232" y="1595967"/>
                </a:lnTo>
                <a:lnTo>
                  <a:pt x="764116" y="1094310"/>
                </a:lnTo>
                <a:lnTo>
                  <a:pt x="0" y="1595967"/>
                </a:lnTo>
                <a:lnTo>
                  <a:pt x="0" y="5016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0" rIns="91440" bIns="432000" numCol="1" spcCol="0" rtlCol="0" fromWordArt="0" anchor="ctr" anchorCtr="0" forceAA="0" compatLnSpc="1">
            <a:normAutofit/>
          </a:bodyPr>
          <a:lstStyle/>
          <a:p>
            <a:pPr algn="ctr"/>
            <a:r>
              <a:rPr lang="da-DK" altLang="zh-CN" sz="2600" b="1" smtClean="0">
                <a:solidFill>
                  <a:schemeClr val="bg1"/>
                </a:solidFill>
                <a:latin typeface="+mj-lt"/>
                <a:ea typeface="+mj-ea"/>
                <a:cs typeface="+mj-cs"/>
                <a:sym typeface="Arial" panose="020B0604020202020204" pitchFamily="34" charset="0"/>
              </a:rPr>
              <a:t>圣餐论</a:t>
            </a:r>
            <a:endParaRPr lang="da-DK" altLang="zh-CN" sz="2600" b="1" smtClean="0">
              <a:solidFill>
                <a:schemeClr val="bg1"/>
              </a:solidFill>
              <a:latin typeface="+mj-lt"/>
              <a:ea typeface="+mj-ea"/>
              <a:cs typeface="+mj-cs"/>
              <a:sym typeface="Arial" panose="020B0604020202020204" pitchFamily="34" charset="0"/>
            </a:endParaRPr>
          </a:p>
        </p:txBody>
      </p:sp>
      <p:sp>
        <p:nvSpPr>
          <p:cNvPr id="44" name="文本框 43"/>
          <p:cNvSpPr txBox="1"/>
          <p:nvPr>
            <p:custDataLst>
              <p:tags r:id="rId17"/>
            </p:custDataLst>
          </p:nvPr>
        </p:nvSpPr>
        <p:spPr>
          <a:xfrm flipH="1">
            <a:off x="7603295" y="5382243"/>
            <a:ext cx="2378949" cy="691675"/>
          </a:xfrm>
          <a:prstGeom prst="rect">
            <a:avLst/>
          </a:prstGeom>
          <a:noFill/>
        </p:spPr>
        <p:txBody>
          <a:bodyPr wrap="square" rtlCol="0" anchor="ctr" anchorCtr="0">
            <a:normAutofit/>
          </a:bodyPr>
          <a:lstStyle/>
          <a:p>
            <a:pPr algn="ctr"/>
            <a:r>
              <a:rPr lang="en-US" altLang="zh-CN" sz="2600" b="1" dirty="0">
                <a:sym typeface="Arial" panose="020B0604020202020204" pitchFamily="34" charset="0"/>
              </a:rPr>
              <a:t>ST III</a:t>
            </a:r>
            <a:endParaRPr lang="en-US" altLang="zh-CN" sz="2600" b="1" dirty="0">
              <a:sym typeface="Arial" panose="020B0604020202020204" pitchFamily="34" charset="0"/>
            </a:endParaRPr>
          </a:p>
        </p:txBody>
      </p:sp>
      <p:sp>
        <p:nvSpPr>
          <p:cNvPr id="45" name="任意多边形 44"/>
          <p:cNvSpPr/>
          <p:nvPr>
            <p:custDataLst>
              <p:tags r:id="rId18"/>
            </p:custDataLst>
          </p:nvPr>
        </p:nvSpPr>
        <p:spPr>
          <a:xfrm flipH="1">
            <a:off x="6096000" y="4679716"/>
            <a:ext cx="1507292" cy="615861"/>
          </a:xfrm>
          <a:custGeom>
            <a:avLst/>
            <a:gdLst>
              <a:gd name="connsiteX0" fmla="*/ 764116 w 1528233"/>
              <a:gd name="connsiteY0" fmla="*/ 0 h 624417"/>
              <a:gd name="connsiteX1" fmla="*/ 1528233 w 1528233"/>
              <a:gd name="connsiteY1" fmla="*/ 501657 h 624417"/>
              <a:gd name="connsiteX2" fmla="*/ 1528233 w 1528233"/>
              <a:gd name="connsiteY2" fmla="*/ 620189 h 624417"/>
              <a:gd name="connsiteX3" fmla="*/ 764118 w 1528233"/>
              <a:gd name="connsiteY3" fmla="*/ 118533 h 624417"/>
              <a:gd name="connsiteX4" fmla="*/ 2 w 1528233"/>
              <a:gd name="connsiteY4" fmla="*/ 620190 h 624417"/>
              <a:gd name="connsiteX5" fmla="*/ 2 w 1528233"/>
              <a:gd name="connsiteY5" fmla="*/ 624417 h 624417"/>
              <a:gd name="connsiteX6" fmla="*/ 0 w 1528233"/>
              <a:gd name="connsiteY6" fmla="*/ 624417 h 624417"/>
              <a:gd name="connsiteX7" fmla="*/ 0 w 1528233"/>
              <a:gd name="connsiteY7" fmla="*/ 501657 h 6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33" h="624417">
                <a:moveTo>
                  <a:pt x="764116" y="0"/>
                </a:moveTo>
                <a:lnTo>
                  <a:pt x="1528233" y="501657"/>
                </a:lnTo>
                <a:lnTo>
                  <a:pt x="1528233" y="620189"/>
                </a:lnTo>
                <a:lnTo>
                  <a:pt x="764118" y="118533"/>
                </a:lnTo>
                <a:lnTo>
                  <a:pt x="2" y="620190"/>
                </a:lnTo>
                <a:lnTo>
                  <a:pt x="2" y="624417"/>
                </a:lnTo>
                <a:lnTo>
                  <a:pt x="0" y="624417"/>
                </a:lnTo>
                <a:lnTo>
                  <a:pt x="0" y="5016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olidFill>
                <a:srgbClr val="FFFFFF"/>
              </a:solidFill>
              <a:sym typeface="Arial" panose="020B0604020202020204" pitchFamily="34" charset="0"/>
            </a:endParaRPr>
          </a:p>
        </p:txBody>
      </p:sp>
      <p:sp>
        <p:nvSpPr>
          <p:cNvPr id="20" name="矩形 19"/>
          <p:cNvSpPr/>
          <p:nvPr>
            <p:custDataLst>
              <p:tags r:id="rId19"/>
            </p:custDataLst>
          </p:nvPr>
        </p:nvSpPr>
        <p:spPr>
          <a:xfrm>
            <a:off x="956310" y="167640"/>
            <a:ext cx="10869930" cy="427990"/>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chemeClr val="accent1"/>
                </a:solidFill>
                <a:latin typeface="楷体" panose="02010609060101010101" charset="-122"/>
                <a:ea typeface="楷体" panose="02010609060101010101" charset="-122"/>
                <a:cs typeface="楷体" panose="02010609060101010101" charset="-122"/>
                <a:sym typeface="Arial" panose="020B0604020202020204" pitchFamily="34" charset="0"/>
              </a:rPr>
              <a:t>4. </a:t>
            </a:r>
            <a:r>
              <a:rPr lang="zh-CN" altLang="en-US" sz="4800" b="1" dirty="0">
                <a:solidFill>
                  <a:schemeClr val="accent1"/>
                </a:solidFill>
                <a:latin typeface="楷体" panose="02010609060101010101" charset="-122"/>
                <a:ea typeface="楷体" panose="02010609060101010101" charset="-122"/>
                <a:cs typeface="楷体" panose="02010609060101010101" charset="-122"/>
                <a:sym typeface="Arial" panose="020B0604020202020204" pitchFamily="34" charset="0"/>
              </a:rPr>
              <a:t>系统神学</a:t>
            </a:r>
            <a:r>
              <a:rPr lang="en-US" altLang="zh-CN" sz="4800" b="1" dirty="0">
                <a:solidFill>
                  <a:schemeClr val="accent1"/>
                </a:solidFill>
                <a:latin typeface="楷体" panose="02010609060101010101" charset="-122"/>
                <a:ea typeface="楷体" panose="02010609060101010101" charset="-122"/>
                <a:cs typeface="楷体" panose="02010609060101010101" charset="-122"/>
                <a:sym typeface="Arial" panose="020B0604020202020204" pitchFamily="34" charset="0"/>
              </a:rPr>
              <a:t>(Systematic Theology)</a:t>
            </a:r>
            <a:endParaRPr lang="en-US" altLang="zh-CN" sz="4800" b="1" dirty="0">
              <a:solidFill>
                <a:schemeClr val="accent1"/>
              </a:solidFill>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Tree>
    <p:custDataLst>
      <p:tags r:id="rId20"/>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1"/>
          <p:cNvGrpSpPr/>
          <p:nvPr>
            <p:custDataLst>
              <p:tags r:id="rId1"/>
            </p:custDataLst>
          </p:nvPr>
        </p:nvGrpSpPr>
        <p:grpSpPr bwMode="auto">
          <a:xfrm>
            <a:off x="1394010" y="2460666"/>
            <a:ext cx="9335747" cy="683484"/>
            <a:chOff x="0" y="0"/>
            <a:chExt cx="7423604" cy="431801"/>
          </a:xfrm>
        </p:grpSpPr>
        <p:sp>
          <p:nvSpPr>
            <p:cNvPr id="6" name="直接连接符 3"/>
            <p:cNvSpPr>
              <a:spLocks noChangeShapeType="1"/>
            </p:cNvSpPr>
            <p:nvPr>
              <p:custDataLst>
                <p:tags r:id="rId2"/>
              </p:custDataLst>
            </p:nvPr>
          </p:nvSpPr>
          <p:spPr bwMode="auto">
            <a:xfrm>
              <a:off x="435202" y="0"/>
              <a:ext cx="6553200" cy="1"/>
            </a:xfrm>
            <a:prstGeom prst="line">
              <a:avLst/>
            </a:prstGeom>
            <a:noFill/>
            <a:ln w="12700" cap="flat" cmpd="sng">
              <a:solidFill>
                <a:schemeClr val="accent1">
                  <a:lumMod val="60000"/>
                  <a:lumOff val="40000"/>
                </a:schemeClr>
              </a:solidFill>
              <a:bevel/>
            </a:ln>
            <a:extLst>
              <a:ext uri="{909E8E84-426E-40DD-AFC4-6F175D3DCCD1}">
                <a14:hiddenFill xmlns:a14="http://schemas.microsoft.com/office/drawing/2010/main">
                  <a:noFill/>
                </a14:hiddenFill>
              </a:ext>
            </a:extLst>
          </p:spPr>
          <p:txBody>
            <a:bodyPr>
              <a:normAutofit fontScale="25000" lnSpcReduction="20000"/>
            </a:bodyPr>
            <a:lstStyle/>
            <a:p>
              <a:endParaRPr lang="zh-CN" altLang="en-US">
                <a:sym typeface="Arial" panose="020B0604020202020204" pitchFamily="34" charset="0"/>
              </a:endParaRPr>
            </a:p>
          </p:txBody>
        </p:sp>
        <p:sp>
          <p:nvSpPr>
            <p:cNvPr id="7" name="直接连接符 7"/>
            <p:cNvSpPr>
              <a:spLocks noChangeShapeType="1"/>
            </p:cNvSpPr>
            <p:nvPr>
              <p:custDataLst>
                <p:tags r:id="rId3"/>
              </p:custDataLst>
            </p:nvPr>
          </p:nvSpPr>
          <p:spPr bwMode="auto">
            <a:xfrm flipH="1">
              <a:off x="0" y="1"/>
              <a:ext cx="435202" cy="431800"/>
            </a:xfrm>
            <a:prstGeom prst="line">
              <a:avLst/>
            </a:prstGeom>
            <a:noFill/>
            <a:ln w="12700" cap="flat" cmpd="sng">
              <a:solidFill>
                <a:schemeClr val="accent1">
                  <a:lumMod val="60000"/>
                  <a:lumOff val="40000"/>
                </a:schemeClr>
              </a:solidFill>
              <a:bevel/>
            </a:ln>
            <a:extLst>
              <a:ext uri="{909E8E84-426E-40DD-AFC4-6F175D3DCCD1}">
                <a14:hiddenFill xmlns:a14="http://schemas.microsoft.com/office/drawing/2010/main">
                  <a:noFill/>
                </a14:hiddenFill>
              </a:ext>
            </a:extLst>
          </p:spPr>
          <p:txBody>
            <a:bodyPr>
              <a:normAutofit fontScale="25000" lnSpcReduction="20000"/>
            </a:bodyPr>
            <a:lstStyle/>
            <a:p>
              <a:endParaRPr lang="zh-CN" altLang="en-US">
                <a:sym typeface="Arial" panose="020B0604020202020204" pitchFamily="34" charset="0"/>
              </a:endParaRPr>
            </a:p>
          </p:txBody>
        </p:sp>
        <p:sp>
          <p:nvSpPr>
            <p:cNvPr id="8" name="直接连接符 23"/>
            <p:cNvSpPr>
              <a:spLocks noChangeShapeType="1"/>
            </p:cNvSpPr>
            <p:nvPr>
              <p:custDataLst>
                <p:tags r:id="rId4"/>
              </p:custDataLst>
            </p:nvPr>
          </p:nvSpPr>
          <p:spPr bwMode="auto">
            <a:xfrm>
              <a:off x="6988402" y="1"/>
              <a:ext cx="435202" cy="431800"/>
            </a:xfrm>
            <a:prstGeom prst="line">
              <a:avLst/>
            </a:prstGeom>
            <a:noFill/>
            <a:ln w="12700" cap="flat" cmpd="sng">
              <a:solidFill>
                <a:schemeClr val="accent1">
                  <a:lumMod val="60000"/>
                  <a:lumOff val="40000"/>
                </a:schemeClr>
              </a:solidFill>
              <a:bevel/>
            </a:ln>
            <a:extLst>
              <a:ext uri="{909E8E84-426E-40DD-AFC4-6F175D3DCCD1}">
                <a14:hiddenFill xmlns:a14="http://schemas.microsoft.com/office/drawing/2010/main">
                  <a:noFill/>
                </a14:hiddenFill>
              </a:ext>
            </a:extLst>
          </p:spPr>
          <p:txBody>
            <a:bodyPr>
              <a:normAutofit fontScale="25000" lnSpcReduction="20000"/>
            </a:bodyPr>
            <a:lstStyle/>
            <a:p>
              <a:endParaRPr lang="zh-CN" altLang="en-US">
                <a:sym typeface="Arial" panose="020B0604020202020204" pitchFamily="34" charset="0"/>
              </a:endParaRPr>
            </a:p>
          </p:txBody>
        </p:sp>
      </p:grpSp>
      <p:sp>
        <p:nvSpPr>
          <p:cNvPr id="2" name="TextBox 16"/>
          <p:cNvSpPr>
            <a:spLocks noChangeArrowheads="1"/>
          </p:cNvSpPr>
          <p:nvPr>
            <p:custDataLst>
              <p:tags r:id="rId5"/>
            </p:custDataLst>
          </p:nvPr>
        </p:nvSpPr>
        <p:spPr bwMode="auto">
          <a:xfrm>
            <a:off x="2062584" y="772469"/>
            <a:ext cx="8241184" cy="5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5400" b="1" dirty="0">
                <a:latin typeface="楷体" panose="02010609060101010101" charset="-122"/>
                <a:ea typeface="楷体" panose="02010609060101010101" charset="-122"/>
                <a:cs typeface="+mj-cs"/>
                <a:sym typeface="Arial" panose="020B0604020202020204" pitchFamily="34" charset="0"/>
              </a:rPr>
              <a:t>圣道论</a:t>
            </a:r>
            <a:endParaRPr lang="zh-CN" altLang="en-US" sz="5400" b="1" dirty="0">
              <a:latin typeface="楷体" panose="02010609060101010101" charset="-122"/>
              <a:ea typeface="楷体" panose="02010609060101010101" charset="-122"/>
              <a:cs typeface="+mj-cs"/>
              <a:sym typeface="Arial" panose="020B0604020202020204" pitchFamily="34" charset="0"/>
            </a:endParaRPr>
          </a:p>
        </p:txBody>
      </p:sp>
      <p:grpSp>
        <p:nvGrpSpPr>
          <p:cNvPr id="48" name="组合 47"/>
          <p:cNvGrpSpPr/>
          <p:nvPr>
            <p:custDataLst>
              <p:tags r:id="rId6"/>
            </p:custDataLst>
          </p:nvPr>
        </p:nvGrpSpPr>
        <p:grpSpPr>
          <a:xfrm>
            <a:off x="423185" y="3076302"/>
            <a:ext cx="1688147" cy="3506739"/>
            <a:chOff x="60254" y="3130822"/>
            <a:chExt cx="1342587" cy="2215428"/>
          </a:xfrm>
        </p:grpSpPr>
        <p:sp>
          <p:nvSpPr>
            <p:cNvPr id="17" name="椭圆 46"/>
            <p:cNvSpPr>
              <a:spLocks noChangeArrowheads="1"/>
            </p:cNvSpPr>
            <p:nvPr>
              <p:custDataLst>
                <p:tags r:id="rId7"/>
              </p:custDataLst>
            </p:nvPr>
          </p:nvSpPr>
          <p:spPr bwMode="auto">
            <a:xfrm>
              <a:off x="479929" y="3539805"/>
              <a:ext cx="503238" cy="503237"/>
            </a:xfrm>
            <a:prstGeom prst="ellipse">
              <a:avLst/>
            </a:prstGeom>
            <a:solidFill>
              <a:schemeClr val="accent1"/>
            </a:solidFill>
            <a:ln w="63500" cap="flat" cmpd="sng">
              <a:solidFill>
                <a:schemeClr val="accent1">
                  <a:lumMod val="20000"/>
                  <a:lumOff val="80000"/>
                  <a:alpha val="79999"/>
                </a:schemeClr>
              </a:solidFill>
              <a:bevel/>
            </a:ln>
          </p:spPr>
          <p:txBody>
            <a:bodyPr bIns="72000" anchor="ctr" anchorCtr="0">
              <a:normAutofit/>
            </a:bodyPr>
            <a:lstStyle/>
            <a:p>
              <a:pPr algn="ctr"/>
              <a:r>
                <a:rPr lang="en-US" altLang="zh-CN" sz="2400" b="1" dirty="0">
                  <a:solidFill>
                    <a:srgbClr val="FFFFFF"/>
                  </a:solidFill>
                  <a:latin typeface="楷体" panose="02010609060101010101" charset="-122"/>
                  <a:ea typeface="楷体" panose="02010609060101010101" charset="-122"/>
                  <a:sym typeface="Arial" panose="020B0604020202020204" pitchFamily="34" charset="0"/>
                </a:rPr>
                <a:t>1</a:t>
              </a:r>
              <a:endParaRPr lang="en-US" altLang="zh-CN" sz="2400" b="1" dirty="0">
                <a:solidFill>
                  <a:srgbClr val="FFFFFF"/>
                </a:solidFill>
                <a:latin typeface="楷体" panose="02010609060101010101" charset="-122"/>
                <a:ea typeface="楷体" panose="02010609060101010101" charset="-122"/>
                <a:sym typeface="Arial" panose="020B0604020202020204" pitchFamily="34" charset="0"/>
              </a:endParaRPr>
            </a:p>
          </p:txBody>
        </p:sp>
        <p:sp>
          <p:nvSpPr>
            <p:cNvPr id="4" name="椭圆 16"/>
            <p:cNvSpPr>
              <a:spLocks noChangeAspect="1" noChangeArrowheads="1"/>
            </p:cNvSpPr>
            <p:nvPr>
              <p:custDataLst>
                <p:tags r:id="rId8"/>
              </p:custDataLst>
            </p:nvPr>
          </p:nvSpPr>
          <p:spPr bwMode="auto">
            <a:xfrm>
              <a:off x="743454" y="3130822"/>
              <a:ext cx="179388" cy="180975"/>
            </a:xfrm>
            <a:prstGeom prst="ellipse">
              <a:avLst/>
            </a:prstGeom>
            <a:solidFill>
              <a:schemeClr val="accent1"/>
            </a:solidFill>
            <a:ln>
              <a:noFill/>
            </a:ln>
          </p:spPr>
          <p:txBody>
            <a:bodyPr anchor="ctr">
              <a:normAutofit fontScale="25000" lnSpcReduction="20000"/>
            </a:bodyPr>
            <a:lstStyle/>
            <a:p>
              <a:pPr algn="ctr"/>
              <a:endParaRPr lang="zh-CN" altLang="zh-CN" b="1">
                <a:solidFill>
                  <a:srgbClr val="FFFFFF"/>
                </a:solidFill>
                <a:latin typeface="楷体" panose="02010609060101010101" charset="-122"/>
                <a:ea typeface="楷体" panose="02010609060101010101" charset="-122"/>
                <a:sym typeface="Arial" panose="020B0604020202020204" pitchFamily="34" charset="0"/>
              </a:endParaRPr>
            </a:p>
          </p:txBody>
        </p:sp>
        <p:sp>
          <p:nvSpPr>
            <p:cNvPr id="42" name="矩形 41"/>
            <p:cNvSpPr/>
            <p:nvPr>
              <p:custDataLst>
                <p:tags r:id="rId9"/>
              </p:custDataLst>
            </p:nvPr>
          </p:nvSpPr>
          <p:spPr>
            <a:xfrm>
              <a:off x="60254" y="4145921"/>
              <a:ext cx="1342587" cy="1200329"/>
            </a:xfrm>
            <a:prstGeom prst="rect">
              <a:avLst/>
            </a:prstGeom>
          </p:spPr>
          <p:txBody>
            <a:bodyPr wrap="square">
              <a:normAutofit lnSpcReduction="20000"/>
            </a:bodyPr>
            <a:lstStyle/>
            <a:p>
              <a:pPr algn="ctr"/>
              <a:r>
                <a:rPr lang="zh-CN" altLang="en-US" sz="2800" b="1" dirty="0">
                  <a:latin typeface="楷体" panose="02010609060101010101" charset="-122"/>
                  <a:ea typeface="楷体" panose="02010609060101010101" charset="-122"/>
                  <a:sym typeface="Arial" panose="020B0604020202020204" pitchFamily="34" charset="0"/>
                </a:rPr>
                <a:t>神的道、</a:t>
              </a:r>
              <a:r>
                <a:rPr lang="zh-CN" altLang="en-US" sz="2800" b="1" dirty="0">
                  <a:latin typeface="楷体" panose="02010609060101010101" charset="-122"/>
                  <a:ea typeface="楷体" panose="02010609060101010101" charset="-122"/>
                  <a:sym typeface="Arial" panose="020B0604020202020204" pitchFamily="34" charset="0"/>
                </a:rPr>
                <a:t>圣经乃正典</a:t>
              </a:r>
              <a:endParaRPr lang="zh-CN" altLang="en-US" sz="3600" b="1" dirty="0">
                <a:latin typeface="楷体" panose="02010609060101010101" charset="-122"/>
                <a:ea typeface="楷体" panose="02010609060101010101" charset="-122"/>
                <a:sym typeface="Arial" panose="020B0604020202020204" pitchFamily="34" charset="0"/>
              </a:endParaRPr>
            </a:p>
            <a:p>
              <a:pPr algn="ctr"/>
              <a:endParaRPr lang="zh-CN" altLang="en-US" sz="3600" b="1" dirty="0">
                <a:latin typeface="楷体" panose="02010609060101010101" charset="-122"/>
                <a:ea typeface="楷体" panose="02010609060101010101" charset="-122"/>
                <a:sym typeface="Arial" panose="020B0604020202020204" pitchFamily="34" charset="0"/>
              </a:endParaRPr>
            </a:p>
          </p:txBody>
        </p:sp>
      </p:grpSp>
      <p:grpSp>
        <p:nvGrpSpPr>
          <p:cNvPr id="49" name="组合 48"/>
          <p:cNvGrpSpPr/>
          <p:nvPr>
            <p:custDataLst>
              <p:tags r:id="rId10"/>
            </p:custDataLst>
          </p:nvPr>
        </p:nvGrpSpPr>
        <p:grpSpPr>
          <a:xfrm>
            <a:off x="2354683" y="2460667"/>
            <a:ext cx="1688147" cy="4122375"/>
            <a:chOff x="2018797" y="2741885"/>
            <a:chExt cx="1342587" cy="2604365"/>
          </a:xfrm>
        </p:grpSpPr>
        <p:sp>
          <p:nvSpPr>
            <p:cNvPr id="9" name="直接连接符 19"/>
            <p:cNvSpPr>
              <a:spLocks noChangeShapeType="1"/>
            </p:cNvSpPr>
            <p:nvPr>
              <p:custDataLst>
                <p:tags r:id="rId11"/>
              </p:custDataLst>
            </p:nvPr>
          </p:nvSpPr>
          <p:spPr bwMode="auto">
            <a:xfrm>
              <a:off x="2690091" y="2741885"/>
              <a:ext cx="1588" cy="449262"/>
            </a:xfrm>
            <a:prstGeom prst="line">
              <a:avLst/>
            </a:prstGeom>
            <a:noFill/>
            <a:ln w="12700" cap="flat" cmpd="sng">
              <a:solidFill>
                <a:schemeClr val="accent1">
                  <a:lumMod val="60000"/>
                  <a:lumOff val="40000"/>
                </a:schemeClr>
              </a:solidFill>
              <a:bevel/>
            </a:ln>
            <a:extLst>
              <a:ext uri="{909E8E84-426E-40DD-AFC4-6F175D3DCCD1}">
                <a14:hiddenFill xmlns:a14="http://schemas.microsoft.com/office/drawing/2010/main">
                  <a:noFill/>
                </a14:hiddenFill>
              </a:ext>
            </a:extLst>
          </p:spPr>
          <p:txBody>
            <a:bodyPr>
              <a:normAutofit fontScale="25000" lnSpcReduction="20000"/>
            </a:bodyPr>
            <a:lstStyle/>
            <a:p>
              <a:endParaRPr lang="zh-CN" altLang="en-US">
                <a:sym typeface="Arial" panose="020B0604020202020204" pitchFamily="34" charset="0"/>
              </a:endParaRPr>
            </a:p>
          </p:txBody>
        </p:sp>
        <p:sp>
          <p:nvSpPr>
            <p:cNvPr id="12" name="椭圆 35"/>
            <p:cNvSpPr>
              <a:spLocks noChangeAspect="1" noChangeArrowheads="1"/>
            </p:cNvSpPr>
            <p:nvPr>
              <p:custDataLst>
                <p:tags r:id="rId12"/>
              </p:custDataLst>
            </p:nvPr>
          </p:nvSpPr>
          <p:spPr bwMode="auto">
            <a:xfrm>
              <a:off x="2604401" y="3132410"/>
              <a:ext cx="179388" cy="179387"/>
            </a:xfrm>
            <a:prstGeom prst="ellipse">
              <a:avLst/>
            </a:prstGeom>
            <a:solidFill>
              <a:schemeClr val="accent1"/>
            </a:solidFill>
            <a:ln>
              <a:noFill/>
            </a:ln>
          </p:spPr>
          <p:txBody>
            <a:bodyPr anchor="ctr">
              <a:normAutofit fontScale="25000" lnSpcReduction="20000"/>
            </a:bodyPr>
            <a:lstStyle/>
            <a:p>
              <a:pPr algn="ctr"/>
              <a:endParaRPr lang="zh-CN" altLang="zh-CN" b="1">
                <a:solidFill>
                  <a:srgbClr val="FFFFFF"/>
                </a:solidFill>
                <a:latin typeface="楷体" panose="02010609060101010101" charset="-122"/>
                <a:ea typeface="楷体" panose="02010609060101010101" charset="-122"/>
                <a:sym typeface="Arial" panose="020B0604020202020204" pitchFamily="34" charset="0"/>
              </a:endParaRPr>
            </a:p>
          </p:txBody>
        </p:sp>
        <p:sp>
          <p:nvSpPr>
            <p:cNvPr id="37" name="椭圆 54"/>
            <p:cNvSpPr>
              <a:spLocks noChangeArrowheads="1"/>
            </p:cNvSpPr>
            <p:nvPr>
              <p:custDataLst>
                <p:tags r:id="rId13"/>
              </p:custDataLst>
            </p:nvPr>
          </p:nvSpPr>
          <p:spPr bwMode="auto">
            <a:xfrm>
              <a:off x="2438182" y="3539805"/>
              <a:ext cx="503818" cy="503237"/>
            </a:xfrm>
            <a:prstGeom prst="ellipse">
              <a:avLst/>
            </a:prstGeom>
            <a:solidFill>
              <a:schemeClr val="accent1"/>
            </a:solidFill>
            <a:ln w="63500" cap="flat" cmpd="sng">
              <a:solidFill>
                <a:schemeClr val="accent1">
                  <a:lumMod val="20000"/>
                  <a:lumOff val="80000"/>
                  <a:alpha val="79999"/>
                </a:schemeClr>
              </a:solidFill>
              <a:bevel/>
            </a:ln>
          </p:spPr>
          <p:txBody>
            <a:bodyPr bIns="72000" anchor="ctr" anchorCtr="0">
              <a:normAutofit/>
            </a:bodyPr>
            <a:lstStyle/>
            <a:p>
              <a:pPr algn="ctr"/>
              <a:r>
                <a:rPr lang="en-US" altLang="zh-CN" sz="2400" b="1" dirty="0">
                  <a:solidFill>
                    <a:srgbClr val="FFFFFF"/>
                  </a:solidFill>
                  <a:latin typeface="楷体" panose="02010609060101010101" charset="-122"/>
                  <a:ea typeface="楷体" panose="02010609060101010101" charset="-122"/>
                  <a:sym typeface="Arial" panose="020B0604020202020204" pitchFamily="34" charset="0"/>
                </a:rPr>
                <a:t>2</a:t>
              </a:r>
              <a:endParaRPr lang="en-US" altLang="zh-CN" sz="2400" b="1" dirty="0">
                <a:solidFill>
                  <a:srgbClr val="FFFFFF"/>
                </a:solidFill>
                <a:latin typeface="楷体" panose="02010609060101010101" charset="-122"/>
                <a:ea typeface="楷体" panose="02010609060101010101" charset="-122"/>
                <a:sym typeface="Arial" panose="020B0604020202020204" pitchFamily="34" charset="0"/>
              </a:endParaRPr>
            </a:p>
          </p:txBody>
        </p:sp>
        <p:sp>
          <p:nvSpPr>
            <p:cNvPr id="43" name="矩形 42"/>
            <p:cNvSpPr/>
            <p:nvPr>
              <p:custDataLst>
                <p:tags r:id="rId14"/>
              </p:custDataLst>
            </p:nvPr>
          </p:nvSpPr>
          <p:spPr>
            <a:xfrm>
              <a:off x="2018797" y="4145921"/>
              <a:ext cx="1342587" cy="1200329"/>
            </a:xfrm>
            <a:prstGeom prst="rect">
              <a:avLst/>
            </a:prstGeom>
          </p:spPr>
          <p:txBody>
            <a:bodyPr wrap="square">
              <a:normAutofit/>
            </a:bodyPr>
            <a:lstStyle/>
            <a:p>
              <a:pPr algn="ctr"/>
              <a:r>
                <a:rPr lang="zh-CN" altLang="en-US" sz="2800" b="1" dirty="0">
                  <a:latin typeface="楷体" panose="02010609060101010101" charset="-122"/>
                  <a:ea typeface="楷体" panose="02010609060101010101" charset="-122"/>
                  <a:cs typeface="楷体" panose="02010609060101010101" charset="-122"/>
                  <a:sym typeface="Arial" panose="020B0604020202020204" pitchFamily="34" charset="0"/>
                </a:rPr>
                <a:t>圣经的特征</a:t>
              </a:r>
              <a:r>
                <a:rPr lang="en-US" altLang="zh-CN" sz="2800" b="1" dirty="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800" b="1" dirty="0">
                  <a:latin typeface="楷体" panose="02010609060101010101" charset="-122"/>
                  <a:ea typeface="楷体" panose="02010609060101010101" charset="-122"/>
                  <a:cs typeface="楷体" panose="02010609060101010101" charset="-122"/>
                  <a:sym typeface="Arial" panose="020B0604020202020204" pitchFamily="34" charset="0"/>
                </a:rPr>
                <a:t>一</a:t>
              </a:r>
              <a:r>
                <a:rPr lang="en-US" altLang="zh-CN" sz="2800" b="1" dirty="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2800" b="1" dirty="0">
                  <a:latin typeface="楷体" panose="02010609060101010101" charset="-122"/>
                  <a:ea typeface="楷体" panose="02010609060101010101" charset="-122"/>
                  <a:cs typeface="楷体" panose="02010609060101010101" charset="-122"/>
                  <a:sym typeface="Arial" panose="020B0604020202020204" pitchFamily="34" charset="0"/>
                </a:rPr>
                <a:t>权威性、无误性</a:t>
              </a:r>
              <a:endParaRPr lang="zh-CN" altLang="en-US" sz="2800" b="1" dirty="0">
                <a:latin typeface="楷体" panose="02010609060101010101" charset="-122"/>
                <a:ea typeface="楷体" panose="02010609060101010101" charset="-122"/>
                <a:cs typeface="楷体" panose="02010609060101010101" charset="-122"/>
                <a:sym typeface="Arial" panose="020B0604020202020204" pitchFamily="34" charset="0"/>
              </a:endParaRPr>
            </a:p>
          </p:txBody>
        </p:sp>
      </p:grpSp>
      <p:grpSp>
        <p:nvGrpSpPr>
          <p:cNvPr id="50" name="组合 49"/>
          <p:cNvGrpSpPr/>
          <p:nvPr>
            <p:custDataLst>
              <p:tags r:id="rId15"/>
            </p:custDataLst>
          </p:nvPr>
        </p:nvGrpSpPr>
        <p:grpSpPr>
          <a:xfrm>
            <a:off x="3884226" y="2460667"/>
            <a:ext cx="2612378" cy="4122366"/>
            <a:chOff x="3553754" y="2741885"/>
            <a:chExt cx="2077630" cy="2604359"/>
          </a:xfrm>
        </p:grpSpPr>
        <p:sp>
          <p:nvSpPr>
            <p:cNvPr id="39" name="直接连接符 34"/>
            <p:cNvSpPr>
              <a:spLocks noChangeShapeType="1"/>
            </p:cNvSpPr>
            <p:nvPr>
              <p:custDataLst>
                <p:tags r:id="rId16"/>
              </p:custDataLst>
            </p:nvPr>
          </p:nvSpPr>
          <p:spPr bwMode="auto">
            <a:xfrm>
              <a:off x="4551368" y="2741885"/>
              <a:ext cx="1587" cy="449263"/>
            </a:xfrm>
            <a:prstGeom prst="line">
              <a:avLst/>
            </a:prstGeom>
            <a:noFill/>
            <a:ln w="12700" cap="flat" cmpd="sng">
              <a:solidFill>
                <a:schemeClr val="accent1">
                  <a:lumMod val="60000"/>
                  <a:lumOff val="40000"/>
                </a:schemeClr>
              </a:solidFill>
              <a:bevel/>
            </a:ln>
            <a:extLst>
              <a:ext uri="{909E8E84-426E-40DD-AFC4-6F175D3DCCD1}">
                <a14:hiddenFill xmlns:a14="http://schemas.microsoft.com/office/drawing/2010/main">
                  <a:noFill/>
                </a14:hiddenFill>
              </a:ext>
            </a:extLst>
          </p:spPr>
          <p:txBody>
            <a:bodyPr>
              <a:normAutofit fontScale="25000" lnSpcReduction="20000"/>
            </a:bodyPr>
            <a:lstStyle/>
            <a:p>
              <a:endParaRPr lang="zh-CN" altLang="en-US">
                <a:sym typeface="Arial" panose="020B0604020202020204" pitchFamily="34" charset="0"/>
              </a:endParaRPr>
            </a:p>
          </p:txBody>
        </p:sp>
        <p:sp>
          <p:nvSpPr>
            <p:cNvPr id="40" name="椭圆 15"/>
            <p:cNvSpPr>
              <a:spLocks noChangeAspect="1" noChangeArrowheads="1"/>
            </p:cNvSpPr>
            <p:nvPr>
              <p:custDataLst>
                <p:tags r:id="rId17"/>
              </p:custDataLst>
            </p:nvPr>
          </p:nvSpPr>
          <p:spPr bwMode="auto">
            <a:xfrm>
              <a:off x="4465348" y="3132410"/>
              <a:ext cx="179387" cy="179387"/>
            </a:xfrm>
            <a:prstGeom prst="ellipse">
              <a:avLst/>
            </a:prstGeom>
            <a:solidFill>
              <a:schemeClr val="accent1"/>
            </a:solidFill>
            <a:ln>
              <a:noFill/>
            </a:ln>
          </p:spPr>
          <p:txBody>
            <a:bodyPr anchor="ctr">
              <a:normAutofit fontScale="25000" lnSpcReduction="20000"/>
            </a:bodyPr>
            <a:lstStyle/>
            <a:p>
              <a:pPr algn="ctr"/>
              <a:endParaRPr lang="zh-CN" altLang="zh-CN" b="1">
                <a:solidFill>
                  <a:srgbClr val="FFFFFF"/>
                </a:solidFill>
                <a:latin typeface="楷体" panose="02010609060101010101" charset="-122"/>
                <a:ea typeface="楷体" panose="02010609060101010101" charset="-122"/>
                <a:sym typeface="Arial" panose="020B0604020202020204" pitchFamily="34" charset="0"/>
              </a:endParaRPr>
            </a:p>
          </p:txBody>
        </p:sp>
        <p:sp>
          <p:nvSpPr>
            <p:cNvPr id="41" name="椭圆 54"/>
            <p:cNvSpPr>
              <a:spLocks noChangeArrowheads="1"/>
            </p:cNvSpPr>
            <p:nvPr>
              <p:custDataLst>
                <p:tags r:id="rId18"/>
              </p:custDataLst>
            </p:nvPr>
          </p:nvSpPr>
          <p:spPr bwMode="auto">
            <a:xfrm>
              <a:off x="4292813" y="3539805"/>
              <a:ext cx="503818" cy="503237"/>
            </a:xfrm>
            <a:prstGeom prst="ellipse">
              <a:avLst/>
            </a:prstGeom>
            <a:solidFill>
              <a:schemeClr val="accent1"/>
            </a:solidFill>
            <a:ln w="63500" cap="flat" cmpd="sng">
              <a:solidFill>
                <a:schemeClr val="accent1">
                  <a:lumMod val="20000"/>
                  <a:lumOff val="80000"/>
                  <a:alpha val="79999"/>
                </a:schemeClr>
              </a:solidFill>
              <a:bevel/>
            </a:ln>
          </p:spPr>
          <p:txBody>
            <a:bodyPr bIns="72000" anchor="ctr" anchorCtr="0">
              <a:normAutofit/>
            </a:bodyPr>
            <a:lstStyle/>
            <a:p>
              <a:pPr algn="ctr"/>
              <a:r>
                <a:rPr lang="en-US" altLang="zh-CN" sz="2400" b="1" dirty="0">
                  <a:solidFill>
                    <a:srgbClr val="FFFFFF"/>
                  </a:solidFill>
                  <a:latin typeface="楷体" panose="02010609060101010101" charset="-122"/>
                  <a:ea typeface="楷体" panose="02010609060101010101" charset="-122"/>
                  <a:sym typeface="Arial" panose="020B0604020202020204" pitchFamily="34" charset="0"/>
                </a:rPr>
                <a:t>3</a:t>
              </a:r>
              <a:endParaRPr lang="en-US" altLang="zh-CN" sz="2400" b="1" dirty="0">
                <a:solidFill>
                  <a:srgbClr val="FFFFFF"/>
                </a:solidFill>
                <a:latin typeface="楷体" panose="02010609060101010101" charset="-122"/>
                <a:ea typeface="楷体" panose="02010609060101010101" charset="-122"/>
                <a:sym typeface="Arial" panose="020B0604020202020204" pitchFamily="34" charset="0"/>
              </a:endParaRPr>
            </a:p>
          </p:txBody>
        </p:sp>
        <p:sp>
          <p:nvSpPr>
            <p:cNvPr id="45" name="矩形 44"/>
            <p:cNvSpPr/>
            <p:nvPr>
              <p:custDataLst>
                <p:tags r:id="rId19"/>
              </p:custDataLst>
            </p:nvPr>
          </p:nvSpPr>
          <p:spPr>
            <a:xfrm>
              <a:off x="3553754" y="4145825"/>
              <a:ext cx="2077630" cy="1200419"/>
            </a:xfrm>
            <a:prstGeom prst="rect">
              <a:avLst/>
            </a:prstGeom>
          </p:spPr>
          <p:txBody>
            <a:bodyPr wrap="square">
              <a:noAutofit/>
            </a:bodyPr>
            <a:lstStyle/>
            <a:p>
              <a:pPr algn="ctr"/>
              <a:r>
                <a:rPr lang="zh-CN" altLang="en-US" sz="2800" b="1" dirty="0">
                  <a:latin typeface="楷体" panose="02010609060101010101" charset="-122"/>
                  <a:ea typeface="楷体" panose="02010609060101010101" charset="-122"/>
                  <a:sym typeface="Arial" panose="020B0604020202020204" pitchFamily="34" charset="0"/>
                </a:rPr>
                <a:t>圣经的特征（二）：</a:t>
              </a:r>
              <a:endParaRPr lang="zh-CN" altLang="en-US" sz="2800" b="1" dirty="0">
                <a:latin typeface="楷体" panose="02010609060101010101" charset="-122"/>
                <a:ea typeface="楷体" panose="02010609060101010101" charset="-122"/>
                <a:sym typeface="Arial" panose="020B0604020202020204" pitchFamily="34" charset="0"/>
              </a:endParaRPr>
            </a:p>
            <a:p>
              <a:pPr algn="ctr"/>
              <a:r>
                <a:rPr lang="zh-CN" altLang="en-US" sz="2800" b="1" dirty="0">
                  <a:latin typeface="楷体" panose="02010609060101010101" charset="-122"/>
                  <a:ea typeface="楷体" panose="02010609060101010101" charset="-122"/>
                  <a:sym typeface="Arial" panose="020B0604020202020204" pitchFamily="34" charset="0"/>
                </a:rPr>
                <a:t>清晰性</a:t>
              </a:r>
              <a:endParaRPr lang="zh-CN" altLang="en-US" sz="2800" b="1" dirty="0">
                <a:latin typeface="楷体" panose="02010609060101010101" charset="-122"/>
                <a:ea typeface="楷体" panose="02010609060101010101" charset="-122"/>
                <a:sym typeface="Arial" panose="020B0604020202020204" pitchFamily="34" charset="0"/>
              </a:endParaRPr>
            </a:p>
          </p:txBody>
        </p:sp>
      </p:grpSp>
      <p:grpSp>
        <p:nvGrpSpPr>
          <p:cNvPr id="51" name="组合 50"/>
          <p:cNvGrpSpPr/>
          <p:nvPr>
            <p:custDataLst>
              <p:tags r:id="rId20"/>
            </p:custDataLst>
          </p:nvPr>
        </p:nvGrpSpPr>
        <p:grpSpPr>
          <a:xfrm>
            <a:off x="6217675" y="2460667"/>
            <a:ext cx="1752600" cy="4122421"/>
            <a:chOff x="5732640" y="2741885"/>
            <a:chExt cx="1393847" cy="2604394"/>
          </a:xfrm>
        </p:grpSpPr>
        <p:sp>
          <p:nvSpPr>
            <p:cNvPr id="10" name="直接连接符 33"/>
            <p:cNvSpPr>
              <a:spLocks noChangeShapeType="1"/>
            </p:cNvSpPr>
            <p:nvPr>
              <p:custDataLst>
                <p:tags r:id="rId21"/>
              </p:custDataLst>
            </p:nvPr>
          </p:nvSpPr>
          <p:spPr bwMode="auto">
            <a:xfrm>
              <a:off x="6403934" y="2741885"/>
              <a:ext cx="1588" cy="449262"/>
            </a:xfrm>
            <a:prstGeom prst="line">
              <a:avLst/>
            </a:prstGeom>
            <a:noFill/>
            <a:ln w="12700" cap="flat" cmpd="sng">
              <a:solidFill>
                <a:schemeClr val="accent1">
                  <a:lumMod val="60000"/>
                  <a:lumOff val="40000"/>
                </a:schemeClr>
              </a:solidFill>
              <a:bevel/>
            </a:ln>
            <a:extLst>
              <a:ext uri="{909E8E84-426E-40DD-AFC4-6F175D3DCCD1}">
                <a14:hiddenFill xmlns:a14="http://schemas.microsoft.com/office/drawing/2010/main">
                  <a:noFill/>
                </a14:hiddenFill>
              </a:ext>
            </a:extLst>
          </p:spPr>
          <p:txBody>
            <a:bodyPr>
              <a:normAutofit fontScale="25000" lnSpcReduction="20000"/>
            </a:bodyPr>
            <a:lstStyle/>
            <a:p>
              <a:endParaRPr lang="zh-CN" altLang="en-US">
                <a:sym typeface="Arial" panose="020B0604020202020204" pitchFamily="34" charset="0"/>
              </a:endParaRPr>
            </a:p>
          </p:txBody>
        </p:sp>
        <p:sp>
          <p:nvSpPr>
            <p:cNvPr id="13" name="椭圆 36"/>
            <p:cNvSpPr>
              <a:spLocks noChangeAspect="1" noChangeArrowheads="1"/>
            </p:cNvSpPr>
            <p:nvPr>
              <p:custDataLst>
                <p:tags r:id="rId22"/>
              </p:custDataLst>
            </p:nvPr>
          </p:nvSpPr>
          <p:spPr bwMode="auto">
            <a:xfrm>
              <a:off x="6326294" y="3192735"/>
              <a:ext cx="179388" cy="179387"/>
            </a:xfrm>
            <a:prstGeom prst="ellipse">
              <a:avLst/>
            </a:prstGeom>
            <a:solidFill>
              <a:schemeClr val="accent1"/>
            </a:solidFill>
            <a:ln>
              <a:noFill/>
            </a:ln>
          </p:spPr>
          <p:txBody>
            <a:bodyPr anchor="ctr">
              <a:normAutofit fontScale="25000" lnSpcReduction="20000"/>
            </a:bodyPr>
            <a:lstStyle/>
            <a:p>
              <a:pPr algn="ctr"/>
              <a:endParaRPr lang="zh-CN" altLang="zh-CN" b="1">
                <a:solidFill>
                  <a:srgbClr val="FFFFFF"/>
                </a:solidFill>
                <a:latin typeface="楷体" panose="02010609060101010101" charset="-122"/>
                <a:ea typeface="楷体" panose="02010609060101010101" charset="-122"/>
                <a:sym typeface="Arial" panose="020B0604020202020204" pitchFamily="34" charset="0"/>
              </a:endParaRPr>
            </a:p>
          </p:txBody>
        </p:sp>
        <p:sp>
          <p:nvSpPr>
            <p:cNvPr id="38" name="椭圆 60"/>
            <p:cNvSpPr>
              <a:spLocks noChangeArrowheads="1"/>
            </p:cNvSpPr>
            <p:nvPr>
              <p:custDataLst>
                <p:tags r:id="rId23"/>
              </p:custDataLst>
            </p:nvPr>
          </p:nvSpPr>
          <p:spPr bwMode="auto">
            <a:xfrm>
              <a:off x="6164079" y="3539805"/>
              <a:ext cx="503817" cy="503237"/>
            </a:xfrm>
            <a:prstGeom prst="ellipse">
              <a:avLst/>
            </a:prstGeom>
            <a:solidFill>
              <a:schemeClr val="accent1"/>
            </a:solidFill>
            <a:ln w="63500" cap="flat" cmpd="sng">
              <a:solidFill>
                <a:schemeClr val="accent1">
                  <a:lumMod val="20000"/>
                  <a:lumOff val="80000"/>
                  <a:alpha val="79999"/>
                </a:schemeClr>
              </a:solidFill>
              <a:bevel/>
            </a:ln>
          </p:spPr>
          <p:txBody>
            <a:bodyPr bIns="72000" anchor="ctr" anchorCtr="0">
              <a:normAutofit/>
            </a:bodyPr>
            <a:lstStyle/>
            <a:p>
              <a:pPr algn="ctr"/>
              <a:r>
                <a:rPr lang="en-US" altLang="zh-CN" sz="2400" b="1" dirty="0">
                  <a:solidFill>
                    <a:srgbClr val="FFFFFF"/>
                  </a:solidFill>
                  <a:latin typeface="楷体" panose="02010609060101010101" charset="-122"/>
                  <a:ea typeface="楷体" panose="02010609060101010101" charset="-122"/>
                  <a:sym typeface="Arial" panose="020B0604020202020204" pitchFamily="34" charset="0"/>
                </a:rPr>
                <a:t>4</a:t>
              </a:r>
              <a:endParaRPr lang="en-US" altLang="zh-CN" sz="2400" b="1" dirty="0">
                <a:solidFill>
                  <a:srgbClr val="FFFFFF"/>
                </a:solidFill>
                <a:latin typeface="楷体" panose="02010609060101010101" charset="-122"/>
                <a:ea typeface="楷体" panose="02010609060101010101" charset="-122"/>
                <a:sym typeface="Arial" panose="020B0604020202020204" pitchFamily="34" charset="0"/>
              </a:endParaRPr>
            </a:p>
          </p:txBody>
        </p:sp>
        <p:sp>
          <p:nvSpPr>
            <p:cNvPr id="46" name="矩形 45"/>
            <p:cNvSpPr/>
            <p:nvPr>
              <p:custDataLst>
                <p:tags r:id="rId24"/>
              </p:custDataLst>
            </p:nvPr>
          </p:nvSpPr>
          <p:spPr>
            <a:xfrm>
              <a:off x="5732640" y="4145979"/>
              <a:ext cx="1393847" cy="1200300"/>
            </a:xfrm>
            <a:prstGeom prst="rect">
              <a:avLst/>
            </a:prstGeom>
          </p:spPr>
          <p:txBody>
            <a:bodyPr wrap="square"/>
            <a:lstStyle/>
            <a:p>
              <a:pPr algn="ctr"/>
              <a:r>
                <a:rPr lang="zh-CN" altLang="en-US" sz="2800" b="1" dirty="0">
                  <a:latin typeface="楷体" panose="02010609060101010101" charset="-122"/>
                  <a:ea typeface="楷体" panose="02010609060101010101" charset="-122"/>
                  <a:sym typeface="Arial" panose="020B0604020202020204" pitchFamily="34" charset="0"/>
                </a:rPr>
                <a:t>圣经的特征（三）：必须性</a:t>
              </a:r>
              <a:endParaRPr lang="zh-CN" altLang="en-US" sz="2800" b="1" dirty="0">
                <a:latin typeface="楷体" panose="02010609060101010101" charset="-122"/>
                <a:ea typeface="楷体" panose="02010609060101010101" charset="-122"/>
                <a:sym typeface="Arial" panose="020B0604020202020204" pitchFamily="34" charset="0"/>
              </a:endParaRPr>
            </a:p>
            <a:p>
              <a:pPr algn="ctr"/>
              <a:endParaRPr lang="zh-CN" altLang="en-US" sz="2800" b="1" dirty="0">
                <a:latin typeface="楷体" panose="02010609060101010101" charset="-122"/>
                <a:ea typeface="楷体" panose="02010609060101010101" charset="-122"/>
                <a:sym typeface="Arial" panose="020B0604020202020204" pitchFamily="34" charset="0"/>
              </a:endParaRPr>
            </a:p>
            <a:p>
              <a:pPr algn="ctr"/>
              <a:endParaRPr lang="zh-CN" altLang="en-US" sz="2400" b="1" dirty="0">
                <a:latin typeface="楷体" panose="02010609060101010101" charset="-122"/>
                <a:ea typeface="楷体" panose="02010609060101010101" charset="-122"/>
                <a:sym typeface="Arial" panose="020B0604020202020204" pitchFamily="34" charset="0"/>
              </a:endParaRPr>
            </a:p>
            <a:p>
              <a:pPr algn="ctr"/>
              <a:endParaRPr lang="zh-CN" altLang="en-US" sz="2400" b="1" dirty="0">
                <a:latin typeface="楷体" panose="02010609060101010101" charset="-122"/>
                <a:ea typeface="楷体" panose="02010609060101010101" charset="-122"/>
                <a:sym typeface="Arial" panose="020B0604020202020204" pitchFamily="34" charset="0"/>
              </a:endParaRPr>
            </a:p>
            <a:p>
              <a:pPr algn="ctr"/>
              <a:endParaRPr lang="zh-CN" altLang="en-US" b="1" dirty="0">
                <a:latin typeface="楷体" panose="02010609060101010101" charset="-122"/>
                <a:ea typeface="楷体" panose="02010609060101010101" charset="-122"/>
                <a:sym typeface="Arial" panose="020B0604020202020204" pitchFamily="34" charset="0"/>
              </a:endParaRPr>
            </a:p>
          </p:txBody>
        </p:sp>
      </p:grpSp>
      <p:grpSp>
        <p:nvGrpSpPr>
          <p:cNvPr id="31" name="组合 30"/>
          <p:cNvGrpSpPr/>
          <p:nvPr>
            <p:custDataLst>
              <p:tags r:id="rId25"/>
            </p:custDataLst>
          </p:nvPr>
        </p:nvGrpSpPr>
        <p:grpSpPr>
          <a:xfrm>
            <a:off x="8149173" y="2460667"/>
            <a:ext cx="2024380" cy="4122421"/>
            <a:chOff x="5732640" y="2741885"/>
            <a:chExt cx="1609994" cy="2604394"/>
          </a:xfrm>
        </p:grpSpPr>
        <p:sp>
          <p:nvSpPr>
            <p:cNvPr id="32" name="直接连接符 33"/>
            <p:cNvSpPr>
              <a:spLocks noChangeShapeType="1"/>
            </p:cNvSpPr>
            <p:nvPr>
              <p:custDataLst>
                <p:tags r:id="rId26"/>
              </p:custDataLst>
            </p:nvPr>
          </p:nvSpPr>
          <p:spPr bwMode="auto">
            <a:xfrm>
              <a:off x="6403934" y="2741885"/>
              <a:ext cx="1588" cy="449262"/>
            </a:xfrm>
            <a:prstGeom prst="line">
              <a:avLst/>
            </a:prstGeom>
            <a:noFill/>
            <a:ln w="12700" cap="flat" cmpd="sng">
              <a:solidFill>
                <a:schemeClr val="accent1">
                  <a:lumMod val="60000"/>
                  <a:lumOff val="40000"/>
                </a:schemeClr>
              </a:solidFill>
              <a:bevel/>
            </a:ln>
            <a:extLst>
              <a:ext uri="{909E8E84-426E-40DD-AFC4-6F175D3DCCD1}">
                <a14:hiddenFill xmlns:a14="http://schemas.microsoft.com/office/drawing/2010/main">
                  <a:noFill/>
                </a14:hiddenFill>
              </a:ext>
            </a:extLst>
          </p:spPr>
          <p:txBody>
            <a:bodyPr>
              <a:normAutofit fontScale="25000" lnSpcReduction="20000"/>
            </a:bodyPr>
            <a:lstStyle/>
            <a:p>
              <a:endParaRPr lang="zh-CN" altLang="en-US">
                <a:sym typeface="Arial" panose="020B0604020202020204" pitchFamily="34" charset="0"/>
              </a:endParaRPr>
            </a:p>
          </p:txBody>
        </p:sp>
        <p:sp>
          <p:nvSpPr>
            <p:cNvPr id="33" name="椭圆 36"/>
            <p:cNvSpPr>
              <a:spLocks noChangeAspect="1" noChangeArrowheads="1"/>
            </p:cNvSpPr>
            <p:nvPr>
              <p:custDataLst>
                <p:tags r:id="rId27"/>
              </p:custDataLst>
            </p:nvPr>
          </p:nvSpPr>
          <p:spPr bwMode="auto">
            <a:xfrm>
              <a:off x="6326294" y="3192735"/>
              <a:ext cx="179388" cy="179387"/>
            </a:xfrm>
            <a:prstGeom prst="ellipse">
              <a:avLst/>
            </a:prstGeom>
            <a:solidFill>
              <a:schemeClr val="accent1"/>
            </a:solidFill>
            <a:ln>
              <a:noFill/>
            </a:ln>
          </p:spPr>
          <p:txBody>
            <a:bodyPr anchor="ctr">
              <a:normAutofit fontScale="25000" lnSpcReduction="20000"/>
            </a:bodyPr>
            <a:lstStyle/>
            <a:p>
              <a:pPr algn="ctr"/>
              <a:endParaRPr lang="zh-CN" altLang="zh-CN" b="1">
                <a:solidFill>
                  <a:srgbClr val="FFFFFF"/>
                </a:solidFill>
                <a:latin typeface="楷体" panose="02010609060101010101" charset="-122"/>
                <a:ea typeface="楷体" panose="02010609060101010101" charset="-122"/>
                <a:sym typeface="Arial" panose="020B0604020202020204" pitchFamily="34" charset="0"/>
              </a:endParaRPr>
            </a:p>
          </p:txBody>
        </p:sp>
        <p:sp>
          <p:nvSpPr>
            <p:cNvPr id="34" name="椭圆 60"/>
            <p:cNvSpPr>
              <a:spLocks noChangeArrowheads="1"/>
            </p:cNvSpPr>
            <p:nvPr>
              <p:custDataLst>
                <p:tags r:id="rId28"/>
              </p:custDataLst>
            </p:nvPr>
          </p:nvSpPr>
          <p:spPr bwMode="auto">
            <a:xfrm>
              <a:off x="6164079" y="3539805"/>
              <a:ext cx="503817" cy="503237"/>
            </a:xfrm>
            <a:prstGeom prst="ellipse">
              <a:avLst/>
            </a:prstGeom>
            <a:solidFill>
              <a:schemeClr val="accent1"/>
            </a:solidFill>
            <a:ln w="63500" cap="flat" cmpd="sng">
              <a:solidFill>
                <a:schemeClr val="accent1">
                  <a:lumMod val="20000"/>
                  <a:lumOff val="80000"/>
                  <a:alpha val="79999"/>
                </a:schemeClr>
              </a:solidFill>
              <a:bevel/>
            </a:ln>
          </p:spPr>
          <p:txBody>
            <a:bodyPr bIns="72000" anchor="ctr" anchorCtr="0">
              <a:normAutofit/>
            </a:bodyPr>
            <a:lstStyle/>
            <a:p>
              <a:pPr algn="ctr"/>
              <a:r>
                <a:rPr lang="en-US" altLang="zh-CN" sz="2400" b="1" dirty="0">
                  <a:solidFill>
                    <a:srgbClr val="FFFFFF"/>
                  </a:solidFill>
                  <a:latin typeface="楷体" panose="02010609060101010101" charset="-122"/>
                  <a:ea typeface="楷体" panose="02010609060101010101" charset="-122"/>
                  <a:sym typeface="Arial" panose="020B0604020202020204" pitchFamily="34" charset="0"/>
                </a:rPr>
                <a:t>5</a:t>
              </a:r>
              <a:endParaRPr lang="en-US" altLang="zh-CN" sz="2400" b="1" dirty="0">
                <a:solidFill>
                  <a:srgbClr val="FFFFFF"/>
                </a:solidFill>
                <a:latin typeface="楷体" panose="02010609060101010101" charset="-122"/>
                <a:ea typeface="楷体" panose="02010609060101010101" charset="-122"/>
                <a:sym typeface="Arial" panose="020B0604020202020204" pitchFamily="34" charset="0"/>
              </a:endParaRPr>
            </a:p>
          </p:txBody>
        </p:sp>
        <p:sp>
          <p:nvSpPr>
            <p:cNvPr id="35" name="矩形 34"/>
            <p:cNvSpPr/>
            <p:nvPr>
              <p:custDataLst>
                <p:tags r:id="rId29"/>
              </p:custDataLst>
            </p:nvPr>
          </p:nvSpPr>
          <p:spPr>
            <a:xfrm>
              <a:off x="5732640" y="4145979"/>
              <a:ext cx="1609994" cy="1200300"/>
            </a:xfrm>
            <a:prstGeom prst="rect">
              <a:avLst/>
            </a:prstGeom>
          </p:spPr>
          <p:txBody>
            <a:bodyPr wrap="square">
              <a:noAutofit/>
            </a:bodyPr>
            <a:lstStyle/>
            <a:p>
              <a:pPr algn="ctr"/>
              <a:r>
                <a:rPr lang="zh-CN" altLang="en-US" sz="3200" b="1" dirty="0">
                  <a:latin typeface="楷体" panose="02010609060101010101" charset="-122"/>
                  <a:ea typeface="楷体" panose="02010609060101010101" charset="-122"/>
                  <a:sym typeface="Arial" panose="020B0604020202020204" pitchFamily="34" charset="0"/>
                </a:rPr>
                <a:t>圣经的特征（三）：充足性</a:t>
              </a:r>
              <a:endParaRPr lang="zh-CN" altLang="en-US" sz="3200" b="1" dirty="0">
                <a:latin typeface="楷体" panose="02010609060101010101" charset="-122"/>
                <a:ea typeface="楷体" panose="02010609060101010101" charset="-122"/>
                <a:sym typeface="Arial" panose="020B0604020202020204" pitchFamily="34" charset="0"/>
              </a:endParaRPr>
            </a:p>
          </p:txBody>
        </p:sp>
      </p:grpSp>
      <p:sp>
        <p:nvSpPr>
          <p:cNvPr id="3" name="灯片编号占位符 2"/>
          <p:cNvSpPr>
            <a:spLocks noGrp="1"/>
          </p:cNvSpPr>
          <p:nvPr>
            <p:ph type="sldNum" sz="quarter" idx="12"/>
          </p:nvPr>
        </p:nvSpPr>
        <p:spPr/>
        <p:txBody>
          <a:bodyPr/>
          <a:p>
            <a:fld id="{76D3055B-5BEA-4B5F-A012-D630FB90DD8D}" type="slidenum">
              <a:rPr lang="zh-CN" altLang="en-US" smtClean="0"/>
            </a:fld>
            <a:endParaRPr lang="zh-CN" altLang="en-US"/>
          </a:p>
        </p:txBody>
      </p:sp>
    </p:spTree>
    <p:custDataLst>
      <p:tags r:id="rId30"/>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 </a:t>
            </a:r>
            <a:r>
              <a:rPr lang="zh-CN" altLang="en-US" sz="4800" b="1">
                <a:latin typeface="楷体" panose="02010609060101010101" charset="-122"/>
                <a:ea typeface="楷体" panose="02010609060101010101" charset="-122"/>
                <a:cs typeface="楷体" panose="02010609060101010101" charset="-122"/>
                <a:sym typeface="+mn-ea"/>
              </a:rPr>
              <a:t>何谓</a:t>
            </a:r>
            <a:r>
              <a:rPr lang="en-US" altLang="zh-CN" sz="4800" b="1">
                <a:latin typeface="楷体" panose="02010609060101010101" charset="-122"/>
                <a:ea typeface="楷体" panose="02010609060101010101" charset="-122"/>
                <a:cs typeface="楷体" panose="02010609060101010101" charset="-122"/>
                <a:sym typeface="+mn-ea"/>
              </a:rPr>
              <a:t>“</a:t>
            </a:r>
            <a:r>
              <a:rPr lang="zh-CN" altLang="en-US" sz="4800" b="1">
                <a:latin typeface="楷体" panose="02010609060101010101" charset="-122"/>
                <a:ea typeface="楷体" panose="02010609060101010101" charset="-122"/>
                <a:cs typeface="楷体" panose="02010609060101010101" charset="-122"/>
                <a:sym typeface="+mn-ea"/>
              </a:rPr>
              <a:t>系统神学</a:t>
            </a:r>
            <a:r>
              <a:rPr lang="en-US" altLang="zh-CN" sz="4800" b="1">
                <a:latin typeface="楷体" panose="02010609060101010101" charset="-122"/>
                <a:ea typeface="楷体" panose="02010609060101010101" charset="-122"/>
                <a:cs typeface="楷体" panose="02010609060101010101" charset="-122"/>
                <a:sym typeface="+mn-ea"/>
              </a:rPr>
              <a:t>”</a:t>
            </a:r>
            <a:endParaRPr lang="en-US" altLang="zh-CN"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12159615" cy="4598670"/>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问题：诗篇对于祷告是怎么样教导的？约翰、保罗、整部新约？</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r>
              <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圣经神学：贯穿整个旧约到新约的</a:t>
            </a:r>
            <a:r>
              <a:rPr lang="zh-CN" altLang="en-US" sz="3600" b="1" u="sng" kern="0" dirty="0" err="1" smtClean="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历史</a:t>
            </a:r>
            <a:r>
              <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，对于</a:t>
            </a:r>
            <a:r>
              <a:rPr lang="en-US" altLang="zh-CN"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祷告</a:t>
            </a:r>
            <a:r>
              <a:rPr lang="en-US" altLang="zh-CN"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的教导是怎样发展的？</a:t>
            </a:r>
            <a:endPar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98780" lvl="1" indent="-342900" algn="just">
              <a:lnSpc>
                <a:spcPct val="130000"/>
              </a:lnSpc>
              <a:buFont typeface="Wingdings" panose="05000000000000000000" charset="0"/>
              <a:buChar char="l"/>
            </a:pPr>
            <a:r>
              <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系统神学：</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整本圣经对于</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祷告</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200" b="1" u="sng" kern="0" dirty="0" err="1" smtClean="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今日</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是怎么</a:t>
            </a:r>
            <a:r>
              <a:rPr lang="zh-CN" altLang="en-US" sz="3200" b="1" u="sng" kern="0" dirty="0" err="1" smtClean="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教导</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我们的？</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2" indent="0" algn="just">
              <a:lnSpc>
                <a:spcPct val="130000"/>
              </a:lnSpc>
              <a:buFont typeface="Wingdings" panose="05000000000000000000" charset="0"/>
              <a:buNone/>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8" name="双波形 7"/>
          <p:cNvSpPr/>
          <p:nvPr/>
        </p:nvSpPr>
        <p:spPr>
          <a:xfrm>
            <a:off x="19685" y="5399405"/>
            <a:ext cx="12454890" cy="957580"/>
          </a:xfrm>
          <a:prstGeom prst="doubleWav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b="1" kern="0" dirty="0" err="1" smtClean="0">
                <a:latin typeface="楷体" panose="02010609060101010101" charset="-122"/>
                <a:ea typeface="楷体" panose="02010609060101010101" charset="-122"/>
                <a:sym typeface="Arial" panose="020B0604020202020204" pitchFamily="34" charset="0"/>
              </a:rPr>
              <a:t>对于任何一个主题，回应</a:t>
            </a:r>
            <a:r>
              <a:rPr lang="en-US" altLang="zh-CN" sz="3600" b="1" u="sng" kern="0" dirty="0" err="1" smtClean="0">
                <a:solidFill>
                  <a:srgbClr val="0000FF"/>
                </a:solidFill>
                <a:latin typeface="楷体" panose="02010609060101010101" charset="-122"/>
                <a:ea typeface="楷体" panose="02010609060101010101" charset="-122"/>
                <a:sym typeface="Arial" panose="020B0604020202020204" pitchFamily="34" charset="0"/>
              </a:rPr>
              <a:t>整本圣经</a:t>
            </a:r>
            <a:r>
              <a:rPr lang="en-US" altLang="zh-CN" sz="3600" b="1" kern="0" dirty="0" err="1" smtClean="0">
                <a:latin typeface="楷体" panose="02010609060101010101" charset="-122"/>
                <a:ea typeface="楷体" panose="02010609060101010101" charset="-122"/>
                <a:sym typeface="Arial" panose="020B0604020202020204" pitchFamily="34" charset="0"/>
              </a:rPr>
              <a:t>今日对此主题教训之研究</a:t>
            </a:r>
            <a:endParaRPr lang="en-US" altLang="zh-CN" sz="3600" b="1" kern="0" dirty="0" err="1" smtClean="0">
              <a:solidFill>
                <a:srgbClr val="0000FF"/>
              </a:solidFill>
              <a:latin typeface="楷体" panose="02010609060101010101" charset="-122"/>
              <a:ea typeface="楷体" panose="02010609060101010101" charset="-122"/>
              <a:sym typeface="Arial" panose="020B0604020202020204" pitchFamily="3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anim calcmode="lin" valueType="num">
                                      <p:cBhvr additive="base">
                                        <p:cTn id="13"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anim calcmode="lin" valueType="num">
                                      <p:cBhvr additive="base">
                                        <p:cTn id="19"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zh-CN" altLang="en-US" sz="4800" b="1">
                <a:latin typeface="楷体" panose="02010609060101010101" charset="-122"/>
                <a:ea typeface="楷体" panose="02010609060101010101" charset="-122"/>
                <a:sym typeface="+mn-ea"/>
              </a:rPr>
              <a:t>背诵经文</a:t>
            </a:r>
            <a:endParaRPr lang="zh-CN" altLang="en-US" sz="4800" b="1">
              <a:latin typeface="楷体" panose="02010609060101010101" charset="-122"/>
              <a:ea typeface="楷体" panose="02010609060101010101" charset="-122"/>
              <a:sym typeface="+mn-ea"/>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299720" y="1609725"/>
            <a:ext cx="11311255" cy="4523105"/>
          </a:xfrm>
          <a:prstGeom prst="rect">
            <a:avLst/>
          </a:prstGeom>
          <a:noFill/>
        </p:spPr>
        <p:txBody>
          <a:bodyPr wrap="square" rtlCol="0">
            <a:spAutoFit/>
          </a:bodyPr>
          <a:p>
            <a:pPr indent="0">
              <a:buFont typeface="Wingdings" panose="05000000000000000000" charset="0"/>
              <a:buNone/>
            </a:pPr>
            <a:r>
              <a:rPr lang="en-US" altLang="zh-CN" sz="4800" b="1">
                <a:latin typeface="楷体" panose="02010609060101010101" charset="-122"/>
                <a:ea typeface="楷体" panose="02010609060101010101" charset="-122"/>
                <a:cs typeface="楷体" panose="02010609060101010101" charset="-122"/>
                <a:sym typeface="+mn-ea"/>
              </a:rPr>
              <a:t>19 </a:t>
            </a:r>
            <a:r>
              <a:rPr lang="zh-CN" altLang="en-US" sz="4800" b="1">
                <a:latin typeface="楷体" panose="02010609060101010101" charset="-122"/>
                <a:ea typeface="楷体" panose="02010609060101010101" charset="-122"/>
                <a:cs typeface="楷体" panose="02010609060101010101" charset="-122"/>
                <a:sym typeface="+mn-ea"/>
              </a:rPr>
              <a:t>所以你们要去，使万民作我的门徒，奉父子圣灵的名，给他们施洗。</a:t>
            </a:r>
            <a:endParaRPr lang="zh-CN" altLang="en-US" sz="4800" b="1">
              <a:latin typeface="楷体" panose="02010609060101010101" charset="-122"/>
              <a:ea typeface="楷体" panose="02010609060101010101" charset="-122"/>
              <a:cs typeface="楷体" panose="02010609060101010101" charset="-122"/>
              <a:sym typeface="+mn-ea"/>
            </a:endParaRPr>
          </a:p>
          <a:p>
            <a:pPr indent="0">
              <a:buFont typeface="Wingdings" panose="05000000000000000000" charset="0"/>
              <a:buNone/>
            </a:pPr>
            <a:r>
              <a:rPr lang="zh-CN" altLang="en-US" sz="4800" b="1">
                <a:latin typeface="楷体" panose="02010609060101010101" charset="-122"/>
                <a:ea typeface="楷体" panose="02010609060101010101" charset="-122"/>
                <a:cs typeface="楷体" panose="02010609060101010101" charset="-122"/>
                <a:sym typeface="+mn-ea"/>
              </a:rPr>
              <a:t>20 </a:t>
            </a:r>
            <a:r>
              <a:rPr lang="zh-CN" altLang="en-US" sz="4800" b="1" u="sng">
                <a:solidFill>
                  <a:srgbClr val="0000FF"/>
                </a:solidFill>
                <a:latin typeface="楷体" panose="02010609060101010101" charset="-122"/>
                <a:ea typeface="楷体" panose="02010609060101010101" charset="-122"/>
                <a:cs typeface="楷体" panose="02010609060101010101" charset="-122"/>
                <a:sym typeface="+mn-ea"/>
              </a:rPr>
              <a:t>凡我所吩咐你们的</a:t>
            </a:r>
            <a:r>
              <a:rPr lang="zh-CN" altLang="en-US" sz="4800" b="1">
                <a:latin typeface="楷体" panose="02010609060101010101" charset="-122"/>
                <a:ea typeface="楷体" panose="02010609060101010101" charset="-122"/>
                <a:cs typeface="楷体" panose="02010609060101010101" charset="-122"/>
                <a:sym typeface="+mn-ea"/>
              </a:rPr>
              <a:t>，都教训他们遵守，我就常与你们同在，直到世界的末了。 </a:t>
            </a:r>
            <a:r>
              <a:rPr lang="zh-CN" altLang="en-US" sz="4800" b="1">
                <a:latin typeface="楷体" panose="02010609060101010101" charset="-122"/>
                <a:ea typeface="楷体" panose="02010609060101010101" charset="-122"/>
                <a:cs typeface="楷体" panose="02010609060101010101" charset="-122"/>
                <a:sym typeface="+mn-ea"/>
              </a:rPr>
              <a:t>（太</a:t>
            </a:r>
            <a:r>
              <a:rPr lang="en-US" altLang="zh-CN" sz="4800" b="1">
                <a:latin typeface="楷体" panose="02010609060101010101" charset="-122"/>
                <a:ea typeface="楷体" panose="02010609060101010101" charset="-122"/>
                <a:cs typeface="楷体" panose="02010609060101010101" charset="-122"/>
                <a:sym typeface="+mn-ea"/>
              </a:rPr>
              <a:t>28:19-20</a:t>
            </a:r>
            <a:r>
              <a:rPr lang="zh-CN" altLang="en-US" sz="4800" b="1">
                <a:latin typeface="楷体" panose="02010609060101010101" charset="-122"/>
                <a:ea typeface="楷体" panose="02010609060101010101" charset="-122"/>
                <a:cs typeface="楷体" panose="02010609060101010101" charset="-122"/>
                <a:sym typeface="+mn-ea"/>
              </a:rPr>
              <a:t>）</a:t>
            </a:r>
            <a:endParaRPr lang="zh-CN" altLang="en-US" sz="4800" b="1">
              <a:latin typeface="楷体" panose="02010609060101010101" charset="-122"/>
              <a:ea typeface="楷体" panose="02010609060101010101" charset="-122"/>
              <a:cs typeface="楷体" panose="02010609060101010101" charset="-122"/>
            </a:endParaRPr>
          </a:p>
          <a:p>
            <a:pPr marL="285750" indent="-285750">
              <a:buFont typeface="Wingdings" panose="05000000000000000000" charset="0"/>
              <a:buChar char="l"/>
            </a:pPr>
            <a:endParaRPr lang="en-US" altLang="zh-CN" sz="4800" b="1">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80895" y="25641"/>
            <a:ext cx="7768590" cy="584775"/>
          </a:xfrm>
          <a:prstGeom prst="rect">
            <a:avLst/>
          </a:prstGeom>
        </p:spPr>
        <p:txBody>
          <a:bodyPr wrap="square">
            <a:noAutofit/>
          </a:bodyPr>
          <a:lstStyle/>
          <a:p>
            <a:pPr algn="ctr"/>
            <a:r>
              <a:rPr lang="zh-CN" altLang="en-US" sz="4800" b="1">
                <a:latin typeface="楷体" panose="02010609060101010101" charset="-122"/>
                <a:ea typeface="楷体" panose="02010609060101010101" charset="-122"/>
                <a:sym typeface="+mn-ea"/>
              </a:rPr>
              <a:t>思考题</a:t>
            </a:r>
            <a:endParaRPr lang="zh-CN" altLang="en-US" sz="4800" b="1">
              <a:latin typeface="楷体" panose="02010609060101010101" charset="-122"/>
              <a:ea typeface="楷体" panose="02010609060101010101" charset="-122"/>
              <a:sym typeface="+mn-ea"/>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440055" y="1102360"/>
            <a:ext cx="11311255" cy="2306955"/>
          </a:xfrm>
          <a:prstGeom prst="rect">
            <a:avLst/>
          </a:prstGeom>
          <a:noFill/>
        </p:spPr>
        <p:txBody>
          <a:bodyPr wrap="square" rtlCol="0">
            <a:spAutoFit/>
          </a:bodyPr>
          <a:p>
            <a:pPr indent="0">
              <a:buFont typeface="Wingdings" panose="05000000000000000000" charset="0"/>
              <a:buNone/>
            </a:pPr>
            <a:r>
              <a:rPr lang="en-US" sz="4800" b="1">
                <a:latin typeface="楷体" panose="02010609060101010101" charset="-122"/>
                <a:ea typeface="楷体" panose="02010609060101010101" charset="-122"/>
                <a:cs typeface="楷体" panose="02010609060101010101" charset="-122"/>
                <a:sym typeface="+mn-ea"/>
              </a:rPr>
              <a:t>1. </a:t>
            </a:r>
            <a:r>
              <a:rPr lang="zh-CN" altLang="en-US" sz="4800" b="1">
                <a:latin typeface="楷体" panose="02010609060101010101" charset="-122"/>
                <a:ea typeface="楷体" panose="02010609060101010101" charset="-122"/>
                <a:cs typeface="楷体" panose="02010609060101010101" charset="-122"/>
                <a:sym typeface="+mn-ea"/>
              </a:rPr>
              <a:t>本章以何种方式（如果有的话）改变了你对系统神学的了解？</a:t>
            </a:r>
            <a:endParaRPr lang="zh-CN" altLang="en-US" sz="4800" b="1">
              <a:latin typeface="楷体" panose="02010609060101010101" charset="-122"/>
              <a:ea typeface="楷体" panose="02010609060101010101" charset="-122"/>
              <a:cs typeface="楷体" panose="02010609060101010101" charset="-122"/>
              <a:sym typeface="+mn-ea"/>
            </a:endParaRPr>
          </a:p>
          <a:p>
            <a:pPr indent="0">
              <a:buFont typeface="Wingdings" panose="05000000000000000000" charset="0"/>
              <a:buNone/>
            </a:pPr>
            <a:endParaRPr lang="en-US" altLang="zh-CN" sz="4800" b="1">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80895" y="25641"/>
            <a:ext cx="7768590" cy="584775"/>
          </a:xfrm>
          <a:prstGeom prst="rect">
            <a:avLst/>
          </a:prstGeom>
        </p:spPr>
        <p:txBody>
          <a:bodyPr wrap="square">
            <a:noAutofit/>
          </a:bodyPr>
          <a:lstStyle/>
          <a:p>
            <a:pPr algn="ctr"/>
            <a:r>
              <a:rPr lang="zh-CN" altLang="en-US" sz="4800" b="1">
                <a:latin typeface="楷体" panose="02010609060101010101" charset="-122"/>
                <a:ea typeface="楷体" panose="02010609060101010101" charset="-122"/>
                <a:sym typeface="+mn-ea"/>
              </a:rPr>
              <a:t>思考题</a:t>
            </a:r>
            <a:endParaRPr lang="zh-CN" altLang="en-US" sz="4800" b="1">
              <a:latin typeface="楷体" panose="02010609060101010101" charset="-122"/>
              <a:ea typeface="楷体" panose="02010609060101010101" charset="-122"/>
              <a:sym typeface="+mn-ea"/>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440055" y="838200"/>
            <a:ext cx="11311255" cy="3784600"/>
          </a:xfrm>
          <a:prstGeom prst="rect">
            <a:avLst/>
          </a:prstGeom>
          <a:noFill/>
        </p:spPr>
        <p:txBody>
          <a:bodyPr wrap="square" rtlCol="0">
            <a:spAutoFit/>
          </a:bodyPr>
          <a:p>
            <a:pPr indent="0">
              <a:buFont typeface="Wingdings" panose="05000000000000000000" charset="0"/>
              <a:buNone/>
            </a:pPr>
            <a:endParaRPr lang="zh-CN" altLang="en-US" sz="4800" b="1">
              <a:latin typeface="楷体" panose="02010609060101010101" charset="-122"/>
              <a:ea typeface="楷体" panose="02010609060101010101" charset="-122"/>
              <a:cs typeface="楷体" panose="02010609060101010101" charset="-122"/>
              <a:sym typeface="+mn-ea"/>
            </a:endParaRPr>
          </a:p>
          <a:p>
            <a:pPr indent="0">
              <a:buFont typeface="Wingdings" panose="05000000000000000000" charset="0"/>
              <a:buNone/>
            </a:pPr>
            <a:r>
              <a:rPr lang="en-US" altLang="zh-CN" sz="4800" b="1">
                <a:latin typeface="楷体" panose="02010609060101010101" charset="-122"/>
                <a:ea typeface="楷体" panose="02010609060101010101" charset="-122"/>
                <a:cs typeface="楷体" panose="02010609060101010101" charset="-122"/>
                <a:sym typeface="+mn-ea"/>
              </a:rPr>
              <a:t>2. </a:t>
            </a:r>
            <a:r>
              <a:rPr lang="zh-CN" altLang="en-US" sz="4800" b="1">
                <a:latin typeface="楷体" panose="02010609060101010101" charset="-122"/>
                <a:ea typeface="楷体" panose="02010609060101010101" charset="-122"/>
                <a:cs typeface="楷体" panose="02010609060101010101" charset="-122"/>
                <a:sym typeface="+mn-ea"/>
              </a:rPr>
              <a:t>如果一个教会或者一个宗派，放弃研读系统神学长达一世代之久或更久的实践，可能会发生什么情况？</a:t>
            </a:r>
            <a:endParaRPr lang="zh-CN" altLang="en-US" sz="4800" b="1">
              <a:latin typeface="楷体" panose="02010609060101010101" charset="-122"/>
              <a:ea typeface="楷体" panose="02010609060101010101" charset="-122"/>
              <a:cs typeface="楷体" panose="02010609060101010101" charset="-122"/>
              <a:sym typeface="+mn-ea"/>
            </a:endParaRPr>
          </a:p>
          <a:p>
            <a:pPr indent="0">
              <a:buFont typeface="Wingdings" panose="05000000000000000000" charset="0"/>
              <a:buNone/>
            </a:pPr>
            <a:endParaRPr lang="en-US" altLang="zh-CN" sz="4800" b="1">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80895" y="25641"/>
            <a:ext cx="7768590" cy="584775"/>
          </a:xfrm>
          <a:prstGeom prst="rect">
            <a:avLst/>
          </a:prstGeom>
        </p:spPr>
        <p:txBody>
          <a:bodyPr wrap="square">
            <a:noAutofit/>
          </a:bodyPr>
          <a:lstStyle/>
          <a:p>
            <a:pPr algn="ctr"/>
            <a:r>
              <a:rPr lang="zh-CN" altLang="en-US" sz="4800" b="1">
                <a:latin typeface="楷体" panose="02010609060101010101" charset="-122"/>
                <a:ea typeface="楷体" panose="02010609060101010101" charset="-122"/>
                <a:sym typeface="+mn-ea"/>
              </a:rPr>
              <a:t>思考题</a:t>
            </a:r>
            <a:endParaRPr lang="zh-CN" altLang="en-US" sz="4800" b="1">
              <a:latin typeface="楷体" panose="02010609060101010101" charset="-122"/>
              <a:ea typeface="楷体" panose="02010609060101010101" charset="-122"/>
              <a:sym typeface="+mn-ea"/>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文本框 4"/>
          <p:cNvSpPr txBox="1"/>
          <p:nvPr/>
        </p:nvSpPr>
        <p:spPr>
          <a:xfrm>
            <a:off x="440055" y="838200"/>
            <a:ext cx="11311255" cy="2306955"/>
          </a:xfrm>
          <a:prstGeom prst="rect">
            <a:avLst/>
          </a:prstGeom>
          <a:noFill/>
        </p:spPr>
        <p:txBody>
          <a:bodyPr wrap="square" rtlCol="0">
            <a:spAutoFit/>
          </a:bodyPr>
          <a:p>
            <a:pPr indent="0">
              <a:buFont typeface="Wingdings" panose="05000000000000000000" charset="0"/>
              <a:buNone/>
            </a:pPr>
            <a:endParaRPr lang="zh-CN" altLang="en-US" sz="4800" b="1">
              <a:latin typeface="楷体" panose="02010609060101010101" charset="-122"/>
              <a:ea typeface="楷体" panose="02010609060101010101" charset="-122"/>
              <a:cs typeface="楷体" panose="02010609060101010101" charset="-122"/>
              <a:sym typeface="+mn-ea"/>
            </a:endParaRPr>
          </a:p>
          <a:p>
            <a:pPr indent="0">
              <a:buFont typeface="Wingdings" panose="05000000000000000000" charset="0"/>
              <a:buNone/>
            </a:pPr>
            <a:r>
              <a:rPr lang="en-US" altLang="zh-CN" sz="4800" b="1">
                <a:latin typeface="楷体" panose="02010609060101010101" charset="-122"/>
                <a:ea typeface="楷体" panose="02010609060101010101" charset="-122"/>
                <a:cs typeface="楷体" panose="02010609060101010101" charset="-122"/>
                <a:sym typeface="+mn-ea"/>
              </a:rPr>
              <a:t>3. </a:t>
            </a:r>
            <a:r>
              <a:rPr lang="zh-CN" altLang="en-US" sz="4800" b="1">
                <a:latin typeface="楷体" panose="02010609060101010101" charset="-122"/>
                <a:ea typeface="楷体" panose="02010609060101010101" charset="-122"/>
                <a:cs typeface="楷体" panose="02010609060101010101" charset="-122"/>
                <a:sym typeface="+mn-ea"/>
              </a:rPr>
              <a:t>有什么属灵的和情绪的危险，是你个人在研读系统神学实需要当心的？</a:t>
            </a:r>
            <a:endParaRPr lang="en-US" altLang="zh-CN" sz="4800" b="1">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4475737" y="1690957"/>
            <a:ext cx="3241072" cy="1260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6" name="燕尾形 5"/>
          <p:cNvSpPr/>
          <p:nvPr>
            <p:custDataLst>
              <p:tags r:id="rId2"/>
            </p:custDataLst>
          </p:nvPr>
        </p:nvSpPr>
        <p:spPr>
          <a:xfrm rot="5400000">
            <a:off x="5666628" y="2506145"/>
            <a:ext cx="858023" cy="184706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27" name="矩形 26"/>
          <p:cNvSpPr/>
          <p:nvPr>
            <p:custDataLst>
              <p:tags r:id="rId3"/>
            </p:custDataLst>
          </p:nvPr>
        </p:nvSpPr>
        <p:spPr>
          <a:xfrm>
            <a:off x="1089025" y="4414520"/>
            <a:ext cx="10808970" cy="2073910"/>
          </a:xfrm>
          <a:prstGeom prst="rect">
            <a:avLst/>
          </a:prstGeom>
        </p:spPr>
        <p:txBody>
          <a:bodyPr wrap="square" anchor="ctr" anchorCtr="0">
            <a:normAutofit fontScale="50000"/>
          </a:bodyPr>
          <a:lstStyle/>
          <a:p>
            <a:pPr algn="l">
              <a:lnSpc>
                <a:spcPct val="120000"/>
              </a:lnSpc>
            </a:pPr>
            <a:endParaRPr lang="en-US" altLang="zh-CN" sz="4000" b="1">
              <a:sym typeface="+mn-ea"/>
            </a:endParaRPr>
          </a:p>
          <a:p>
            <a:pPr algn="l">
              <a:lnSpc>
                <a:spcPct val="120000"/>
              </a:lnSpc>
            </a:pPr>
            <a:r>
              <a:rPr lang="en-US" altLang="zh-CN" sz="4400" b="1">
                <a:sym typeface="+mn-ea"/>
              </a:rPr>
              <a:t>1. Louis Berkhof ST</a:t>
            </a:r>
            <a:endParaRPr lang="en-US" altLang="zh-CN" sz="4400" b="1">
              <a:sym typeface="+mn-ea"/>
            </a:endParaRPr>
          </a:p>
          <a:p>
            <a:pPr algn="l">
              <a:lnSpc>
                <a:spcPct val="120000"/>
              </a:lnSpc>
            </a:pPr>
            <a:r>
              <a:rPr lang="en-US" altLang="zh-CN" sz="4400" b="1">
                <a:sym typeface="+mn-ea"/>
              </a:rPr>
              <a:t>2. </a:t>
            </a:r>
            <a:r>
              <a:rPr lang="zh-CN" altLang="en-US" sz="4400" b="1">
                <a:sym typeface="+mn-ea"/>
              </a:rPr>
              <a:t>林慈信牧师讲解</a:t>
            </a:r>
            <a:r>
              <a:rPr lang="en-US" altLang="zh-CN" sz="4400" b="1">
                <a:sym typeface="+mn-ea"/>
              </a:rPr>
              <a:t>Louis Berkhof</a:t>
            </a:r>
            <a:r>
              <a:rPr lang="zh-CN" altLang="en-US" sz="4400" b="1">
                <a:sym typeface="+mn-ea"/>
              </a:rPr>
              <a:t>之</a:t>
            </a:r>
            <a:r>
              <a:rPr lang="en-US" altLang="zh-CN" sz="4400" b="1">
                <a:sym typeface="+mn-ea"/>
              </a:rPr>
              <a:t>ST </a:t>
            </a:r>
            <a:r>
              <a:rPr lang="zh-CN" altLang="en-US" sz="4400" b="1">
                <a:sym typeface="+mn-ea"/>
              </a:rPr>
              <a:t>系统神学</a:t>
            </a:r>
            <a:endParaRPr lang="en-US" altLang="zh-CN" sz="4400" b="1">
              <a:sym typeface="+mn-ea"/>
            </a:endParaRPr>
          </a:p>
          <a:p>
            <a:pPr algn="l">
              <a:lnSpc>
                <a:spcPct val="120000"/>
              </a:lnSpc>
            </a:pPr>
            <a:r>
              <a:rPr lang="en-US" altLang="zh-CN" sz="4400" b="1">
                <a:sym typeface="+mn-ea"/>
              </a:rPr>
              <a:t>http://rbpc.sg/repo/LouisBerkhofBySamLing/000010%20Berkhof%20Class%20Notes%20Luke%20Luo%20110311.pdf</a:t>
            </a:r>
            <a:endParaRPr lang="en-US" altLang="zh-CN" sz="4400" b="1">
              <a:sym typeface="+mn-ea"/>
            </a:endParaRPr>
          </a:p>
          <a:p>
            <a:pPr algn="l">
              <a:lnSpc>
                <a:spcPct val="120000"/>
              </a:lnSpc>
            </a:pPr>
            <a:endParaRPr lang="zh-CN" altLang="en-US" sz="2400" dirty="0"/>
          </a:p>
        </p:txBody>
      </p:sp>
      <p:sp>
        <p:nvSpPr>
          <p:cNvPr id="9" name="文本框 8"/>
          <p:cNvSpPr txBox="1"/>
          <p:nvPr>
            <p:custDataLst>
              <p:tags r:id="rId4"/>
            </p:custDataLst>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b="1">
                <a:solidFill>
                  <a:schemeClr val="accent1"/>
                </a:solidFill>
                <a:latin typeface="+mj-lt"/>
                <a:ea typeface="+mj-ea"/>
                <a:cs typeface="+mj-cs"/>
              </a:defRPr>
            </a:lvl1pPr>
          </a:lstStyle>
          <a:p>
            <a:r>
              <a:rPr lang="zh-CN" altLang="en-US" dirty="0">
                <a:latin typeface="楷体" panose="02010609060101010101" charset="-122"/>
                <a:ea typeface="楷体" panose="02010609060101010101" charset="-122"/>
              </a:rPr>
              <a:t>其它参考资料</a:t>
            </a:r>
            <a:endParaRPr lang="zh-CN" altLang="en-US" dirty="0">
              <a:latin typeface="楷体" panose="02010609060101010101" charset="-122"/>
              <a:ea typeface="楷体" panose="02010609060101010101" charset="-122"/>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Tree>
    <p:custDataLst>
      <p:tags r:id="rId5"/>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4"/>
          <p:cNvSpPr txBox="1"/>
          <p:nvPr>
            <p:custDataLst>
              <p:tags r:id="rId1"/>
            </p:custDataLst>
          </p:nvPr>
        </p:nvSpPr>
        <p:spPr>
          <a:xfrm>
            <a:off x="815857" y="279460"/>
            <a:ext cx="10324584" cy="650180"/>
          </a:xfrm>
          <a:prstGeom prst="rect">
            <a:avLst/>
          </a:prstGeom>
          <a:noFill/>
          <a:ln w="9525">
            <a:noFill/>
            <a:miter/>
          </a:ln>
        </p:spPr>
        <p:txBody>
          <a:bodyPr wrap="square" anchor="ctr" anchorCtr="0">
            <a:noAutofit/>
          </a:bodyPr>
          <a:lstStyle/>
          <a:p>
            <a:pPr lvl="0" algn="ctr"/>
            <a:r>
              <a:rPr lang="en-US" altLang="zh-CN" sz="6000" b="1" dirty="0">
                <a:solidFill>
                  <a:schemeClr val="accent6">
                    <a:lumMod val="50000"/>
                  </a:schemeClr>
                </a:solidFill>
                <a:latin typeface="楷体" panose="02010609060101010101" charset="-122"/>
                <a:ea typeface="楷体" panose="02010609060101010101" charset="-122"/>
                <a:cs typeface="楷体" panose="02010609060101010101" charset="-122"/>
              </a:rPr>
              <a:t>1.1 </a:t>
            </a:r>
            <a:r>
              <a:rPr lang="zh-CN" altLang="en-US" sz="6000" b="1" dirty="0">
                <a:solidFill>
                  <a:schemeClr val="accent6">
                    <a:lumMod val="50000"/>
                  </a:schemeClr>
                </a:solidFill>
                <a:latin typeface="楷体" panose="02010609060101010101" charset="-122"/>
                <a:ea typeface="楷体" panose="02010609060101010101" charset="-122"/>
                <a:cs typeface="楷体" panose="02010609060101010101" charset="-122"/>
              </a:rPr>
              <a:t>与其它学科的对比</a:t>
            </a:r>
            <a:endParaRPr lang="zh-CN" altLang="en-US" sz="6000" b="1" dirty="0">
              <a:solidFill>
                <a:schemeClr val="accent6">
                  <a:lumMod val="50000"/>
                </a:schemeClr>
              </a:solidFill>
              <a:latin typeface="楷体" panose="02010609060101010101" charset="-122"/>
              <a:ea typeface="楷体" panose="02010609060101010101" charset="-122"/>
              <a:cs typeface="楷体" panose="02010609060101010101" charset="-122"/>
            </a:endParaRPr>
          </a:p>
        </p:txBody>
      </p:sp>
      <p:grpSp>
        <p:nvGrpSpPr>
          <p:cNvPr id="33" name="组合 32"/>
          <p:cNvGrpSpPr/>
          <p:nvPr>
            <p:custDataLst>
              <p:tags r:id="rId2"/>
            </p:custDataLst>
          </p:nvPr>
        </p:nvGrpSpPr>
        <p:grpSpPr>
          <a:xfrm>
            <a:off x="603221" y="1340353"/>
            <a:ext cx="3532422" cy="5243769"/>
            <a:chOff x="2647622" y="1830012"/>
            <a:chExt cx="4375747" cy="2686146"/>
          </a:xfrm>
        </p:grpSpPr>
        <p:sp>
          <p:nvSpPr>
            <p:cNvPr id="34" name="矩形 33"/>
            <p:cNvSpPr/>
            <p:nvPr>
              <p:custDataLst>
                <p:tags r:id="rId3"/>
              </p:custDataLst>
            </p:nvPr>
          </p:nvSpPr>
          <p:spPr>
            <a:xfrm>
              <a:off x="2647622" y="4318605"/>
              <a:ext cx="4375747" cy="19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7500" lnSpcReduction="20000"/>
            </a:bodyPr>
            <a:lstStyle/>
            <a:p>
              <a:pPr algn="ctr" eaLnBrk="1" hangingPunct="1">
                <a:spcBef>
                  <a:spcPts val="0"/>
                </a:spcBef>
                <a:spcAft>
                  <a:spcPts val="0"/>
                </a:spcAft>
                <a:defRPr/>
              </a:pPr>
              <a:endParaRPr lang="zh-CN" altLang="en-US" sz="1400">
                <a:solidFill>
                  <a:srgbClr val="61972B"/>
                </a:solidFill>
              </a:endParaRPr>
            </a:p>
          </p:txBody>
        </p:sp>
        <p:sp>
          <p:nvSpPr>
            <p:cNvPr id="35" name="任意多边形 34"/>
            <p:cNvSpPr/>
            <p:nvPr>
              <p:custDataLst>
                <p:tags r:id="rId4"/>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da-DK" altLang="zh-CN" sz="1800" kern="0" dirty="0">
                <a:solidFill>
                  <a:schemeClr val="accent1"/>
                </a:solidFill>
              </a:endParaRPr>
            </a:p>
          </p:txBody>
        </p:sp>
        <p:grpSp>
          <p:nvGrpSpPr>
            <p:cNvPr id="36" name="组合 35"/>
            <p:cNvGrpSpPr/>
            <p:nvPr/>
          </p:nvGrpSpPr>
          <p:grpSpPr>
            <a:xfrm>
              <a:off x="2936107" y="1830012"/>
              <a:ext cx="3754253" cy="647789"/>
              <a:chOff x="2898008" y="1830012"/>
              <a:chExt cx="1690682" cy="647789"/>
            </a:xfrm>
          </p:grpSpPr>
          <p:sp>
            <p:nvSpPr>
              <p:cNvPr id="37" name="任意多边形 36"/>
              <p:cNvSpPr/>
              <p:nvPr>
                <p:custDataLst>
                  <p:tags r:id="rId5"/>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eaLnBrk="1" hangingPunct="1">
                  <a:spcBef>
                    <a:spcPts val="0"/>
                  </a:spcBef>
                  <a:spcAft>
                    <a:spcPts val="0"/>
                  </a:spcAft>
                  <a:defRPr/>
                </a:pPr>
                <a:endParaRPr lang="zh-CN" altLang="en-US" sz="1400"/>
              </a:p>
            </p:txBody>
          </p:sp>
          <p:sp>
            <p:nvSpPr>
              <p:cNvPr id="38" name="平行四边形 37"/>
              <p:cNvSpPr/>
              <p:nvPr>
                <p:custDataLst>
                  <p:tags r:id="rId6"/>
                </p:custDataLst>
              </p:nvPr>
            </p:nvSpPr>
            <p:spPr>
              <a:xfrm>
                <a:off x="2898008" y="1830012"/>
                <a:ext cx="1690682" cy="647789"/>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hangingPunct="1">
                  <a:spcBef>
                    <a:spcPts val="0"/>
                  </a:spcBef>
                  <a:spcAft>
                    <a:spcPts val="0"/>
                  </a:spcAft>
                  <a:defRPr/>
                </a:pPr>
                <a:r>
                  <a:rPr lang="zh-CN" altLang="en-US" sz="4000" b="1" dirty="0">
                    <a:solidFill>
                      <a:srgbClr val="FFFFFF"/>
                    </a:solidFill>
                  </a:rPr>
                  <a:t>系统神学</a:t>
                </a:r>
                <a:endParaRPr lang="zh-CN" altLang="en-US" sz="4000" b="1" dirty="0">
                  <a:solidFill>
                    <a:srgbClr val="FFFFFF"/>
                  </a:solidFill>
                </a:endParaRPr>
              </a:p>
            </p:txBody>
          </p:sp>
        </p:grpSp>
      </p:grpSp>
      <p:sp>
        <p:nvSpPr>
          <p:cNvPr id="51" name="文本框 50"/>
          <p:cNvSpPr txBox="1"/>
          <p:nvPr>
            <p:custDataLst>
              <p:tags r:id="rId7"/>
            </p:custDataLst>
          </p:nvPr>
        </p:nvSpPr>
        <p:spPr>
          <a:xfrm>
            <a:off x="895985" y="3149600"/>
            <a:ext cx="3239770" cy="2394585"/>
          </a:xfrm>
          <a:prstGeom prst="rect">
            <a:avLst/>
          </a:prstGeom>
          <a:noFill/>
        </p:spPr>
        <p:txBody>
          <a:bodyPr wrap="square" rtlCol="0" anchor="ctr" anchorCtr="0">
            <a:noAutofit/>
          </a:bodyPr>
          <a:lstStyle/>
          <a:p>
            <a:pPr algn="ctr"/>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1</a:t>
            </a:r>
            <a:r>
              <a:rPr lang="zh-CN" altLang="en-US"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a:t>
            </a:r>
            <a:r>
              <a:rPr lang="da-DK" altLang="zh-CN"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神要我们</a:t>
            </a:r>
            <a:endParaRPr lang="da-DK" altLang="zh-CN"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ctr"/>
            <a:r>
              <a:rPr lang="da-DK" altLang="zh-CN" sz="3200" b="1" kern="0" dirty="0">
                <a:solidFill>
                  <a:srgbClr val="0000FF"/>
                </a:solidFill>
                <a:latin typeface="楷体" panose="02010609060101010101" charset="-122"/>
                <a:ea typeface="楷体" panose="02010609060101010101" charset="-122"/>
                <a:cs typeface="楷体" panose="02010609060101010101" charset="-122"/>
              </a:rPr>
              <a:t>相信、明白</a:t>
            </a:r>
            <a:r>
              <a:rPr lang="da-DK" altLang="zh-CN"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的事。</a:t>
            </a:r>
            <a:endParaRPr lang="da-DK" altLang="zh-CN"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ctr"/>
            <a:endParaRPr lang="da-DK" altLang="zh-CN" sz="3600" b="1" kern="0" dirty="0">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l"/>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2</a:t>
            </a:r>
            <a:r>
              <a:rPr lang="zh-CN" altLang="en-US"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a:t>
            </a:r>
            <a:r>
              <a:rPr lang="da-DK" altLang="zh-CN" sz="3200" b="1" kern="0" dirty="0">
                <a:solidFill>
                  <a:srgbClr val="0000FF"/>
                </a:solidFill>
                <a:latin typeface="楷体" panose="02010609060101010101" charset="-122"/>
                <a:ea typeface="楷体" panose="02010609060101010101" charset="-122"/>
                <a:cs typeface="楷体" panose="02010609060101010101" charset="-122"/>
              </a:rPr>
              <a:t>如何思想</a:t>
            </a:r>
            <a:endParaRPr lang="da-DK" altLang="zh-CN" sz="3200" b="1" kern="0" dirty="0">
              <a:solidFill>
                <a:srgbClr val="0000FF"/>
              </a:solidFill>
              <a:latin typeface="楷体" panose="02010609060101010101" charset="-122"/>
              <a:ea typeface="楷体" panose="02010609060101010101" charset="-122"/>
              <a:cs typeface="楷体" panose="02010609060101010101" charset="-122"/>
            </a:endParaRPr>
          </a:p>
        </p:txBody>
      </p:sp>
      <p:grpSp>
        <p:nvGrpSpPr>
          <p:cNvPr id="3" name="组合 2"/>
          <p:cNvGrpSpPr/>
          <p:nvPr/>
        </p:nvGrpSpPr>
        <p:grpSpPr>
          <a:xfrm>
            <a:off x="4404360" y="1340485"/>
            <a:ext cx="3532505" cy="5243830"/>
            <a:chOff x="6936" y="2111"/>
            <a:chExt cx="5563" cy="8258"/>
          </a:xfrm>
        </p:grpSpPr>
        <p:grpSp>
          <p:nvGrpSpPr>
            <p:cNvPr id="39" name="组合 38"/>
            <p:cNvGrpSpPr/>
            <p:nvPr>
              <p:custDataLst>
                <p:tags r:id="rId8"/>
              </p:custDataLst>
            </p:nvPr>
          </p:nvGrpSpPr>
          <p:grpSpPr>
            <a:xfrm>
              <a:off x="6936" y="2111"/>
              <a:ext cx="5563" cy="8258"/>
              <a:chOff x="2647622" y="1830012"/>
              <a:chExt cx="4375747" cy="2686146"/>
            </a:xfrm>
          </p:grpSpPr>
          <p:sp>
            <p:nvSpPr>
              <p:cNvPr id="40" name="矩形 39"/>
              <p:cNvSpPr/>
              <p:nvPr>
                <p:custDataLst>
                  <p:tags r:id="rId9"/>
                </p:custDataLst>
              </p:nvPr>
            </p:nvSpPr>
            <p:spPr>
              <a:xfrm>
                <a:off x="2647622" y="4318605"/>
                <a:ext cx="4375747" cy="19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7500" lnSpcReduction="20000"/>
              </a:bodyPr>
              <a:lstStyle/>
              <a:p>
                <a:pPr algn="ctr" eaLnBrk="1" hangingPunct="1">
                  <a:spcBef>
                    <a:spcPts val="0"/>
                  </a:spcBef>
                  <a:spcAft>
                    <a:spcPts val="0"/>
                  </a:spcAft>
                  <a:defRPr/>
                </a:pPr>
                <a:endParaRPr lang="zh-CN" altLang="en-US" sz="1400">
                  <a:solidFill>
                    <a:srgbClr val="61972B"/>
                  </a:solidFill>
                </a:endParaRPr>
              </a:p>
            </p:txBody>
          </p:sp>
          <p:sp>
            <p:nvSpPr>
              <p:cNvPr id="41" name="任意多边形 40"/>
              <p:cNvSpPr/>
              <p:nvPr>
                <p:custDataLst>
                  <p:tags r:id="rId10"/>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da-DK" altLang="zh-CN" sz="1800" kern="0" dirty="0">
                  <a:solidFill>
                    <a:schemeClr val="accent1"/>
                  </a:solidFill>
                </a:endParaRPr>
              </a:p>
            </p:txBody>
          </p:sp>
          <p:grpSp>
            <p:nvGrpSpPr>
              <p:cNvPr id="42" name="组合 41"/>
              <p:cNvGrpSpPr/>
              <p:nvPr/>
            </p:nvGrpSpPr>
            <p:grpSpPr>
              <a:xfrm>
                <a:off x="2936107" y="1830012"/>
                <a:ext cx="3754253" cy="647789"/>
                <a:chOff x="2898008" y="1830012"/>
                <a:chExt cx="1690682" cy="647789"/>
              </a:xfrm>
            </p:grpSpPr>
            <p:sp>
              <p:nvSpPr>
                <p:cNvPr id="43" name="任意多边形 42"/>
                <p:cNvSpPr/>
                <p:nvPr>
                  <p:custDataLst>
                    <p:tags r:id="rId11"/>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eaLnBrk="1" hangingPunct="1">
                    <a:spcBef>
                      <a:spcPts val="0"/>
                    </a:spcBef>
                    <a:spcAft>
                      <a:spcPts val="0"/>
                    </a:spcAft>
                    <a:defRPr/>
                  </a:pPr>
                  <a:endParaRPr lang="zh-CN" altLang="en-US" sz="1400"/>
                </a:p>
              </p:txBody>
            </p:sp>
            <p:sp>
              <p:nvSpPr>
                <p:cNvPr id="44" name="平行四边形 43"/>
                <p:cNvSpPr/>
                <p:nvPr>
                  <p:custDataLst>
                    <p:tags r:id="rId12"/>
                  </p:custDataLst>
                </p:nvPr>
              </p:nvSpPr>
              <p:spPr>
                <a:xfrm>
                  <a:off x="2898008" y="1830012"/>
                  <a:ext cx="1690682" cy="647789"/>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hangingPunct="1">
                    <a:spcBef>
                      <a:spcPts val="0"/>
                    </a:spcBef>
                    <a:spcAft>
                      <a:spcPts val="0"/>
                    </a:spcAft>
                    <a:defRPr/>
                  </a:pPr>
                  <a:r>
                    <a:rPr lang="zh-CN" altLang="en-US" sz="3500" b="1" dirty="0">
                      <a:solidFill>
                        <a:srgbClr val="FFFFFF"/>
                      </a:solidFill>
                    </a:rPr>
                    <a:t>基督教伦理学</a:t>
                  </a:r>
                  <a:endParaRPr lang="zh-CN" altLang="en-US" sz="3500" b="1" dirty="0">
                    <a:solidFill>
                      <a:srgbClr val="FFFFFF"/>
                    </a:solidFill>
                  </a:endParaRPr>
                </a:p>
              </p:txBody>
            </p:sp>
          </p:grpSp>
        </p:grpSp>
        <p:sp>
          <p:nvSpPr>
            <p:cNvPr id="52" name="文本框 51"/>
            <p:cNvSpPr txBox="1"/>
            <p:nvPr>
              <p:custDataLst>
                <p:tags r:id="rId13"/>
              </p:custDataLst>
            </p:nvPr>
          </p:nvSpPr>
          <p:spPr>
            <a:xfrm>
              <a:off x="6936" y="4960"/>
              <a:ext cx="5563" cy="3771"/>
            </a:xfrm>
            <a:prstGeom prst="rect">
              <a:avLst/>
            </a:prstGeom>
            <a:noFill/>
          </p:spPr>
          <p:txBody>
            <a:bodyPr wrap="square" tIns="45720" bIns="45720" rtlCol="0" anchor="ctr" anchorCtr="0">
              <a:noAutofit/>
            </a:bodyPr>
            <a:lstStyle/>
            <a:p>
              <a:pPr lvl="0" algn="ctr"/>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 神要我们</a:t>
              </a:r>
              <a:endPar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lvl="0" algn="ctr"/>
              <a:r>
                <a:rPr lang="en-US" altLang="da-DK" sz="3200" b="1" kern="0" dirty="0">
                  <a:solidFill>
                    <a:srgbClr val="0000FF"/>
                  </a:solidFill>
                  <a:latin typeface="楷体" panose="02010609060101010101" charset="-122"/>
                  <a:ea typeface="楷体" panose="02010609060101010101" charset="-122"/>
                  <a:cs typeface="楷体" panose="02010609060101010101" charset="-122"/>
                  <a:sym typeface="+mn-ea"/>
                </a:rPr>
                <a:t>做的事</a:t>
              </a:r>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和</a:t>
              </a:r>
              <a:endPar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lvl="0" algn="ctr"/>
              <a:r>
                <a:rPr lang="zh-CN" altLang="en-US"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该</a:t>
              </a:r>
              <a:r>
                <a:rPr lang="en-US" altLang="da-DK" sz="3200" b="1" kern="0" dirty="0">
                  <a:solidFill>
                    <a:srgbClr val="0000FF"/>
                  </a:solidFill>
                  <a:latin typeface="楷体" panose="02010609060101010101" charset="-122"/>
                  <a:ea typeface="楷体" panose="02010609060101010101" charset="-122"/>
                  <a:cs typeface="楷体" panose="02010609060101010101" charset="-122"/>
                  <a:sym typeface="+mn-ea"/>
                </a:rPr>
                <a:t>有的态度</a:t>
              </a:r>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endPar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lvl="0" algn="ctr"/>
              <a:endPar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lvl="0" algn="ctr"/>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2） </a:t>
              </a:r>
              <a:r>
                <a:rPr lang="en-US" altLang="da-DK" sz="3200" b="1" kern="0" dirty="0">
                  <a:solidFill>
                    <a:srgbClr val="0000FF"/>
                  </a:solidFill>
                  <a:latin typeface="楷体" panose="02010609060101010101" charset="-122"/>
                  <a:ea typeface="楷体" panose="02010609060101010101" charset="-122"/>
                  <a:cs typeface="楷体" panose="02010609060101010101" charset="-122"/>
                  <a:sym typeface="+mn-ea"/>
                </a:rPr>
                <a:t>如何生活</a:t>
              </a:r>
              <a:endParaRPr lang="en-US" altLang="da-DK" sz="3200" b="1" kern="0" dirty="0">
                <a:solidFill>
                  <a:srgbClr val="0000FF"/>
                </a:solidFill>
                <a:latin typeface="楷体" panose="02010609060101010101" charset="-122"/>
                <a:ea typeface="楷体" panose="02010609060101010101" charset="-122"/>
                <a:cs typeface="楷体" panose="02010609060101010101" charset="-122"/>
                <a:sym typeface="+mn-ea"/>
              </a:endParaRPr>
            </a:p>
          </p:txBody>
        </p:sp>
      </p:grpSp>
      <p:grpSp>
        <p:nvGrpSpPr>
          <p:cNvPr id="4" name="组合 3"/>
          <p:cNvGrpSpPr/>
          <p:nvPr/>
        </p:nvGrpSpPr>
        <p:grpSpPr>
          <a:xfrm>
            <a:off x="8194040" y="1340485"/>
            <a:ext cx="3531870" cy="5243830"/>
            <a:chOff x="12904" y="2111"/>
            <a:chExt cx="5562" cy="8258"/>
          </a:xfrm>
        </p:grpSpPr>
        <p:grpSp>
          <p:nvGrpSpPr>
            <p:cNvPr id="45" name="组合 44"/>
            <p:cNvGrpSpPr/>
            <p:nvPr>
              <p:custDataLst>
                <p:tags r:id="rId14"/>
              </p:custDataLst>
            </p:nvPr>
          </p:nvGrpSpPr>
          <p:grpSpPr>
            <a:xfrm>
              <a:off x="12904" y="2111"/>
              <a:ext cx="5563" cy="8258"/>
              <a:chOff x="2647622" y="1830012"/>
              <a:chExt cx="4375747" cy="2686146"/>
            </a:xfrm>
          </p:grpSpPr>
          <p:sp>
            <p:nvSpPr>
              <p:cNvPr id="46" name="矩形 45"/>
              <p:cNvSpPr/>
              <p:nvPr>
                <p:custDataLst>
                  <p:tags r:id="rId15"/>
                </p:custDataLst>
              </p:nvPr>
            </p:nvSpPr>
            <p:spPr>
              <a:xfrm>
                <a:off x="2647622" y="4318605"/>
                <a:ext cx="4375747" cy="19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7500" lnSpcReduction="20000"/>
              </a:bodyPr>
              <a:lstStyle/>
              <a:p>
                <a:pPr algn="ctr" eaLnBrk="1" hangingPunct="1">
                  <a:spcBef>
                    <a:spcPts val="0"/>
                  </a:spcBef>
                  <a:spcAft>
                    <a:spcPts val="0"/>
                  </a:spcAft>
                  <a:defRPr/>
                </a:pPr>
                <a:endParaRPr lang="zh-CN" altLang="en-US" sz="1400">
                  <a:solidFill>
                    <a:srgbClr val="61972B"/>
                  </a:solidFill>
                </a:endParaRPr>
              </a:p>
            </p:txBody>
          </p:sp>
          <p:sp>
            <p:nvSpPr>
              <p:cNvPr id="47" name="任意多边形 46"/>
              <p:cNvSpPr/>
              <p:nvPr>
                <p:custDataLst>
                  <p:tags r:id="rId16"/>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da-DK" altLang="zh-CN" sz="1800" kern="0" dirty="0">
                  <a:solidFill>
                    <a:schemeClr val="accent1"/>
                  </a:solidFill>
                </a:endParaRPr>
              </a:p>
            </p:txBody>
          </p:sp>
          <p:grpSp>
            <p:nvGrpSpPr>
              <p:cNvPr id="48" name="组合 47"/>
              <p:cNvGrpSpPr/>
              <p:nvPr/>
            </p:nvGrpSpPr>
            <p:grpSpPr>
              <a:xfrm>
                <a:off x="2936107" y="1830012"/>
                <a:ext cx="3754253" cy="647789"/>
                <a:chOff x="2898008" y="1830012"/>
                <a:chExt cx="1690682" cy="647789"/>
              </a:xfrm>
            </p:grpSpPr>
            <p:sp>
              <p:nvSpPr>
                <p:cNvPr id="49" name="任意多边形 48"/>
                <p:cNvSpPr/>
                <p:nvPr>
                  <p:custDataLst>
                    <p:tags r:id="rId17"/>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eaLnBrk="1" hangingPunct="1">
                    <a:spcBef>
                      <a:spcPts val="0"/>
                    </a:spcBef>
                    <a:spcAft>
                      <a:spcPts val="0"/>
                    </a:spcAft>
                    <a:defRPr/>
                  </a:pPr>
                  <a:endParaRPr lang="zh-CN" altLang="en-US" sz="1400"/>
                </a:p>
              </p:txBody>
            </p:sp>
            <p:sp>
              <p:nvSpPr>
                <p:cNvPr id="50" name="平行四边形 49"/>
                <p:cNvSpPr/>
                <p:nvPr>
                  <p:custDataLst>
                    <p:tags r:id="rId18"/>
                  </p:custDataLst>
                </p:nvPr>
              </p:nvSpPr>
              <p:spPr>
                <a:xfrm>
                  <a:off x="2898008" y="1830012"/>
                  <a:ext cx="1690682" cy="647789"/>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r>
                    <a:rPr lang="zh-CN" altLang="en-US" sz="4000" b="1" dirty="0">
                      <a:solidFill>
                        <a:srgbClr val="FFFFFF"/>
                      </a:solidFill>
                      <a:sym typeface="+mn-ea"/>
                    </a:rPr>
                    <a:t>圣经神学</a:t>
                  </a:r>
                  <a:endParaRPr lang="zh-CN" altLang="en-US" sz="4000" dirty="0">
                    <a:solidFill>
                      <a:srgbClr val="FFFFFF"/>
                    </a:solidFill>
                  </a:endParaRPr>
                </a:p>
              </p:txBody>
            </p:sp>
          </p:grpSp>
        </p:grpSp>
        <p:sp>
          <p:nvSpPr>
            <p:cNvPr id="53" name="文本框 52"/>
            <p:cNvSpPr txBox="1"/>
            <p:nvPr>
              <p:custDataLst>
                <p:tags r:id="rId19"/>
              </p:custDataLst>
            </p:nvPr>
          </p:nvSpPr>
          <p:spPr>
            <a:xfrm>
              <a:off x="13365" y="4960"/>
              <a:ext cx="4641" cy="3771"/>
            </a:xfrm>
            <a:prstGeom prst="rect">
              <a:avLst/>
            </a:prstGeom>
            <a:noFill/>
          </p:spPr>
          <p:txBody>
            <a:bodyPr wrap="square" rtlCol="0" anchor="ctr" anchorCtr="0"/>
            <a:lstStyle/>
            <a:p>
              <a:pPr algn="ctr"/>
              <a:r>
                <a:rPr lang="en-US" altLang="da-DK" sz="3200" b="1" kern="0" dirty="0">
                  <a:solidFill>
                    <a:schemeClr val="tx1"/>
                  </a:solidFill>
                  <a:latin typeface="楷体" panose="02010609060101010101" charset="-122"/>
                  <a:ea typeface="楷体" panose="02010609060101010101" charset="-122"/>
                  <a:cs typeface="楷体" panose="02010609060101010101" charset="-122"/>
                </a:rPr>
                <a:t>1</a:t>
              </a:r>
              <a:r>
                <a:rPr lang="zh-CN" altLang="en-US" sz="3200" b="1" kern="0" dirty="0">
                  <a:solidFill>
                    <a:schemeClr val="tx1"/>
                  </a:solidFill>
                  <a:latin typeface="楷体" panose="02010609060101010101" charset="-122"/>
                  <a:ea typeface="楷体" panose="02010609060101010101" charset="-122"/>
                  <a:cs typeface="楷体" panose="02010609060101010101" charset="-122"/>
                </a:rPr>
                <a:t>）圣经中</a:t>
              </a:r>
              <a:endParaRPr lang="zh-CN" altLang="en-US" sz="3200" b="1" kern="0" dirty="0">
                <a:solidFill>
                  <a:schemeClr val="tx1"/>
                </a:solidFill>
                <a:latin typeface="楷体" panose="02010609060101010101" charset="-122"/>
                <a:ea typeface="楷体" panose="02010609060101010101" charset="-122"/>
                <a:cs typeface="楷体" panose="02010609060101010101" charset="-122"/>
              </a:endParaRPr>
            </a:p>
            <a:p>
              <a:pPr algn="ctr"/>
              <a:r>
                <a:rPr lang="zh-CN" altLang="en-US" sz="3200" b="1" u="sng" kern="0" dirty="0">
                  <a:solidFill>
                    <a:srgbClr val="0000FF"/>
                  </a:solidFill>
                  <a:latin typeface="楷体" panose="02010609060101010101" charset="-122"/>
                  <a:ea typeface="楷体" panose="02010609060101010101" charset="-122"/>
                  <a:cs typeface="楷体" panose="02010609060101010101" charset="-122"/>
                </a:rPr>
                <a:t>个别作者</a:t>
              </a:r>
              <a:r>
                <a:rPr lang="zh-CN" altLang="en-US" sz="3200" b="1" kern="0" dirty="0">
                  <a:solidFill>
                    <a:schemeClr val="tx1"/>
                  </a:solidFill>
                  <a:latin typeface="楷体" panose="02010609060101010101" charset="-122"/>
                  <a:ea typeface="楷体" panose="02010609060101010101" charset="-122"/>
                  <a:cs typeface="楷体" panose="02010609060101010101" charset="-122"/>
                </a:rPr>
                <a:t>和</a:t>
              </a:r>
              <a:endParaRPr lang="zh-CN" altLang="en-US" sz="3200" b="1" kern="0" dirty="0">
                <a:solidFill>
                  <a:schemeClr val="tx1"/>
                </a:solidFill>
                <a:latin typeface="楷体" panose="02010609060101010101" charset="-122"/>
                <a:ea typeface="楷体" panose="02010609060101010101" charset="-122"/>
                <a:cs typeface="楷体" panose="02010609060101010101" charset="-122"/>
              </a:endParaRPr>
            </a:p>
            <a:p>
              <a:pPr algn="ctr"/>
              <a:r>
                <a:rPr lang="zh-CN" altLang="en-US" sz="3200" b="1" u="sng" kern="0" dirty="0">
                  <a:solidFill>
                    <a:srgbClr val="0000FF"/>
                  </a:solidFill>
                  <a:latin typeface="楷体" panose="02010609060101010101" charset="-122"/>
                  <a:ea typeface="楷体" panose="02010609060101010101" charset="-122"/>
                  <a:cs typeface="楷体" panose="02010609060101010101" charset="-122"/>
                </a:rPr>
                <a:t>个别段落</a:t>
              </a:r>
              <a:endParaRPr lang="zh-CN" altLang="en-US" sz="3200" b="1" u="sng" kern="0" dirty="0">
                <a:solidFill>
                  <a:srgbClr val="0000FF"/>
                </a:solidFill>
                <a:latin typeface="楷体" panose="02010609060101010101" charset="-122"/>
                <a:ea typeface="楷体" panose="02010609060101010101" charset="-122"/>
                <a:cs typeface="楷体" panose="02010609060101010101" charset="-122"/>
              </a:endParaRPr>
            </a:p>
            <a:p>
              <a:pPr algn="ctr"/>
              <a:r>
                <a:rPr lang="zh-CN" altLang="en-US" sz="3200" b="1" kern="0" dirty="0">
                  <a:solidFill>
                    <a:schemeClr val="tx1"/>
                  </a:solidFill>
                  <a:latin typeface="楷体" panose="02010609060101010101" charset="-122"/>
                  <a:ea typeface="楷体" panose="02010609060101010101" charset="-122"/>
                  <a:cs typeface="楷体" panose="02010609060101010101" charset="-122"/>
                </a:rPr>
                <a:t>的教导</a:t>
              </a:r>
              <a:endParaRPr lang="zh-CN" altLang="en-US" sz="3600" b="1" kern="0" dirty="0">
                <a:solidFill>
                  <a:schemeClr val="tx1"/>
                </a:solidFill>
                <a:latin typeface="楷体" panose="02010609060101010101" charset="-122"/>
                <a:ea typeface="楷体" panose="02010609060101010101" charset="-122"/>
                <a:cs typeface="楷体" panose="02010609060101010101" charset="-122"/>
              </a:endParaRPr>
            </a:p>
            <a:p>
              <a:pPr algn="ctr"/>
              <a:r>
                <a:rPr lang="en-US" altLang="zh-CN" sz="3200" b="1" kern="0" dirty="0">
                  <a:solidFill>
                    <a:schemeClr val="tx1"/>
                  </a:solidFill>
                  <a:latin typeface="楷体" panose="02010609060101010101" charset="-122"/>
                  <a:ea typeface="楷体" panose="02010609060101010101" charset="-122"/>
                  <a:cs typeface="楷体" panose="02010609060101010101" charset="-122"/>
                </a:rPr>
                <a:t>2</a:t>
              </a:r>
              <a:r>
                <a:rPr lang="zh-CN" altLang="en-US" sz="3200" b="1" kern="0" dirty="0">
                  <a:solidFill>
                    <a:schemeClr val="tx1"/>
                  </a:solidFill>
                  <a:latin typeface="楷体" panose="02010609060101010101" charset="-122"/>
                  <a:ea typeface="楷体" panose="02010609060101010101" charset="-122"/>
                  <a:cs typeface="楷体" panose="02010609060101010101" charset="-122"/>
                </a:rPr>
                <a:t>）每一教导在</a:t>
              </a:r>
              <a:r>
                <a:rPr lang="zh-CN" altLang="en-US" sz="3200" b="1" u="sng" kern="0" dirty="0">
                  <a:solidFill>
                    <a:srgbClr val="0000FF"/>
                  </a:solidFill>
                  <a:latin typeface="楷体" panose="02010609060101010101" charset="-122"/>
                  <a:ea typeface="楷体" panose="02010609060101010101" charset="-122"/>
                  <a:cs typeface="楷体" panose="02010609060101010101" charset="-122"/>
                </a:rPr>
                <a:t>圣经历史发展</a:t>
              </a:r>
              <a:r>
                <a:rPr lang="zh-CN" altLang="en-US" sz="3200" b="1" kern="0" dirty="0">
                  <a:solidFill>
                    <a:schemeClr val="tx1"/>
                  </a:solidFill>
                  <a:latin typeface="楷体" panose="02010609060101010101" charset="-122"/>
                  <a:ea typeface="楷体" panose="02010609060101010101" charset="-122"/>
                  <a:cs typeface="楷体" panose="02010609060101010101" charset="-122"/>
                </a:rPr>
                <a:t>中所占的地位</a:t>
              </a:r>
              <a:endParaRPr lang="zh-CN" altLang="en-US" sz="3200" b="1" kern="0" dirty="0">
                <a:solidFill>
                  <a:schemeClr val="tx1"/>
                </a:solidFill>
                <a:latin typeface="楷体" panose="02010609060101010101" charset="-122"/>
                <a:ea typeface="楷体" panose="02010609060101010101" charset="-122"/>
                <a:cs typeface="楷体" panose="02010609060101010101" charset="-122"/>
              </a:endParaRPr>
            </a:p>
          </p:txBody>
        </p:sp>
      </p:gr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4"/>
          <p:cNvSpPr txBox="1"/>
          <p:nvPr>
            <p:custDataLst>
              <p:tags r:id="rId1"/>
            </p:custDataLst>
          </p:nvPr>
        </p:nvSpPr>
        <p:spPr>
          <a:xfrm>
            <a:off x="815857" y="279460"/>
            <a:ext cx="10324584" cy="650180"/>
          </a:xfrm>
          <a:prstGeom prst="rect">
            <a:avLst/>
          </a:prstGeom>
          <a:noFill/>
          <a:ln w="9525">
            <a:noFill/>
            <a:miter/>
          </a:ln>
        </p:spPr>
        <p:txBody>
          <a:bodyPr wrap="square" anchor="ctr" anchorCtr="0">
            <a:noAutofit/>
          </a:bodyPr>
          <a:lstStyle/>
          <a:p>
            <a:pPr lvl="0" algn="ctr"/>
            <a:r>
              <a:rPr lang="zh-CN" altLang="en-US" sz="6000" b="1" dirty="0">
                <a:solidFill>
                  <a:schemeClr val="accent6">
                    <a:lumMod val="50000"/>
                  </a:schemeClr>
                </a:solidFill>
                <a:latin typeface="楷体" panose="02010609060101010101" charset="-122"/>
                <a:ea typeface="楷体" panose="02010609060101010101" charset="-122"/>
                <a:cs typeface="+mj-cs"/>
              </a:rPr>
              <a:t>对比</a:t>
            </a:r>
            <a:endParaRPr lang="zh-CN" altLang="en-US" sz="6000" b="1" dirty="0">
              <a:solidFill>
                <a:schemeClr val="accent6">
                  <a:lumMod val="50000"/>
                </a:schemeClr>
              </a:solidFill>
              <a:latin typeface="楷体" panose="02010609060101010101" charset="-122"/>
              <a:ea typeface="楷体" panose="02010609060101010101" charset="-122"/>
              <a:cs typeface="+mj-cs"/>
            </a:endParaRPr>
          </a:p>
        </p:txBody>
      </p:sp>
      <p:grpSp>
        <p:nvGrpSpPr>
          <p:cNvPr id="33" name="组合 32"/>
          <p:cNvGrpSpPr/>
          <p:nvPr>
            <p:custDataLst>
              <p:tags r:id="rId2"/>
            </p:custDataLst>
          </p:nvPr>
        </p:nvGrpSpPr>
        <p:grpSpPr>
          <a:xfrm>
            <a:off x="603221" y="1340353"/>
            <a:ext cx="3532422" cy="5243769"/>
            <a:chOff x="2647622" y="1830012"/>
            <a:chExt cx="4375747" cy="2686146"/>
          </a:xfrm>
        </p:grpSpPr>
        <p:sp>
          <p:nvSpPr>
            <p:cNvPr id="34" name="矩形 33"/>
            <p:cNvSpPr/>
            <p:nvPr>
              <p:custDataLst>
                <p:tags r:id="rId3"/>
              </p:custDataLst>
            </p:nvPr>
          </p:nvSpPr>
          <p:spPr>
            <a:xfrm>
              <a:off x="2647622" y="4318605"/>
              <a:ext cx="4375747" cy="19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7500" lnSpcReduction="20000"/>
            </a:bodyPr>
            <a:lstStyle/>
            <a:p>
              <a:pPr algn="ctr" eaLnBrk="1" hangingPunct="1">
                <a:spcBef>
                  <a:spcPts val="0"/>
                </a:spcBef>
                <a:spcAft>
                  <a:spcPts val="0"/>
                </a:spcAft>
                <a:defRPr/>
              </a:pPr>
              <a:endParaRPr lang="zh-CN" altLang="en-US" sz="1400">
                <a:solidFill>
                  <a:srgbClr val="61972B"/>
                </a:solidFill>
              </a:endParaRPr>
            </a:p>
          </p:txBody>
        </p:sp>
        <p:sp>
          <p:nvSpPr>
            <p:cNvPr id="35" name="任意多边形 34"/>
            <p:cNvSpPr/>
            <p:nvPr>
              <p:custDataLst>
                <p:tags r:id="rId4"/>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da-DK" altLang="zh-CN" sz="1800" kern="0" dirty="0">
                <a:solidFill>
                  <a:schemeClr val="accent1"/>
                </a:solidFill>
              </a:endParaRPr>
            </a:p>
          </p:txBody>
        </p:sp>
        <p:grpSp>
          <p:nvGrpSpPr>
            <p:cNvPr id="36" name="组合 35"/>
            <p:cNvGrpSpPr/>
            <p:nvPr/>
          </p:nvGrpSpPr>
          <p:grpSpPr>
            <a:xfrm>
              <a:off x="2936107" y="1830012"/>
              <a:ext cx="3754253" cy="647789"/>
              <a:chOff x="2898008" y="1830012"/>
              <a:chExt cx="1690682" cy="647789"/>
            </a:xfrm>
          </p:grpSpPr>
          <p:sp>
            <p:nvSpPr>
              <p:cNvPr id="37" name="任意多边形 36"/>
              <p:cNvSpPr/>
              <p:nvPr>
                <p:custDataLst>
                  <p:tags r:id="rId5"/>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eaLnBrk="1" hangingPunct="1">
                  <a:spcBef>
                    <a:spcPts val="0"/>
                  </a:spcBef>
                  <a:spcAft>
                    <a:spcPts val="0"/>
                  </a:spcAft>
                  <a:defRPr/>
                </a:pPr>
                <a:endParaRPr lang="zh-CN" altLang="en-US" sz="1400"/>
              </a:p>
            </p:txBody>
          </p:sp>
          <p:sp>
            <p:nvSpPr>
              <p:cNvPr id="38" name="平行四边形 37"/>
              <p:cNvSpPr/>
              <p:nvPr>
                <p:custDataLst>
                  <p:tags r:id="rId6"/>
                </p:custDataLst>
              </p:nvPr>
            </p:nvSpPr>
            <p:spPr>
              <a:xfrm>
                <a:off x="2898008" y="1830012"/>
                <a:ext cx="1690682" cy="647789"/>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hangingPunct="1">
                  <a:spcBef>
                    <a:spcPts val="0"/>
                  </a:spcBef>
                  <a:spcAft>
                    <a:spcPts val="0"/>
                  </a:spcAft>
                  <a:defRPr/>
                </a:pPr>
                <a:r>
                  <a:rPr lang="zh-CN" altLang="en-US" sz="4000" b="1" dirty="0">
                    <a:solidFill>
                      <a:srgbClr val="FFFFFF"/>
                    </a:solidFill>
                  </a:rPr>
                  <a:t>系统神学</a:t>
                </a:r>
                <a:endParaRPr lang="zh-CN" altLang="en-US" sz="4000" b="1" dirty="0">
                  <a:solidFill>
                    <a:srgbClr val="FFFFFF"/>
                  </a:solidFill>
                </a:endParaRPr>
              </a:p>
            </p:txBody>
          </p:sp>
        </p:grpSp>
      </p:grpSp>
      <p:sp>
        <p:nvSpPr>
          <p:cNvPr id="51" name="文本框 50"/>
          <p:cNvSpPr txBox="1"/>
          <p:nvPr>
            <p:custDataLst>
              <p:tags r:id="rId7"/>
            </p:custDataLst>
          </p:nvPr>
        </p:nvSpPr>
        <p:spPr>
          <a:xfrm>
            <a:off x="895985" y="3149600"/>
            <a:ext cx="3239770" cy="2394585"/>
          </a:xfrm>
          <a:prstGeom prst="rect">
            <a:avLst/>
          </a:prstGeom>
          <a:noFill/>
        </p:spPr>
        <p:txBody>
          <a:bodyPr wrap="square" rtlCol="0" anchor="ctr" anchorCtr="0">
            <a:noAutofit/>
          </a:bodyPr>
          <a:lstStyle/>
          <a:p>
            <a:pPr algn="ctr"/>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1</a:t>
            </a:r>
            <a:r>
              <a:rPr lang="zh-CN" altLang="en-US"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a:t>
            </a:r>
            <a:r>
              <a:rPr lang="da-DK" altLang="zh-CN"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神要我们</a:t>
            </a:r>
            <a:endParaRPr lang="da-DK" altLang="zh-CN"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ctr"/>
            <a:r>
              <a:rPr lang="da-DK" altLang="zh-CN" sz="3200" b="1" kern="0" dirty="0">
                <a:solidFill>
                  <a:srgbClr val="0000FF"/>
                </a:solidFill>
                <a:latin typeface="楷体" panose="02010609060101010101" charset="-122"/>
                <a:ea typeface="楷体" panose="02010609060101010101" charset="-122"/>
                <a:cs typeface="楷体" panose="02010609060101010101" charset="-122"/>
              </a:rPr>
              <a:t>相信、明白</a:t>
            </a:r>
            <a:r>
              <a:rPr lang="da-DK" altLang="zh-CN"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的事。</a:t>
            </a:r>
            <a:endParaRPr lang="da-DK" altLang="zh-CN"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ctr"/>
            <a:endParaRPr lang="da-DK" altLang="zh-CN" sz="3600" b="1" kern="0" dirty="0">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l"/>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2</a:t>
            </a:r>
            <a:r>
              <a:rPr lang="zh-CN" altLang="en-US"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rPr>
              <a:t>）</a:t>
            </a:r>
            <a:r>
              <a:rPr lang="da-DK" altLang="zh-CN" sz="3200" b="1" kern="0" dirty="0">
                <a:solidFill>
                  <a:srgbClr val="0000FF"/>
                </a:solidFill>
                <a:latin typeface="楷体" panose="02010609060101010101" charset="-122"/>
                <a:ea typeface="楷体" panose="02010609060101010101" charset="-122"/>
                <a:cs typeface="楷体" panose="02010609060101010101" charset="-122"/>
              </a:rPr>
              <a:t>如何思想</a:t>
            </a:r>
            <a:endParaRPr lang="da-DK" altLang="zh-CN" sz="3200" b="1" kern="0" dirty="0">
              <a:solidFill>
                <a:srgbClr val="0000FF"/>
              </a:solidFill>
              <a:latin typeface="楷体" panose="02010609060101010101" charset="-122"/>
              <a:ea typeface="楷体" panose="02010609060101010101" charset="-122"/>
              <a:cs typeface="楷体" panose="02010609060101010101" charset="-122"/>
            </a:endParaRPr>
          </a:p>
        </p:txBody>
      </p:sp>
      <p:grpSp>
        <p:nvGrpSpPr>
          <p:cNvPr id="3" name="组合 2"/>
          <p:cNvGrpSpPr/>
          <p:nvPr/>
        </p:nvGrpSpPr>
        <p:grpSpPr>
          <a:xfrm>
            <a:off x="4404360" y="1340485"/>
            <a:ext cx="3532505" cy="5243830"/>
            <a:chOff x="6936" y="2111"/>
            <a:chExt cx="5563" cy="8258"/>
          </a:xfrm>
        </p:grpSpPr>
        <p:grpSp>
          <p:nvGrpSpPr>
            <p:cNvPr id="39" name="组合 38"/>
            <p:cNvGrpSpPr/>
            <p:nvPr>
              <p:custDataLst>
                <p:tags r:id="rId8"/>
              </p:custDataLst>
            </p:nvPr>
          </p:nvGrpSpPr>
          <p:grpSpPr>
            <a:xfrm>
              <a:off x="6936" y="2111"/>
              <a:ext cx="5563" cy="8258"/>
              <a:chOff x="2647622" y="1830012"/>
              <a:chExt cx="4375747" cy="2686146"/>
            </a:xfrm>
          </p:grpSpPr>
          <p:sp>
            <p:nvSpPr>
              <p:cNvPr id="40" name="矩形 39"/>
              <p:cNvSpPr/>
              <p:nvPr>
                <p:custDataLst>
                  <p:tags r:id="rId9"/>
                </p:custDataLst>
              </p:nvPr>
            </p:nvSpPr>
            <p:spPr>
              <a:xfrm>
                <a:off x="2647622" y="4318605"/>
                <a:ext cx="4375747" cy="19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7500" lnSpcReduction="20000"/>
              </a:bodyPr>
              <a:lstStyle/>
              <a:p>
                <a:pPr algn="ctr" eaLnBrk="1" hangingPunct="1">
                  <a:spcBef>
                    <a:spcPts val="0"/>
                  </a:spcBef>
                  <a:spcAft>
                    <a:spcPts val="0"/>
                  </a:spcAft>
                  <a:defRPr/>
                </a:pPr>
                <a:endParaRPr lang="zh-CN" altLang="en-US" sz="1400">
                  <a:solidFill>
                    <a:srgbClr val="61972B"/>
                  </a:solidFill>
                </a:endParaRPr>
              </a:p>
            </p:txBody>
          </p:sp>
          <p:sp>
            <p:nvSpPr>
              <p:cNvPr id="41" name="任意多边形 40"/>
              <p:cNvSpPr/>
              <p:nvPr>
                <p:custDataLst>
                  <p:tags r:id="rId10"/>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da-DK" altLang="zh-CN" sz="1800" kern="0" dirty="0">
                  <a:solidFill>
                    <a:schemeClr val="accent1"/>
                  </a:solidFill>
                </a:endParaRPr>
              </a:p>
            </p:txBody>
          </p:sp>
          <p:grpSp>
            <p:nvGrpSpPr>
              <p:cNvPr id="42" name="组合 41"/>
              <p:cNvGrpSpPr/>
              <p:nvPr/>
            </p:nvGrpSpPr>
            <p:grpSpPr>
              <a:xfrm>
                <a:off x="2936107" y="1830012"/>
                <a:ext cx="3754253" cy="647789"/>
                <a:chOff x="2898008" y="1830012"/>
                <a:chExt cx="1690682" cy="647789"/>
              </a:xfrm>
            </p:grpSpPr>
            <p:sp>
              <p:nvSpPr>
                <p:cNvPr id="43" name="任意多边形 42"/>
                <p:cNvSpPr/>
                <p:nvPr>
                  <p:custDataLst>
                    <p:tags r:id="rId11"/>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eaLnBrk="1" hangingPunct="1">
                    <a:spcBef>
                      <a:spcPts val="0"/>
                    </a:spcBef>
                    <a:spcAft>
                      <a:spcPts val="0"/>
                    </a:spcAft>
                    <a:defRPr/>
                  </a:pPr>
                  <a:endParaRPr lang="zh-CN" altLang="en-US" sz="1400"/>
                </a:p>
              </p:txBody>
            </p:sp>
            <p:sp>
              <p:nvSpPr>
                <p:cNvPr id="44" name="平行四边形 43"/>
                <p:cNvSpPr/>
                <p:nvPr>
                  <p:custDataLst>
                    <p:tags r:id="rId12"/>
                  </p:custDataLst>
                </p:nvPr>
              </p:nvSpPr>
              <p:spPr>
                <a:xfrm>
                  <a:off x="2898008" y="1830012"/>
                  <a:ext cx="1690682" cy="647789"/>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hangingPunct="1">
                    <a:spcBef>
                      <a:spcPts val="0"/>
                    </a:spcBef>
                    <a:spcAft>
                      <a:spcPts val="0"/>
                    </a:spcAft>
                    <a:defRPr/>
                  </a:pPr>
                  <a:r>
                    <a:rPr lang="zh-CN" altLang="en-US" sz="3500" b="1" dirty="0">
                      <a:solidFill>
                        <a:srgbClr val="FFFFFF"/>
                      </a:solidFill>
                    </a:rPr>
                    <a:t>基督教伦理学</a:t>
                  </a:r>
                  <a:endParaRPr lang="zh-CN" altLang="en-US" sz="3500" b="1" dirty="0">
                    <a:solidFill>
                      <a:srgbClr val="FFFFFF"/>
                    </a:solidFill>
                  </a:endParaRPr>
                </a:p>
              </p:txBody>
            </p:sp>
          </p:grpSp>
        </p:grpSp>
        <p:sp>
          <p:nvSpPr>
            <p:cNvPr id="52" name="文本框 51"/>
            <p:cNvSpPr txBox="1"/>
            <p:nvPr>
              <p:custDataLst>
                <p:tags r:id="rId13"/>
              </p:custDataLst>
            </p:nvPr>
          </p:nvSpPr>
          <p:spPr>
            <a:xfrm>
              <a:off x="6936" y="4960"/>
              <a:ext cx="5563" cy="3771"/>
            </a:xfrm>
            <a:prstGeom prst="rect">
              <a:avLst/>
            </a:prstGeom>
            <a:noFill/>
          </p:spPr>
          <p:txBody>
            <a:bodyPr wrap="square" tIns="45720" bIns="45720" rtlCol="0" anchor="ctr" anchorCtr="0">
              <a:noAutofit/>
            </a:bodyPr>
            <a:lstStyle/>
            <a:p>
              <a:pPr lvl="0" algn="ctr"/>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1） 神要我们</a:t>
              </a:r>
              <a:endPar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lvl="0" algn="ctr"/>
              <a:r>
                <a:rPr lang="en-US" altLang="da-DK" sz="3200" b="1" kern="0" dirty="0">
                  <a:solidFill>
                    <a:srgbClr val="0000FF"/>
                  </a:solidFill>
                  <a:latin typeface="楷体" panose="02010609060101010101" charset="-122"/>
                  <a:ea typeface="楷体" panose="02010609060101010101" charset="-122"/>
                  <a:cs typeface="楷体" panose="02010609060101010101" charset="-122"/>
                  <a:sym typeface="+mn-ea"/>
                </a:rPr>
                <a:t>做</a:t>
              </a:r>
              <a:r>
                <a:rPr lang="en-US" altLang="da-DK" sz="3200" b="1" kern="0" dirty="0">
                  <a:solidFill>
                    <a:schemeClr val="tx1"/>
                  </a:solidFill>
                  <a:latin typeface="楷体" panose="02010609060101010101" charset="-122"/>
                  <a:ea typeface="楷体" panose="02010609060101010101" charset="-122"/>
                  <a:cs typeface="楷体" panose="02010609060101010101" charset="-122"/>
                  <a:sym typeface="+mn-ea"/>
                </a:rPr>
                <a:t>的事</a:t>
              </a:r>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和</a:t>
              </a:r>
              <a:endPar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lvl="0" algn="ctr"/>
              <a:r>
                <a:rPr lang="zh-CN" altLang="en-US"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该</a:t>
              </a:r>
              <a:r>
                <a:rPr lang="en-US" altLang="da-DK" sz="3200" b="1" kern="0" dirty="0">
                  <a:solidFill>
                    <a:srgbClr val="0000FF"/>
                  </a:solidFill>
                  <a:latin typeface="楷体" panose="02010609060101010101" charset="-122"/>
                  <a:ea typeface="楷体" panose="02010609060101010101" charset="-122"/>
                  <a:cs typeface="楷体" panose="02010609060101010101" charset="-122"/>
                  <a:sym typeface="+mn-ea"/>
                </a:rPr>
                <a:t>有的态度</a:t>
              </a:r>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endPar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lvl="0" algn="ctr"/>
              <a:endPar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lvl="0" algn="ctr"/>
              <a:r>
                <a:rPr lang="en-US" altLang="da-DK" sz="3200" b="1" kern="0"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2） </a:t>
              </a:r>
              <a:r>
                <a:rPr lang="en-US" altLang="da-DK" sz="3200" b="1" kern="0" dirty="0">
                  <a:solidFill>
                    <a:srgbClr val="0000FF"/>
                  </a:solidFill>
                  <a:latin typeface="楷体" panose="02010609060101010101" charset="-122"/>
                  <a:ea typeface="楷体" panose="02010609060101010101" charset="-122"/>
                  <a:cs typeface="楷体" panose="02010609060101010101" charset="-122"/>
                  <a:sym typeface="+mn-ea"/>
                </a:rPr>
                <a:t>如何生活</a:t>
              </a:r>
              <a:endParaRPr lang="en-US" altLang="da-DK" sz="3200" b="1" kern="0" dirty="0">
                <a:solidFill>
                  <a:srgbClr val="0000FF"/>
                </a:solidFill>
                <a:latin typeface="楷体" panose="02010609060101010101" charset="-122"/>
                <a:ea typeface="楷体" panose="02010609060101010101" charset="-122"/>
                <a:cs typeface="楷体" panose="02010609060101010101" charset="-122"/>
                <a:sym typeface="+mn-ea"/>
              </a:endParaRPr>
            </a:p>
          </p:txBody>
        </p:sp>
      </p:grpSp>
      <p:grpSp>
        <p:nvGrpSpPr>
          <p:cNvPr id="4" name="组合 3"/>
          <p:cNvGrpSpPr/>
          <p:nvPr/>
        </p:nvGrpSpPr>
        <p:grpSpPr>
          <a:xfrm>
            <a:off x="8194040" y="1340485"/>
            <a:ext cx="3531870" cy="5243830"/>
            <a:chOff x="12904" y="2111"/>
            <a:chExt cx="5562" cy="8258"/>
          </a:xfrm>
        </p:grpSpPr>
        <p:grpSp>
          <p:nvGrpSpPr>
            <p:cNvPr id="45" name="组合 44"/>
            <p:cNvGrpSpPr/>
            <p:nvPr>
              <p:custDataLst>
                <p:tags r:id="rId14"/>
              </p:custDataLst>
            </p:nvPr>
          </p:nvGrpSpPr>
          <p:grpSpPr>
            <a:xfrm>
              <a:off x="12904" y="2111"/>
              <a:ext cx="5563" cy="8258"/>
              <a:chOff x="2647622" y="1830012"/>
              <a:chExt cx="4375747" cy="2686146"/>
            </a:xfrm>
          </p:grpSpPr>
          <p:sp>
            <p:nvSpPr>
              <p:cNvPr id="46" name="矩形 45"/>
              <p:cNvSpPr/>
              <p:nvPr>
                <p:custDataLst>
                  <p:tags r:id="rId15"/>
                </p:custDataLst>
              </p:nvPr>
            </p:nvSpPr>
            <p:spPr>
              <a:xfrm>
                <a:off x="2647622" y="4318605"/>
                <a:ext cx="4375747" cy="19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7500" lnSpcReduction="20000"/>
              </a:bodyPr>
              <a:lstStyle/>
              <a:p>
                <a:pPr algn="ctr" eaLnBrk="1" hangingPunct="1">
                  <a:spcBef>
                    <a:spcPts val="0"/>
                  </a:spcBef>
                  <a:spcAft>
                    <a:spcPts val="0"/>
                  </a:spcAft>
                  <a:defRPr/>
                </a:pPr>
                <a:endParaRPr lang="zh-CN" altLang="en-US" sz="1400">
                  <a:solidFill>
                    <a:srgbClr val="61972B"/>
                  </a:solidFill>
                </a:endParaRPr>
              </a:p>
            </p:txBody>
          </p:sp>
          <p:sp>
            <p:nvSpPr>
              <p:cNvPr id="47" name="任意多边形 46"/>
              <p:cNvSpPr/>
              <p:nvPr>
                <p:custDataLst>
                  <p:tags r:id="rId16"/>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da-DK" altLang="zh-CN" sz="1800" kern="0" dirty="0">
                  <a:solidFill>
                    <a:schemeClr val="accent1"/>
                  </a:solidFill>
                </a:endParaRPr>
              </a:p>
            </p:txBody>
          </p:sp>
          <p:grpSp>
            <p:nvGrpSpPr>
              <p:cNvPr id="48" name="组合 47"/>
              <p:cNvGrpSpPr/>
              <p:nvPr/>
            </p:nvGrpSpPr>
            <p:grpSpPr>
              <a:xfrm>
                <a:off x="2936107" y="1830012"/>
                <a:ext cx="3754253" cy="647789"/>
                <a:chOff x="2898008" y="1830012"/>
                <a:chExt cx="1690682" cy="647789"/>
              </a:xfrm>
            </p:grpSpPr>
            <p:sp>
              <p:nvSpPr>
                <p:cNvPr id="49" name="任意多边形 48"/>
                <p:cNvSpPr/>
                <p:nvPr>
                  <p:custDataLst>
                    <p:tags r:id="rId17"/>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eaLnBrk="1" hangingPunct="1">
                    <a:spcBef>
                      <a:spcPts val="0"/>
                    </a:spcBef>
                    <a:spcAft>
                      <a:spcPts val="0"/>
                    </a:spcAft>
                    <a:defRPr/>
                  </a:pPr>
                  <a:endParaRPr lang="zh-CN" altLang="en-US" sz="1400"/>
                </a:p>
              </p:txBody>
            </p:sp>
            <p:sp>
              <p:nvSpPr>
                <p:cNvPr id="50" name="平行四边形 49"/>
                <p:cNvSpPr/>
                <p:nvPr>
                  <p:custDataLst>
                    <p:tags r:id="rId18"/>
                  </p:custDataLst>
                </p:nvPr>
              </p:nvSpPr>
              <p:spPr>
                <a:xfrm>
                  <a:off x="2898008" y="1830012"/>
                  <a:ext cx="1690682" cy="647789"/>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r>
                    <a:rPr lang="zh-CN" altLang="en-US" sz="4000" b="1" dirty="0">
                      <a:solidFill>
                        <a:srgbClr val="FFFFFF"/>
                      </a:solidFill>
                      <a:sym typeface="+mn-ea"/>
                    </a:rPr>
                    <a:t>圣经神学</a:t>
                  </a:r>
                  <a:endParaRPr lang="zh-CN" altLang="en-US" sz="4000" dirty="0">
                    <a:solidFill>
                      <a:srgbClr val="FFFFFF"/>
                    </a:solidFill>
                  </a:endParaRPr>
                </a:p>
              </p:txBody>
            </p:sp>
          </p:grpSp>
        </p:grpSp>
        <p:sp>
          <p:nvSpPr>
            <p:cNvPr id="53" name="文本框 52"/>
            <p:cNvSpPr txBox="1"/>
            <p:nvPr>
              <p:custDataLst>
                <p:tags r:id="rId19"/>
              </p:custDataLst>
            </p:nvPr>
          </p:nvSpPr>
          <p:spPr>
            <a:xfrm>
              <a:off x="13365" y="4960"/>
              <a:ext cx="4641" cy="3771"/>
            </a:xfrm>
            <a:prstGeom prst="rect">
              <a:avLst/>
            </a:prstGeom>
            <a:noFill/>
          </p:spPr>
          <p:txBody>
            <a:bodyPr wrap="square" rtlCol="0" anchor="ctr" anchorCtr="0"/>
            <a:lstStyle/>
            <a:p>
              <a:pPr algn="ctr"/>
              <a:r>
                <a:rPr lang="en-US" altLang="da-DK" sz="3200" b="1" kern="0" dirty="0">
                  <a:solidFill>
                    <a:schemeClr val="tx1"/>
                  </a:solidFill>
                  <a:latin typeface="楷体" panose="02010609060101010101" charset="-122"/>
                  <a:ea typeface="楷体" panose="02010609060101010101" charset="-122"/>
                  <a:cs typeface="楷体" panose="02010609060101010101" charset="-122"/>
                </a:rPr>
                <a:t>1</a:t>
              </a:r>
              <a:r>
                <a:rPr lang="zh-CN" altLang="en-US" sz="3200" b="1" kern="0" dirty="0">
                  <a:solidFill>
                    <a:schemeClr val="tx1"/>
                  </a:solidFill>
                  <a:latin typeface="楷体" panose="02010609060101010101" charset="-122"/>
                  <a:ea typeface="楷体" panose="02010609060101010101" charset="-122"/>
                  <a:cs typeface="楷体" panose="02010609060101010101" charset="-122"/>
                </a:rPr>
                <a:t>）圣经中</a:t>
              </a:r>
              <a:endParaRPr lang="zh-CN" altLang="en-US" sz="3200" b="1" kern="0" dirty="0">
                <a:solidFill>
                  <a:schemeClr val="tx1"/>
                </a:solidFill>
                <a:latin typeface="楷体" panose="02010609060101010101" charset="-122"/>
                <a:ea typeface="楷体" panose="02010609060101010101" charset="-122"/>
                <a:cs typeface="楷体" panose="02010609060101010101" charset="-122"/>
              </a:endParaRPr>
            </a:p>
            <a:p>
              <a:pPr algn="ctr"/>
              <a:r>
                <a:rPr lang="zh-CN" altLang="en-US" sz="3200" b="1" u="sng" kern="0" dirty="0">
                  <a:solidFill>
                    <a:srgbClr val="0000FF"/>
                  </a:solidFill>
                  <a:latin typeface="楷体" panose="02010609060101010101" charset="-122"/>
                  <a:ea typeface="楷体" panose="02010609060101010101" charset="-122"/>
                  <a:cs typeface="楷体" panose="02010609060101010101" charset="-122"/>
                </a:rPr>
                <a:t>个别作者</a:t>
              </a:r>
              <a:r>
                <a:rPr lang="zh-CN" altLang="en-US" sz="3200" b="1" kern="0" dirty="0">
                  <a:solidFill>
                    <a:schemeClr val="tx1"/>
                  </a:solidFill>
                  <a:latin typeface="楷体" panose="02010609060101010101" charset="-122"/>
                  <a:ea typeface="楷体" panose="02010609060101010101" charset="-122"/>
                  <a:cs typeface="楷体" panose="02010609060101010101" charset="-122"/>
                </a:rPr>
                <a:t>和</a:t>
              </a:r>
              <a:endParaRPr lang="zh-CN" altLang="en-US" sz="3200" b="1" kern="0" dirty="0">
                <a:solidFill>
                  <a:schemeClr val="tx1"/>
                </a:solidFill>
                <a:latin typeface="楷体" panose="02010609060101010101" charset="-122"/>
                <a:ea typeface="楷体" panose="02010609060101010101" charset="-122"/>
                <a:cs typeface="楷体" panose="02010609060101010101" charset="-122"/>
              </a:endParaRPr>
            </a:p>
            <a:p>
              <a:pPr algn="ctr"/>
              <a:r>
                <a:rPr lang="zh-CN" altLang="en-US" sz="3200" b="1" u="sng" kern="0" dirty="0">
                  <a:solidFill>
                    <a:srgbClr val="0000FF"/>
                  </a:solidFill>
                  <a:latin typeface="楷体" panose="02010609060101010101" charset="-122"/>
                  <a:ea typeface="楷体" panose="02010609060101010101" charset="-122"/>
                  <a:cs typeface="楷体" panose="02010609060101010101" charset="-122"/>
                </a:rPr>
                <a:t>个别段落</a:t>
              </a:r>
              <a:endParaRPr lang="zh-CN" altLang="en-US" sz="3200" b="1" u="sng" kern="0" dirty="0">
                <a:solidFill>
                  <a:srgbClr val="0000FF"/>
                </a:solidFill>
                <a:latin typeface="楷体" panose="02010609060101010101" charset="-122"/>
                <a:ea typeface="楷体" panose="02010609060101010101" charset="-122"/>
                <a:cs typeface="楷体" panose="02010609060101010101" charset="-122"/>
              </a:endParaRPr>
            </a:p>
            <a:p>
              <a:pPr algn="ctr"/>
              <a:r>
                <a:rPr lang="zh-CN" altLang="en-US" sz="3200" b="1" kern="0" dirty="0">
                  <a:solidFill>
                    <a:schemeClr val="tx1"/>
                  </a:solidFill>
                  <a:latin typeface="楷体" panose="02010609060101010101" charset="-122"/>
                  <a:ea typeface="楷体" panose="02010609060101010101" charset="-122"/>
                  <a:cs typeface="楷体" panose="02010609060101010101" charset="-122"/>
                </a:rPr>
                <a:t>的教导</a:t>
              </a:r>
              <a:endParaRPr lang="zh-CN" altLang="en-US" sz="3600" b="1" kern="0" dirty="0">
                <a:solidFill>
                  <a:schemeClr val="tx1"/>
                </a:solidFill>
                <a:latin typeface="楷体" panose="02010609060101010101" charset="-122"/>
                <a:ea typeface="楷体" panose="02010609060101010101" charset="-122"/>
                <a:cs typeface="楷体" panose="02010609060101010101" charset="-122"/>
              </a:endParaRPr>
            </a:p>
            <a:p>
              <a:pPr algn="ctr"/>
              <a:r>
                <a:rPr lang="en-US" altLang="zh-CN" sz="3200" b="1" kern="0" dirty="0">
                  <a:solidFill>
                    <a:schemeClr val="tx1"/>
                  </a:solidFill>
                  <a:latin typeface="楷体" panose="02010609060101010101" charset="-122"/>
                  <a:ea typeface="楷体" panose="02010609060101010101" charset="-122"/>
                  <a:cs typeface="楷体" panose="02010609060101010101" charset="-122"/>
                </a:rPr>
                <a:t>2</a:t>
              </a:r>
              <a:r>
                <a:rPr lang="zh-CN" altLang="en-US" sz="3200" b="1" kern="0" dirty="0">
                  <a:solidFill>
                    <a:schemeClr val="tx1"/>
                  </a:solidFill>
                  <a:latin typeface="楷体" panose="02010609060101010101" charset="-122"/>
                  <a:ea typeface="楷体" panose="02010609060101010101" charset="-122"/>
                  <a:cs typeface="楷体" panose="02010609060101010101" charset="-122"/>
                </a:rPr>
                <a:t>）每一教导在</a:t>
              </a:r>
              <a:r>
                <a:rPr lang="zh-CN" altLang="en-US" sz="3200" b="1" u="sng" kern="0" dirty="0">
                  <a:solidFill>
                    <a:srgbClr val="0000FF"/>
                  </a:solidFill>
                  <a:latin typeface="楷体" panose="02010609060101010101" charset="-122"/>
                  <a:ea typeface="楷体" panose="02010609060101010101" charset="-122"/>
                  <a:cs typeface="楷体" panose="02010609060101010101" charset="-122"/>
                </a:rPr>
                <a:t>圣经历史发展</a:t>
              </a:r>
              <a:r>
                <a:rPr lang="zh-CN" altLang="en-US" sz="3200" b="1" kern="0" dirty="0">
                  <a:solidFill>
                    <a:schemeClr val="tx1"/>
                  </a:solidFill>
                  <a:latin typeface="楷体" panose="02010609060101010101" charset="-122"/>
                  <a:ea typeface="楷体" panose="02010609060101010101" charset="-122"/>
                  <a:cs typeface="楷体" panose="02010609060101010101" charset="-122"/>
                </a:rPr>
                <a:t>中所占的地位</a:t>
              </a:r>
              <a:endParaRPr lang="zh-CN" altLang="en-US" sz="3200" b="1" kern="0" dirty="0">
                <a:solidFill>
                  <a:schemeClr val="tx1"/>
                </a:solidFill>
                <a:latin typeface="楷体" panose="02010609060101010101" charset="-122"/>
                <a:ea typeface="楷体" panose="02010609060101010101" charset="-122"/>
                <a:cs typeface="楷体" panose="02010609060101010101" charset="-122"/>
              </a:endParaRPr>
            </a:p>
          </p:txBody>
        </p:sp>
      </p:gr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
        <p:nvSpPr>
          <p:cNvPr id="5" name="圆角矩形 4"/>
          <p:cNvSpPr/>
          <p:nvPr/>
        </p:nvSpPr>
        <p:spPr>
          <a:xfrm>
            <a:off x="614045" y="3783330"/>
            <a:ext cx="2294890" cy="5289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415415" y="4819650"/>
            <a:ext cx="2294890" cy="5289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5359400" y="3635375"/>
            <a:ext cx="384175" cy="455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5359400" y="4164330"/>
            <a:ext cx="1610995" cy="5289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5743575" y="5083810"/>
            <a:ext cx="1610995" cy="5289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8820785" y="3149600"/>
            <a:ext cx="2245360" cy="9410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8610600" y="5083810"/>
            <a:ext cx="2690495" cy="5289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0"/>
    </p:custDataLst>
  </p:cSld>
  <p:clrMapOvr>
    <a:masterClrMapping/>
  </p:clrMapOvr>
  <p:timing>
    <p:tnLst>
      <p:par>
        <p:cTn id="1" dur="indefinite" restart="never" nodeType="tmRoot"/>
      </p:par>
    </p:tnLst>
    <p:bldLst>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a:xfrm>
            <a:off x="16510" y="67310"/>
            <a:ext cx="12159615" cy="6654800"/>
          </a:xfrm>
          <a:prstGeom prst="rect">
            <a:avLst/>
          </a:prstGeom>
        </p:spPr>
        <p:txBody>
          <a:bodyPr wrap="square" anchor="t"/>
          <a:lstStyle/>
          <a:p>
            <a:pPr marL="457200" indent="-457200" algn="just">
              <a:lnSpc>
                <a:spcPct val="130000"/>
              </a:lnSpc>
              <a:buFont typeface="Wingdings" panose="05000000000000000000" charset="0"/>
              <a:buChar char="l"/>
            </a:pPr>
            <a:r>
              <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历史神学：</a:t>
            </a:r>
            <a:r>
              <a:rPr lang="en-US" altLang="zh-CN"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Historical Theology = </a:t>
            </a:r>
            <a:r>
              <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教会历史</a:t>
            </a:r>
            <a:endPar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一种历史研究，目的要知道</a:t>
            </a:r>
            <a:r>
              <a:rPr lang="zh-CN" altLang="en-US" sz="3200" b="1" u="sng" kern="0" dirty="0" err="1" smtClean="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不同时期的基督徒</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是怎样了解不同的神学主题</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r>
              <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神学哲学：Philosophical Theology </a:t>
            </a:r>
            <a:r>
              <a:rPr lang="en-US" altLang="zh-CN"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宗教哲学</a:t>
            </a:r>
            <a:endPar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大量研究神学主题，却不用圣经，而是</a:t>
            </a:r>
            <a:r>
              <a:rPr lang="zh-CN" altLang="en-US" sz="3200" b="1" u="sng" kern="0" dirty="0" err="1" smtClean="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用哲学推理的工具和方法</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，也使用</a:t>
            </a:r>
            <a:r>
              <a:rPr lang="zh-CN" altLang="en-US" sz="3200" b="1" u="sng" kern="0" dirty="0" err="1" smtClean="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籍观察宇宙而得的有关神的知识</a:t>
            </a:r>
            <a:endPar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98780" lvl="1" indent="-342900" algn="just">
              <a:lnSpc>
                <a:spcPct val="130000"/>
              </a:lnSpc>
              <a:buFont typeface="Wingdings" panose="05000000000000000000" charset="0"/>
              <a:buChar char="l"/>
            </a:pPr>
            <a:r>
              <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护教学：</a:t>
            </a:r>
            <a:r>
              <a:rPr lang="en-US" altLang="zh-CN"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Apologetics </a:t>
            </a:r>
            <a:endParaRPr lang="zh-CN" altLang="en-US" sz="36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55880" lvl="1" indent="0" algn="just">
              <a:lnSpc>
                <a:spcPct val="130000"/>
              </a:lnSpc>
              <a:buFont typeface="Wingdings" panose="05000000000000000000" charset="0"/>
              <a:buNone/>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为基督教信仰的真实性辩护，目的是要</a:t>
            </a:r>
            <a:r>
              <a:rPr lang="zh-CN" altLang="en-US" sz="3200" b="1" u="sng" kern="0" dirty="0" err="1" smtClean="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劝服不信者</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55880" lvl="1" indent="0" algn="just">
              <a:lnSpc>
                <a:spcPct val="130000"/>
              </a:lnSpc>
              <a:buFont typeface="Wingdings" panose="05000000000000000000" charset="0"/>
              <a:buNone/>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2" indent="0" algn="just">
              <a:lnSpc>
                <a:spcPct val="130000"/>
              </a:lnSpc>
              <a:buFont typeface="Wingdings" panose="05000000000000000000" charset="0"/>
              <a:buNone/>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anim calcmode="lin" valueType="num">
                                      <p:cBhvr additive="base">
                                        <p:cTn id="19"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4" end="4"/>
                                            </p:txEl>
                                          </p:spTgt>
                                        </p:tgtEl>
                                        <p:attrNameLst>
                                          <p:attrName>style.visibility</p:attrName>
                                        </p:attrNameLst>
                                      </p:cBhvr>
                                      <p:to>
                                        <p:strVal val="visible"/>
                                      </p:to>
                                    </p:set>
                                    <p:anim calcmode="lin" valueType="num">
                                      <p:cBhvr additive="base">
                                        <p:cTn id="25"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xEl>
                                              <p:pRg st="6" end="6"/>
                                            </p:txEl>
                                          </p:spTgt>
                                        </p:tgtEl>
                                        <p:attrNameLst>
                                          <p:attrName>style.visibility</p:attrName>
                                        </p:attrNameLst>
                                      </p:cBhvr>
                                      <p:to>
                                        <p:strVal val="visible"/>
                                      </p:to>
                                    </p:set>
                                    <p:anim calcmode="lin" valueType="num">
                                      <p:cBhvr additive="base">
                                        <p:cTn id="31"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xEl>
                                              <p:pRg st="7" end="7"/>
                                            </p:txEl>
                                          </p:spTgt>
                                        </p:tgtEl>
                                        <p:attrNameLst>
                                          <p:attrName>style.visibility</p:attrName>
                                        </p:attrNameLst>
                                      </p:cBhvr>
                                      <p:to>
                                        <p:strVal val="visible"/>
                                      </p:to>
                                    </p:set>
                                    <p:anim calcmode="lin" valueType="num">
                                      <p:cBhvr additive="base">
                                        <p:cTn id="37" dur="500" fill="hold"/>
                                        <p:tgtEl>
                                          <p:spTgt spid="2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1.2  </a:t>
            </a:r>
            <a:r>
              <a:rPr lang="zh-CN" altLang="en-US" sz="4800" b="1">
                <a:latin typeface="楷体" panose="02010609060101010101" charset="-122"/>
                <a:ea typeface="楷体" panose="02010609060101010101" charset="-122"/>
                <a:cs typeface="楷体" panose="02010609060101010101" charset="-122"/>
                <a:sym typeface="+mn-ea"/>
              </a:rPr>
              <a:t>生活的应用</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12159615" cy="5944235"/>
          </a:xfrm>
          <a:prstGeom prst="rect">
            <a:avLst/>
          </a:prstGeom>
        </p:spPr>
        <p:txBody>
          <a:bodyPr wrap="square" anchor="t"/>
          <a:lstStyle/>
          <a:p>
            <a:pPr marL="342900" indent="-342900" algn="just">
              <a:lnSpc>
                <a:spcPct val="130000"/>
              </a:lnSpc>
              <a:buFont typeface="Wingdings" panose="05000000000000000000" charset="0"/>
              <a:buChar char="l"/>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ST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十分重视所总结的每一项教义，</a:t>
            </a:r>
            <a:r>
              <a:rPr lang="zh-CN" altLang="en-US" sz="3200" b="1" u="sng" kern="0" dirty="0" err="1" smtClean="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须使当代基督徒能明了</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ST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会使用</a:t>
            </a:r>
            <a:r>
              <a:rPr lang="zh-CN" altLang="en-US" sz="3200" b="1" u="sng" kern="0" dirty="0" err="1" smtClean="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圣经中没有的名词</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，但这些名词总结圣经的观念却是很有用的。</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比如：三位一体</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(Trinity)</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、道成肉身</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(Incarnation)</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、基督的</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神性</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”(Deity)</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ST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定义：整本圣经对于</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祷告</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200" b="1" kern="0" dirty="0" err="1" smtClean="0">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今日</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是怎么</a:t>
            </a:r>
            <a:r>
              <a:rPr lang="zh-CN" altLang="en-US" sz="3200" b="1" u="sng" kern="0" dirty="0" err="1" smtClean="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教导我们</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的</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u="sng" kern="0" dirty="0" err="1" smtClean="0">
                <a:solidFill>
                  <a:srgbClr val="0000FF"/>
                </a:solidFill>
                <a:effectLst/>
                <a:latin typeface="楷体" panose="02010609060101010101" charset="-122"/>
                <a:ea typeface="楷体" panose="02010609060101010101" charset="-122"/>
                <a:cs typeface="楷体" panose="02010609060101010101" charset="-122"/>
                <a:sym typeface="Arial" panose="020B0604020202020204" pitchFamily="34" charset="0"/>
              </a:rPr>
              <a:t>生活应用</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是</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ST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中不可或缺的一部分</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研究一项教义，必须由它在</a:t>
            </a:r>
            <a:r>
              <a:rPr lang="zh-CN" altLang="en-US" sz="3200" b="1" u="sng" kern="0" dirty="0" err="1" smtClean="0">
                <a:solidFill>
                  <a:srgbClr val="0000FF"/>
                </a:solidFill>
                <a:effectLst/>
                <a:latin typeface="楷体" panose="02010609060101010101" charset="-122"/>
                <a:ea typeface="楷体" panose="02010609060101010101" charset="-122"/>
                <a:cs typeface="楷体" panose="02010609060101010101" charset="-122"/>
                <a:sym typeface="Arial" panose="020B0604020202020204" pitchFamily="34" charset="0"/>
              </a:rPr>
              <a:t>基督徒生活上的实用价值</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来看</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研读</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ST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会使</a:t>
            </a:r>
            <a:r>
              <a:rPr lang="zh-CN" altLang="en-US" sz="3200" b="1" u="sng" kern="0" dirty="0" err="1" smtClean="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基督徒生活变得丰富而深化</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additive="base">
                                        <p:cTn id="1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 calcmode="lin" valueType="num">
                                      <p:cBhvr additive="base">
                                        <p:cTn id="2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anim calcmode="lin" valueType="num">
                                      <p:cBhvr additive="base">
                                        <p:cTn id="31"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 calcmode="lin" valueType="num">
                                      <p:cBhvr additive="base">
                                        <p:cTn id="37"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xEl>
                                              <p:pRg st="6" end="6"/>
                                            </p:txEl>
                                          </p:spTgt>
                                        </p:tgtEl>
                                        <p:attrNameLst>
                                          <p:attrName>style.visibility</p:attrName>
                                        </p:attrNameLst>
                                      </p:cBhvr>
                                      <p:to>
                                        <p:strVal val="visible"/>
                                      </p:to>
                                    </p:set>
                                    <p:anim calcmode="lin" valueType="num">
                                      <p:cBhvr additive="base">
                                        <p:cTn id="43"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1.3  </a:t>
            </a:r>
            <a:r>
              <a:rPr lang="zh-CN" altLang="en-US" sz="4800" b="1">
                <a:latin typeface="楷体" panose="02010609060101010101" charset="-122"/>
                <a:ea typeface="楷体" panose="02010609060101010101" charset="-122"/>
                <a:cs typeface="楷体" panose="02010609060101010101" charset="-122"/>
                <a:sym typeface="+mn-ea"/>
              </a:rPr>
              <a:t>系统神学与无序神学</a:t>
            </a:r>
            <a:endParaRPr lang="zh-CN" altLang="en-US"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12159615" cy="5944235"/>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每个基督徒每周都在做系统神学所做的事</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圣经说，每一个</a:t>
            </a:r>
            <a:r>
              <a:rPr lang="zh-CN" altLang="en-US" sz="3200" b="1" kern="0" dirty="0" err="1" smtClean="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信靠耶稣基督</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的人都会</a:t>
            </a:r>
            <a:r>
              <a:rPr lang="zh-CN" altLang="en-US" sz="3200" b="1" kern="0" dirty="0" err="1" smtClean="0">
                <a:solidFill>
                  <a:srgbClr val="0000FF"/>
                </a:solidFill>
                <a:latin typeface="楷体" panose="02010609060101010101" charset="-122"/>
                <a:ea typeface="楷体" panose="02010609060101010101" charset="-122"/>
                <a:cs typeface="楷体" panose="02010609060101010101" charset="-122"/>
                <a:sym typeface="Arial" panose="020B0604020202020204" pitchFamily="34" charset="0"/>
              </a:rPr>
              <a:t>得救</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圣经说，耶稣基督是</a:t>
            </a:r>
            <a:r>
              <a:rPr lang="zh-CN" altLang="en-US" sz="3200" b="1" u="sng"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惟一通向神的道路</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圣经说，</a:t>
            </a:r>
            <a:r>
              <a:rPr lang="zh-CN" altLang="en-US" sz="3200" b="1" u="sng" kern="0" dirty="0" err="1" smtClean="0">
                <a:latin typeface="楷体" panose="02010609060101010101" charset="-122"/>
                <a:ea typeface="楷体" panose="02010609060101010101" charset="-122"/>
                <a:cs typeface="楷体" panose="02010609060101010101" charset="-122"/>
                <a:sym typeface="Arial" panose="020B0604020202020204" pitchFamily="34" charset="0"/>
              </a:rPr>
              <a:t>耶稣还要再来</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这本书和基督徒自己所作的</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“ST”</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有什么差异？</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严谨有序地整理 </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系统  </a:t>
            </a: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vs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无序</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详尽得多</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更加精确</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找出所有得的</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相关经文</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 calcmode="lin" valueType="num">
                                      <p:cBhvr additive="base">
                                        <p:cTn id="7"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anim calcmode="lin" valueType="num">
                                      <p:cBhvr additive="base">
                                        <p:cTn id="11"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anim calcmode="lin" valueType="num">
                                      <p:cBhvr additive="base">
                                        <p:cTn id="15"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
                                            <p:txEl>
                                              <p:pRg st="4" end="4"/>
                                            </p:txEl>
                                          </p:spTgt>
                                        </p:tgtEl>
                                        <p:attrNameLst>
                                          <p:attrName>style.visibility</p:attrName>
                                        </p:attrNameLst>
                                      </p:cBhvr>
                                      <p:to>
                                        <p:strVal val="visible"/>
                                      </p:to>
                                    </p:set>
                                    <p:anim calcmode="lin" valueType="num">
                                      <p:cBhvr additive="base">
                                        <p:cTn id="21"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anim calcmode="lin" valueType="num">
                                      <p:cBhvr additive="base">
                                        <p:cTn id="27"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7">
                                            <p:txEl>
                                              <p:pRg st="6" end="6"/>
                                            </p:txEl>
                                          </p:spTgt>
                                        </p:tgtEl>
                                        <p:attrNameLst>
                                          <p:attrName>style.visibility</p:attrName>
                                        </p:attrNameLst>
                                      </p:cBhvr>
                                      <p:to>
                                        <p:strVal val="visible"/>
                                      </p:to>
                                    </p:set>
                                    <p:anim calcmode="lin" valueType="num">
                                      <p:cBhvr additive="base">
                                        <p:cTn id="33"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7">
                                            <p:txEl>
                                              <p:pRg st="7" end="7"/>
                                            </p:txEl>
                                          </p:spTgt>
                                        </p:tgtEl>
                                        <p:attrNameLst>
                                          <p:attrName>style.visibility</p:attrName>
                                        </p:attrNameLst>
                                      </p:cBhvr>
                                      <p:to>
                                        <p:strVal val="visible"/>
                                      </p:to>
                                    </p:set>
                                    <p:anim calcmode="lin" valueType="num">
                                      <p:cBhvr additive="base">
                                        <p:cTn id="39" dur="500" fill="hold"/>
                                        <p:tgtEl>
                                          <p:spTgt spid="2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7">
                                            <p:txEl>
                                              <p:pRg st="8" end="8"/>
                                            </p:txEl>
                                          </p:spTgt>
                                        </p:tgtEl>
                                        <p:attrNameLst>
                                          <p:attrName>style.visibility</p:attrName>
                                        </p:attrNameLst>
                                      </p:cBhvr>
                                      <p:to>
                                        <p:strVal val="visible"/>
                                      </p:to>
                                    </p:set>
                                    <p:anim calcmode="lin" valueType="num">
                                      <p:cBhvr additive="base">
                                        <p:cTn id="45" dur="500" fill="hold"/>
                                        <p:tgtEl>
                                          <p:spTgt spid="2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custDataLst>
              <p:tags r:id="rId1"/>
            </p:custDataLst>
          </p:nvPr>
        </p:nvSpPr>
        <p:spPr>
          <a:xfrm>
            <a:off x="2070735" y="99936"/>
            <a:ext cx="7768590" cy="584775"/>
          </a:xfrm>
          <a:prstGeom prst="rect">
            <a:avLst/>
          </a:prstGeom>
        </p:spPr>
        <p:txBody>
          <a:bodyPr wrap="square">
            <a:noAutofit/>
          </a:bodyPr>
          <a:lstStyle/>
          <a:p>
            <a:pPr algn="ctr"/>
            <a:r>
              <a:rPr lang="en-US" altLang="zh-CN" sz="4800" b="1">
                <a:latin typeface="楷体" panose="02010609060101010101" charset="-122"/>
                <a:ea typeface="楷体" panose="02010609060101010101" charset="-122"/>
                <a:cs typeface="楷体" panose="02010609060101010101" charset="-122"/>
                <a:sym typeface="+mn-ea"/>
              </a:rPr>
              <a:t>1.4  </a:t>
            </a:r>
            <a:r>
              <a:rPr lang="zh-CN" altLang="en-US" sz="4800" b="1">
                <a:latin typeface="楷体" panose="02010609060101010101" charset="-122"/>
                <a:ea typeface="楷体" panose="02010609060101010101" charset="-122"/>
                <a:cs typeface="楷体" panose="02010609060101010101" charset="-122"/>
                <a:sym typeface="+mn-ea"/>
              </a:rPr>
              <a:t>教义 </a:t>
            </a:r>
            <a:endParaRPr lang="en-US" altLang="zh-CN" sz="4800" b="1">
              <a:latin typeface="楷体" panose="02010609060101010101" charset="-122"/>
              <a:ea typeface="楷体" panose="02010609060101010101" charset="-122"/>
              <a:cs typeface="楷体" panose="02010609060101010101" charset="-122"/>
              <a:sym typeface="+mn-ea"/>
            </a:endParaRPr>
          </a:p>
        </p:txBody>
      </p:sp>
      <p:sp>
        <p:nvSpPr>
          <p:cNvPr id="27" name="矩形 26"/>
          <p:cNvSpPr/>
          <p:nvPr>
            <p:custDataLst>
              <p:tags r:id="rId2"/>
            </p:custDataLst>
          </p:nvPr>
        </p:nvSpPr>
        <p:spPr>
          <a:xfrm>
            <a:off x="19050" y="923925"/>
            <a:ext cx="12159615" cy="5944235"/>
          </a:xfrm>
          <a:prstGeom prst="rect">
            <a:avLst/>
          </a:prstGeom>
        </p:spPr>
        <p:txBody>
          <a:bodyPr wrap="square" anchor="t"/>
          <a:lstStyle/>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定义：</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整本圣经在</a:t>
            </a:r>
            <a:r>
              <a:rPr lang="zh-CN" altLang="en-US" sz="3200" b="1" u="sng" kern="0" dirty="0" err="1" smtClean="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某些特定的主题</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上，于</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今日所给我们的教训</a:t>
            </a: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七个主要教义</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圣道论</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神论</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人论</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基督论与圣灵论</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lvl="1" indent="0" algn="just">
              <a:lnSpc>
                <a:spcPct val="130000"/>
              </a:lnSpc>
              <a:buFont typeface="Wingdings" panose="05000000000000000000" charset="0"/>
              <a:buNone/>
            </a:pPr>
            <a:r>
              <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rPr>
              <a:t>救赎论、教会论、末世论</a:t>
            </a: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30000"/>
              </a:lnSpc>
              <a:buFont typeface="Wingdings" panose="05000000000000000000" charset="0"/>
              <a:buNone/>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marL="342900" indent="-342900" algn="just">
              <a:lnSpc>
                <a:spcPct val="130000"/>
              </a:lnSpc>
              <a:buFont typeface="Wingdings" panose="05000000000000000000" charset="0"/>
              <a:buChar char="l"/>
            </a:pPr>
            <a:endParaRPr lang="zh-CN" altLang="en-US"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a:p>
            <a:pPr algn="just">
              <a:lnSpc>
                <a:spcPct val="130000"/>
              </a:lnSpc>
            </a:pPr>
            <a:endParaRPr lang="en-US" altLang="zh-CN" sz="3200" b="1" kern="0" dirty="0" err="1" smtClean="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灯片编号占位符 1"/>
          <p:cNvSpPr>
            <a:spLocks noGrp="1"/>
          </p:cNvSpPr>
          <p:nvPr>
            <p:ph type="sldNum" sz="quarter" idx="12"/>
          </p:nvPr>
        </p:nvSpPr>
        <p:spPr/>
        <p:txBody>
          <a:bodyPr/>
          <a:p>
            <a:fld id="{76D3055B-5BEA-4B5F-A012-D630FB90DD8D}" type="slidenum">
              <a:rPr lang="zh-CN" altLang="en-US" smtClean="0"/>
            </a:fld>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additive="base">
                                        <p:cTn id="13"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anim calcmode="lin" valueType="num">
                                      <p:cBhvr additive="base">
                                        <p:cTn id="19"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4" end="4"/>
                                            </p:txEl>
                                          </p:spTgt>
                                        </p:tgtEl>
                                        <p:attrNameLst>
                                          <p:attrName>style.visibility</p:attrName>
                                        </p:attrNameLst>
                                      </p:cBhvr>
                                      <p:to>
                                        <p:strVal val="visible"/>
                                      </p:to>
                                    </p:set>
                                    <p:anim calcmode="lin" valueType="num">
                                      <p:cBhvr additive="base">
                                        <p:cTn id="25"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xEl>
                                              <p:pRg st="5" end="5"/>
                                            </p:txEl>
                                          </p:spTgt>
                                        </p:tgtEl>
                                        <p:attrNameLst>
                                          <p:attrName>style.visibility</p:attrName>
                                        </p:attrNameLst>
                                      </p:cBhvr>
                                      <p:to>
                                        <p:strVal val="visible"/>
                                      </p:to>
                                    </p:set>
                                    <p:anim calcmode="lin" valueType="num">
                                      <p:cBhvr additive="base">
                                        <p:cTn id="31"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xEl>
                                              <p:pRg st="6" end="6"/>
                                            </p:txEl>
                                          </p:spTgt>
                                        </p:tgtEl>
                                        <p:attrNameLst>
                                          <p:attrName>style.visibility</p:attrName>
                                        </p:attrNameLst>
                                      </p:cBhvr>
                                      <p:to>
                                        <p:strVal val="visible"/>
                                      </p:to>
                                    </p:set>
                                    <p:anim calcmode="lin" valueType="num">
                                      <p:cBhvr additive="base">
                                        <p:cTn id="37"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xEl>
                                              <p:pRg st="7" end="7"/>
                                            </p:txEl>
                                          </p:spTgt>
                                        </p:tgtEl>
                                        <p:attrNameLst>
                                          <p:attrName>style.visibility</p:attrName>
                                        </p:attrNameLst>
                                      </p:cBhvr>
                                      <p:to>
                                        <p:strVal val="visible"/>
                                      </p:to>
                                    </p:set>
                                    <p:anim calcmode="lin" valueType="num">
                                      <p:cBhvr additive="base">
                                        <p:cTn id="43" dur="500" fill="hold"/>
                                        <p:tgtEl>
                                          <p:spTgt spid="2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
                                            <p:txEl>
                                              <p:pRg st="8" end="8"/>
                                            </p:txEl>
                                          </p:spTgt>
                                        </p:tgtEl>
                                        <p:attrNameLst>
                                          <p:attrName>style.visibility</p:attrName>
                                        </p:attrNameLst>
                                      </p:cBhvr>
                                      <p:to>
                                        <p:strVal val="visible"/>
                                      </p:to>
                                    </p:set>
                                    <p:anim calcmode="lin" valueType="num">
                                      <p:cBhvr additive="base">
                                        <p:cTn id="49" dur="500" fill="hold"/>
                                        <p:tgtEl>
                                          <p:spTgt spid="2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BEAUTIFY_FLAG" val="#wm#"/>
  <p:tag name="KSO_WM_TEMPLATE_CATEGORY" val="custom"/>
  <p:tag name="KSO_WM_TEMPLATE_INDEX" val="160161"/>
  <p:tag name="KSO_WM_UNIT_TYPE" val="a"/>
  <p:tag name="KSO_WM_UNIT_INDEX" val="1"/>
  <p:tag name="KSO_WM_UNIT_ID" val="custom160161_1*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10.xml><?xml version="1.0" encoding="utf-8"?>
<p:tagLst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2"/>
  <p:tag name="KSO_WM_UNIT_ID" val="257*r_i*1_2"/>
  <p:tag name="KSO_WM_UNIT_CLEAR" val="1"/>
  <p:tag name="KSO_WM_UNIT_LAYERLEVEL" val="1_1"/>
  <p:tag name="KSO_WM_BEAUTIFY_FLAG" val="#wm#"/>
  <p:tag name="KSO_WM_TAG_VERSION" val="1.0"/>
  <p:tag name="KSO_WM_DIAGRAM_GROUP_CODE" val="r1-1"/>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f"/>
  <p:tag name="KSO_WM_UNIT_INDEX" val="1_1_1"/>
  <p:tag name="KSO_WM_UNIT_ID" val="diagram160045_1*l_h_f*1_1_1"/>
  <p:tag name="KSO_WM_UNIT_CLEAR" val="1"/>
  <p:tag name="KSO_WM_UNIT_LAYERLEVEL" val="1_1_1"/>
  <p:tag name="KSO_WM_UNIT_VALUE" val="18"/>
  <p:tag name="KSO_WM_UNIT_HIGHLIGHT" val="0"/>
  <p:tag name="KSO_WM_UNIT_COMPATIBLE" val="0"/>
  <p:tag name="KSO_WM_UNIT_PRESET_TEXT_INDEX" val="4"/>
  <p:tag name="KSO_WM_UNIT_PRESET_TEXT_LEN" val="34"/>
  <p:tag name="KSO_WM_DIAGRAM_GROUP_CODE" val="l1-1"/>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i"/>
  <p:tag name="KSO_WM_UNIT_INDEX" val="1_1"/>
  <p:tag name="KSO_WM_UNIT_ID" val="diagram160045_1*l_i*1_1"/>
  <p:tag name="KSO_WM_UNIT_CLEAR" val="1"/>
  <p:tag name="KSO_WM_UNIT_LAYERLEVEL" val="1_1"/>
  <p:tag name="KSO_WM_DIAGRAM_GROUP_CODE" val="l1-1"/>
</p:tagLst>
</file>

<file path=ppt/tags/tag102.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a"/>
  <p:tag name="KSO_WM_UNIT_INDEX" val="1_3_1"/>
  <p:tag name="KSO_WM_UNIT_ID" val="diagram160045_1*l_h_a*1_3_1"/>
  <p:tag name="KSO_WM_UNIT_CLEAR" val="1"/>
  <p:tag name="KSO_WM_UNIT_LAYERLEVEL" val="1_1_1"/>
  <p:tag name="KSO_WM_UNIT_VALUE" val="15"/>
  <p:tag name="KSO_WM_UNIT_HIGHLIGHT" val="0"/>
  <p:tag name="KSO_WM_UNIT_COMPATIBLE" val="0"/>
  <p:tag name="KSO_WM_DIAGRAM_GROUP_CODE" val="l1-1"/>
  <p:tag name="KSO_WM_UNIT_PRESET_TEXT" val="LOREM IPSUM"/>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f"/>
  <p:tag name="KSO_WM_UNIT_INDEX" val="1_3_1"/>
  <p:tag name="KSO_WM_UNIT_ID" val="diagram160045_1*l_h_f*1_3_1"/>
  <p:tag name="KSO_WM_UNIT_CLEAR" val="1"/>
  <p:tag name="KSO_WM_UNIT_LAYERLEVEL" val="1_1_1"/>
  <p:tag name="KSO_WM_UNIT_VALUE" val="18"/>
  <p:tag name="KSO_WM_UNIT_HIGHLIGHT" val="0"/>
  <p:tag name="KSO_WM_UNIT_COMPATIBLE" val="0"/>
  <p:tag name="KSO_WM_UNIT_PRESET_TEXT_INDEX" val="4"/>
  <p:tag name="KSO_WM_UNIT_PRESET_TEXT_LEN" val="34"/>
  <p:tag name="KSO_WM_DIAGRAM_GROUP_CODE" val="l1-1"/>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i"/>
  <p:tag name="KSO_WM_UNIT_INDEX" val="1_2"/>
  <p:tag name="KSO_WM_UNIT_ID" val="diagram160045_1*l_i*1_2"/>
  <p:tag name="KSO_WM_UNIT_CLEAR" val="1"/>
  <p:tag name="KSO_WM_UNIT_LAYERLEVEL" val="1_1"/>
  <p:tag name="KSO_WM_DIAGRAM_GROUP_CODE" val="l1-1"/>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a"/>
  <p:tag name="KSO_WM_UNIT_INDEX" val="1_5_1"/>
  <p:tag name="KSO_WM_UNIT_ID" val="diagram160045_1*l_h_a*1_5_1"/>
  <p:tag name="KSO_WM_UNIT_CLEAR" val="1"/>
  <p:tag name="KSO_WM_UNIT_LAYERLEVEL" val="1_1_1"/>
  <p:tag name="KSO_WM_UNIT_VALUE" val="15"/>
  <p:tag name="KSO_WM_UNIT_HIGHLIGHT" val="0"/>
  <p:tag name="KSO_WM_UNIT_COMPATIBLE" val="0"/>
  <p:tag name="KSO_WM_DIAGRAM_GROUP_CODE" val="l1-1"/>
  <p:tag name="KSO_WM_UNIT_PRESET_TEXT" val="LOREM IPSUM"/>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f"/>
  <p:tag name="KSO_WM_UNIT_INDEX" val="1_5_1"/>
  <p:tag name="KSO_WM_UNIT_ID" val="diagram160045_1*l_h_f*1_5_1"/>
  <p:tag name="KSO_WM_UNIT_CLEAR" val="1"/>
  <p:tag name="KSO_WM_UNIT_LAYERLEVEL" val="1_1_1"/>
  <p:tag name="KSO_WM_UNIT_VALUE" val="18"/>
  <p:tag name="KSO_WM_UNIT_HIGHLIGHT" val="0"/>
  <p:tag name="KSO_WM_UNIT_COMPATIBLE" val="0"/>
  <p:tag name="KSO_WM_UNIT_PRESET_TEXT_INDEX" val="4"/>
  <p:tag name="KSO_WM_UNIT_PRESET_TEXT_LEN" val="34"/>
  <p:tag name="KSO_WM_DIAGRAM_GROUP_CODE" val="l1-1"/>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i"/>
  <p:tag name="KSO_WM_UNIT_INDEX" val="1_3"/>
  <p:tag name="KSO_WM_UNIT_ID" val="diagram160045_1*l_i*1_3"/>
  <p:tag name="KSO_WM_UNIT_CLEAR" val="1"/>
  <p:tag name="KSO_WM_UNIT_LAYERLEVEL" val="1_1"/>
  <p:tag name="KSO_WM_DIAGRAM_GROUP_CODE" val="l1-1"/>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a"/>
  <p:tag name="KSO_WM_UNIT_INDEX" val="1_2_1"/>
  <p:tag name="KSO_WM_UNIT_ID" val="diagram160045_1*l_h_a*1_2_1"/>
  <p:tag name="KSO_WM_UNIT_CLEAR" val="1"/>
  <p:tag name="KSO_WM_UNIT_LAYERLEVEL" val="1_1_1"/>
  <p:tag name="KSO_WM_UNIT_VALUE" val="15"/>
  <p:tag name="KSO_WM_UNIT_HIGHLIGHT" val="0"/>
  <p:tag name="KSO_WM_UNIT_COMPATIBLE" val="0"/>
  <p:tag name="KSO_WM_DIAGRAM_GROUP_CODE" val="l1-1"/>
  <p:tag name="KSO_WM_UNIT_PRESET_TEXT" val="LOREM IPSUM"/>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f"/>
  <p:tag name="KSO_WM_UNIT_INDEX" val="1_2_1"/>
  <p:tag name="KSO_WM_UNIT_ID" val="diagram160045_1*l_h_f*1_2_1"/>
  <p:tag name="KSO_WM_UNIT_CLEAR" val="1"/>
  <p:tag name="KSO_WM_UNIT_LAYERLEVEL" val="1_1_1"/>
  <p:tag name="KSO_WM_UNIT_VALUE" val="18"/>
  <p:tag name="KSO_WM_UNIT_HIGHLIGHT" val="0"/>
  <p:tag name="KSO_WM_UNIT_COMPATIBLE" val="0"/>
  <p:tag name="KSO_WM_UNIT_PRESET_TEXT_INDEX" val="4"/>
  <p:tag name="KSO_WM_UNIT_PRESET_TEXT_LEN" val="34"/>
  <p:tag name="KSO_WM_DIAGRAM_GROUP_CODE" val="l1-1"/>
</p:tagLst>
</file>

<file path=ppt/tags/tag11.xml><?xml version="1.0" encoding="utf-8"?>
<p:tagLst xmlns:p="http://schemas.openxmlformats.org/presentationml/2006/main">
  <p:tag name="KSO_WM_TEMPLATE_CATEGORY" val="diagram"/>
  <p:tag name="KSO_WM_TEMPLATE_INDEX" val="160813"/>
  <p:tag name="KSO_WM_UNIT_TYPE" val="r_i"/>
  <p:tag name="KSO_WM_UNIT_INDEX" val="1_3"/>
  <p:tag name="KSO_WM_UNIT_ID" val="257*r_i*1_3"/>
  <p:tag name="KSO_WM_UNIT_CLEAR" val="1"/>
  <p:tag name="KSO_WM_UNIT_LAYERLEVEL" val="1_1"/>
  <p:tag name="KSO_WM_BEAUTIFY_FLAG" val="#wm#"/>
  <p:tag name="KSO_WM_TAG_VERSION" val="1.0"/>
  <p:tag name="KSO_WM_DIAGRAM_GROUP_CODE" val="r1-1"/>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i"/>
  <p:tag name="KSO_WM_UNIT_INDEX" val="1_4"/>
  <p:tag name="KSO_WM_UNIT_ID" val="diagram160045_1*l_i*1_4"/>
  <p:tag name="KSO_WM_UNIT_CLEAR" val="1"/>
  <p:tag name="KSO_WM_UNIT_LAYERLEVEL" val="1_1"/>
  <p:tag name="KSO_WM_DIAGRAM_GROUP_CODE" val="l1-1"/>
</p:tagLst>
</file>

<file path=ppt/tags/tag111.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a"/>
  <p:tag name="KSO_WM_UNIT_INDEX" val="1_4_1"/>
  <p:tag name="KSO_WM_UNIT_ID" val="diagram160045_1*l_h_a*1_4_1"/>
  <p:tag name="KSO_WM_UNIT_CLEAR" val="1"/>
  <p:tag name="KSO_WM_UNIT_LAYERLEVEL" val="1_1_1"/>
  <p:tag name="KSO_WM_UNIT_VALUE" val="15"/>
  <p:tag name="KSO_WM_UNIT_HIGHLIGHT" val="0"/>
  <p:tag name="KSO_WM_UNIT_COMPATIBLE" val="0"/>
  <p:tag name="KSO_WM_DIAGRAM_GROUP_CODE" val="l1-1"/>
  <p:tag name="KSO_WM_UNIT_PRESET_TEXT" val="LOREM IPSUM"/>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f"/>
  <p:tag name="KSO_WM_UNIT_INDEX" val="1_4_1"/>
  <p:tag name="KSO_WM_UNIT_ID" val="diagram160045_1*l_h_f*1_4_1"/>
  <p:tag name="KSO_WM_UNIT_CLEAR" val="1"/>
  <p:tag name="KSO_WM_UNIT_LAYERLEVEL" val="1_1_1"/>
  <p:tag name="KSO_WM_UNIT_VALUE" val="18"/>
  <p:tag name="KSO_WM_UNIT_HIGHLIGHT" val="0"/>
  <p:tag name="KSO_WM_UNIT_COMPATIBLE" val="0"/>
  <p:tag name="KSO_WM_UNIT_PRESET_TEXT_INDEX" val="4"/>
  <p:tag name="KSO_WM_UNIT_PRESET_TEXT_LEN" val="34"/>
  <p:tag name="KSO_WM_DIAGRAM_GROUP_CODE" val="l1-1"/>
</p:tagLst>
</file>

<file path=ppt/tags/tag113.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i"/>
  <p:tag name="KSO_WM_UNIT_INDEX" val="1_5"/>
  <p:tag name="KSO_WM_UNIT_ID" val="diagram160045_1*l_i*1_5"/>
  <p:tag name="KSO_WM_UNIT_CLEAR" val="1"/>
  <p:tag name="KSO_WM_UNIT_LAYERLEVEL" val="1_1"/>
  <p:tag name="KSO_WM_DIAGRAM_GROUP_CODE" val="l1-1"/>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a"/>
  <p:tag name="KSO_WM_UNIT_INDEX" val="1_6_1"/>
  <p:tag name="KSO_WM_UNIT_ID" val="diagram160045_1*l_h_a*1_6_1"/>
  <p:tag name="KSO_WM_UNIT_CLEAR" val="1"/>
  <p:tag name="KSO_WM_UNIT_LAYERLEVEL" val="1_1_1"/>
  <p:tag name="KSO_WM_UNIT_VALUE" val="15"/>
  <p:tag name="KSO_WM_UNIT_HIGHLIGHT" val="0"/>
  <p:tag name="KSO_WM_UNIT_COMPATIBLE" val="0"/>
  <p:tag name="KSO_WM_DIAGRAM_GROUP_CODE" val="l1-1"/>
  <p:tag name="KSO_WM_UNIT_PRESET_TEXT" val="LOREM IPSUM"/>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f"/>
  <p:tag name="KSO_WM_UNIT_INDEX" val="1_6_1"/>
  <p:tag name="KSO_WM_UNIT_ID" val="diagram160045_1*l_h_f*1_6_1"/>
  <p:tag name="KSO_WM_UNIT_CLEAR" val="1"/>
  <p:tag name="KSO_WM_UNIT_LAYERLEVEL" val="1_1_1"/>
  <p:tag name="KSO_WM_UNIT_VALUE" val="18"/>
  <p:tag name="KSO_WM_UNIT_HIGHLIGHT" val="0"/>
  <p:tag name="KSO_WM_UNIT_COMPATIBLE" val="0"/>
  <p:tag name="KSO_WM_UNIT_PRESET_TEXT_INDEX" val="4"/>
  <p:tag name="KSO_WM_UNIT_PRESET_TEXT_LEN" val="34"/>
  <p:tag name="KSO_WM_DIAGRAM_GROUP_CODE" val="l1-1"/>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i"/>
  <p:tag name="KSO_WM_UNIT_INDEX" val="1_6"/>
  <p:tag name="KSO_WM_UNIT_ID" val="diagram160045_1*l_i*1_6"/>
  <p:tag name="KSO_WM_UNIT_CLEAR" val="1"/>
  <p:tag name="KSO_WM_UNIT_LAYERLEVEL" val="1_1"/>
  <p:tag name="KSO_WM_DIAGRAM_GROUP_CODE" val="l1-1"/>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g"/>
  <p:tag name="KSO_WM_UNIT_INDEX" val="1"/>
  <p:tag name="KSO_WM_UNIT_ID" val="diagram160045_1*g*1"/>
  <p:tag name="KSO_WM_UNIT_CLEAR" val="1"/>
  <p:tag name="KSO_WM_UNIT_LAYERLEVEL" val="1"/>
  <p:tag name="KSO_WM_UNIT_VALUE" val="25"/>
  <p:tag name="KSO_WM_UNIT_HIGHLIGHT" val="0"/>
  <p:tag name="KSO_WM_UNIT_COMPATIBLE" val="1"/>
  <p:tag name="KSO_WM_UNIT_RELATE_UNITID" val="diagram160045_1*l*1"/>
  <p:tag name="KSO_WM_UNIT_PRESET_TEXT_INDEX" val="3"/>
  <p:tag name="KSO_WM_UNIT_PRESET_TEXT_LEN" val="17"/>
</p:tagLst>
</file>

<file path=ppt/tags/tag118.xml><?xml version="1.0" encoding="utf-8"?>
<p:tagLst xmlns:p="http://schemas.openxmlformats.org/presentationml/2006/main">
  <p:tag name="KSO_WM_SLIDE_ID" val="diagram160045_1"/>
  <p:tag name="KSO_WM_SLIDE_INDEX" val="1"/>
  <p:tag name="KSO_WM_SLIDE_ITEM_CNT" val="6"/>
  <p:tag name="KSO_WM_SLIDE_LAYOUT" val="l_g"/>
  <p:tag name="KSO_WM_SLIDE_LAYOUT_CNT" val="1_1"/>
  <p:tag name="KSO_WM_SLIDE_TYPE" val="text"/>
  <p:tag name="KSO_WM_BEAUTIFY_FLAG" val="#wm#"/>
  <p:tag name="KSO_WM_SLIDE_POSITION" val="174*48"/>
  <p:tag name="KSO_WM_SLIDE_SIZE" val="612*447"/>
  <p:tag name="KSO_WM_TEMPLATE_CATEGORY" val="diagram"/>
  <p:tag name="KSO_WM_TEMPLATE_INDEX" val="160045"/>
  <p:tag name="KSO_WM_TAG_VERSION" val="1.0"/>
  <p:tag name="KSO_WM_DIAGRAM_GROUP_CODE" val="l1-1"/>
</p:tagLst>
</file>

<file path=ppt/tags/tag119.xml><?xml version="1.0" encoding="utf-8"?>
<p:tagLst xmlns:p="http://schemas.openxmlformats.org/presentationml/2006/main">
  <p:tag name="KSO_WM_TAG_VERSION" val="1.0"/>
  <p:tag name="KSO_WM_BEAUTIFY_FLAG" val="#wm#"/>
  <p:tag name="KSO_WM_UNIT_TYPE" val="i"/>
  <p:tag name="KSO_WM_UNIT_ID" val="diagram160641_1*i*0"/>
  <p:tag name="KSO_WM_TEMPLATE_CATEGORY" val="diagram"/>
  <p:tag name="KSO_WM_TEMPLATE_INDEX" val="160641"/>
</p:tagLst>
</file>

<file path=ppt/tags/tag12.xml><?xml version="1.0" encoding="utf-8"?>
<p:tagLst xmlns:p="http://schemas.openxmlformats.org/presentationml/2006/main">
  <p:tag name="KSO_WM_TEMPLATE_CATEGORY" val="diagram"/>
  <p:tag name="KSO_WM_TEMPLATE_INDEX" val="160813"/>
  <p:tag name="KSO_WM_UNIT_TYPE" val="r_t"/>
  <p:tag name="KSO_WM_UNIT_INDEX" val="1_1"/>
  <p:tag name="KSO_WM_UNIT_ID" val="257*r_t*1_1"/>
  <p:tag name="KSO_WM_UNIT_CLEAR" val="1"/>
  <p:tag name="KSO_WM_UNIT_LAYERLEVEL" val="1_1"/>
  <p:tag name="KSO_WM_UNIT_DIAGRAM_CONTRAST_TITLE_CNT" val="3"/>
  <p:tag name="KSO_WM_UNIT_DIAGRAM_DIMENSION_TITLE_CNT" val="1"/>
  <p:tag name="KSO_WM_UNIT_VALUE" val="22"/>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1"/>
  <p:tag name="KSO_WM_UNIT_ID" val="diagram160641_1*m_i*1_1"/>
  <p:tag name="KSO_WM_UNIT_CLEAR" val="1"/>
  <p:tag name="KSO_WM_UNIT_LAYERLEVEL" val="1_1"/>
  <p:tag name="KSO_WM_DIAGRAM_GROUP_CODE" val="m1-1"/>
</p:tagLst>
</file>

<file path=ppt/tags/tag121.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2"/>
  <p:tag name="KSO_WM_UNIT_ID" val="diagram160641_1*m_i*1_2"/>
  <p:tag name="KSO_WM_UNIT_CLEAR" val="1"/>
  <p:tag name="KSO_WM_UNIT_LAYERLEVEL" val="1_1"/>
  <p:tag name="KSO_WM_DIAGRAM_GROUP_CODE" val="m1-1"/>
</p:tagLst>
</file>

<file path=ppt/tags/tag122.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3"/>
  <p:tag name="KSO_WM_UNIT_ID" val="diagram160641_1*m_i*1_3"/>
  <p:tag name="KSO_WM_UNIT_CLEAR" val="1"/>
  <p:tag name="KSO_WM_UNIT_LAYERLEVEL" val="1_1"/>
  <p:tag name="KSO_WM_DIAGRAM_GROUP_CODE" val="m1-1"/>
</p:tagLst>
</file>

<file path=ppt/tags/tag123.xml><?xml version="1.0" encoding="utf-8"?>
<p:tagLst xmlns:p="http://schemas.openxmlformats.org/presentationml/2006/main">
  <p:tag name="KSO_WM_TAG_VERSION" val="1.0"/>
  <p:tag name="KSO_WM_BEAUTIFY_FLAG" val="#wm#"/>
  <p:tag name="KSO_WM_TEMPLATE_CATEGORY" val="diagram"/>
  <p:tag name="KSO_WM_TEMPLATE_INDEX" val="160641"/>
  <p:tag name="KSO_WM_UNIT_RELATE_UNITID" val="256*m*1"/>
  <p:tag name="KSO_WM_UNIT_TYPE" val="a"/>
  <p:tag name="KSO_WM_UNIT_INDEX" val="1"/>
  <p:tag name="KSO_WM_UNIT_ID" val="diagram160641_1*a*1"/>
  <p:tag name="KSO_WM_UNIT_CLEAR" val="1"/>
  <p:tag name="KSO_WM_UNIT_LAYERLEVEL" val="1"/>
  <p:tag name="KSO_WM_UNIT_VALUE" val="31"/>
  <p:tag name="KSO_WM_UNIT_ISCONTENTSTITLE" val="0"/>
  <p:tag name="KSO_WM_UNIT_HIGHLIGHT" val="0"/>
  <p:tag name="KSO_WM_UNIT_COMPATIBLE" val="0"/>
  <p:tag name="KSO_WM_UNIT_PRESET_TEXT_INDEX" val="3"/>
  <p:tag name="KSO_WM_UNIT_PRESET_TEXT_LEN" val="17"/>
</p:tagLst>
</file>

<file path=ppt/tags/tag124.xml><?xml version="1.0" encoding="utf-8"?>
<p:tagLst xmlns:p="http://schemas.openxmlformats.org/presentationml/2006/main">
  <p:tag name="KSO_WM_TAG_VERSION" val="1.0"/>
  <p:tag name="KSO_WM_BEAUTIFY_FLAG" val="#wm#"/>
  <p:tag name="KSO_WM_UNIT_TYPE" val="i"/>
  <p:tag name="KSO_WM_UNIT_ID" val="diagram160641_1*i*8"/>
  <p:tag name="KSO_WM_TEMPLATE_CATEGORY" val="diagram"/>
  <p:tag name="KSO_WM_TEMPLATE_INDEX" val="160641"/>
</p:tagLst>
</file>

<file path=ppt/tags/tag125.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4"/>
  <p:tag name="KSO_WM_UNIT_ID" val="diagram160641_1*m_i*1_4"/>
  <p:tag name="KSO_WM_UNIT_CLEAR" val="1"/>
  <p:tag name="KSO_WM_UNIT_LAYERLEVEL" val="1_1"/>
  <p:tag name="KSO_WM_DIAGRAM_GROUP_CODE" val="m1-1"/>
</p:tagLst>
</file>

<file path=ppt/tags/tag126.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5"/>
  <p:tag name="KSO_WM_UNIT_ID" val="diagram160641_1*m_i*1_5"/>
  <p:tag name="KSO_WM_UNIT_CLEAR" val="1"/>
  <p:tag name="KSO_WM_UNIT_LAYERLEVEL" val="1_1"/>
  <p:tag name="KSO_WM_DIAGRAM_GROUP_CODE" val="m1-1"/>
</p:tagLst>
</file>

<file path=ppt/tags/tag127.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h_f"/>
  <p:tag name="KSO_WM_UNIT_INDEX" val="1_1_1"/>
  <p:tag name="KSO_WM_UNIT_ID" val="diagram160641_1*m_h_f*1_1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m1-1"/>
</p:tagLst>
</file>

<file path=ppt/tags/tag128.xml><?xml version="1.0" encoding="utf-8"?>
<p:tagLst xmlns:p="http://schemas.openxmlformats.org/presentationml/2006/main">
  <p:tag name="KSO_WM_TAG_VERSION" val="1.0"/>
  <p:tag name="KSO_WM_BEAUTIFY_FLAG" val="#wm#"/>
  <p:tag name="KSO_WM_UNIT_TYPE" val="i"/>
  <p:tag name="KSO_WM_UNIT_ID" val="diagram160641_1*i*15"/>
  <p:tag name="KSO_WM_TEMPLATE_CATEGORY" val="diagram"/>
  <p:tag name="KSO_WM_TEMPLATE_INDEX" val="160641"/>
</p:tagLst>
</file>

<file path=ppt/tags/tag129.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6"/>
  <p:tag name="KSO_WM_UNIT_ID" val="diagram160641_1*m_i*1_6"/>
  <p:tag name="KSO_WM_UNIT_CLEAR" val="1"/>
  <p:tag name="KSO_WM_UNIT_LAYERLEVEL" val="1_1"/>
  <p:tag name="KSO_WM_DIAGRAM_GROUP_CODE" val="m1-1"/>
</p:tagLst>
</file>

<file path=ppt/tags/tag13.xml><?xml version="1.0" encoding="utf-8"?>
<p:tagLst xmlns:p="http://schemas.openxmlformats.org/presentationml/2006/main">
  <p:tag name="KSO_WM_TEMPLATE_CATEGORY" val="diagram"/>
  <p:tag name="KSO_WM_TEMPLATE_INDEX" val="160813"/>
  <p:tag name="KSO_WM_UNIT_TYPE" val="r_v"/>
  <p:tag name="KSO_WM_UNIT_INDEX" val="1_1"/>
  <p:tag name="KSO_WM_UNIT_ID" val="257*r_v*1_1"/>
  <p:tag name="KSO_WM_UNIT_CLEAR" val="1"/>
  <p:tag name="KSO_WM_UNIT_LAYERLEVEL" val="1_1"/>
  <p:tag name="KSO_WM_UNIT_DIAGRAM_CONTRAST_TITLE_CNT" val="3"/>
  <p:tag name="KSO_WM_UNIT_DIAGRAM_DIMENSION_TITLE_CNT" val="1"/>
  <p:tag name="KSO_WM_UNIT_VALUE" val="44"/>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130.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7"/>
  <p:tag name="KSO_WM_UNIT_ID" val="diagram160641_1*m_i*1_7"/>
  <p:tag name="KSO_WM_UNIT_CLEAR" val="1"/>
  <p:tag name="KSO_WM_UNIT_LAYERLEVEL" val="1_1"/>
  <p:tag name="KSO_WM_DIAGRAM_GROUP_CODE" val="m1-1"/>
</p:tagLst>
</file>

<file path=ppt/tags/tag131.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8"/>
  <p:tag name="KSO_WM_UNIT_ID" val="diagram160641_1*m_i*1_8"/>
  <p:tag name="KSO_WM_UNIT_CLEAR" val="1"/>
  <p:tag name="KSO_WM_UNIT_LAYERLEVEL" val="1_1"/>
  <p:tag name="KSO_WM_DIAGRAM_GROUP_CODE" val="m1-1"/>
</p:tagLst>
</file>

<file path=ppt/tags/tag132.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h_f"/>
  <p:tag name="KSO_WM_UNIT_INDEX" val="1_2_1"/>
  <p:tag name="KSO_WM_UNIT_ID" val="diagram160641_1*m_h_f*1_2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m1-1"/>
</p:tagLst>
</file>

<file path=ppt/tags/tag133.xml><?xml version="1.0" encoding="utf-8"?>
<p:tagLst xmlns:p="http://schemas.openxmlformats.org/presentationml/2006/main">
  <p:tag name="KSO_WM_TAG_VERSION" val="1.0"/>
  <p:tag name="KSO_WM_BEAUTIFY_FLAG" val="#wm#"/>
  <p:tag name="KSO_WM_UNIT_TYPE" val="i"/>
  <p:tag name="KSO_WM_UNIT_ID" val="diagram160641_1*i*24"/>
  <p:tag name="KSO_WM_TEMPLATE_CATEGORY" val="diagram"/>
  <p:tag name="KSO_WM_TEMPLATE_INDEX" val="160641"/>
</p:tagLst>
</file>

<file path=ppt/tags/tag134.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9"/>
  <p:tag name="KSO_WM_UNIT_ID" val="diagram160641_1*m_i*1_9"/>
  <p:tag name="KSO_WM_UNIT_CLEAR" val="1"/>
  <p:tag name="KSO_WM_UNIT_LAYERLEVEL" val="1_1"/>
  <p:tag name="KSO_WM_DIAGRAM_GROUP_CODE" val="m1-1"/>
</p:tagLst>
</file>

<file path=ppt/tags/tag135.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10"/>
  <p:tag name="KSO_WM_UNIT_ID" val="diagram160641_1*m_i*1_10"/>
  <p:tag name="KSO_WM_UNIT_CLEAR" val="1"/>
  <p:tag name="KSO_WM_UNIT_LAYERLEVEL" val="1_1"/>
  <p:tag name="KSO_WM_DIAGRAM_GROUP_CODE" val="m1-1"/>
</p:tagLst>
</file>

<file path=ppt/tags/tag136.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11"/>
  <p:tag name="KSO_WM_UNIT_ID" val="diagram160641_1*m_i*1_11"/>
  <p:tag name="KSO_WM_UNIT_CLEAR" val="1"/>
  <p:tag name="KSO_WM_UNIT_LAYERLEVEL" val="1_1"/>
  <p:tag name="KSO_WM_DIAGRAM_GROUP_CODE" val="m1-1"/>
</p:tagLst>
</file>

<file path=ppt/tags/tag137.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h_f"/>
  <p:tag name="KSO_WM_UNIT_INDEX" val="1_3_1"/>
  <p:tag name="KSO_WM_UNIT_ID" val="diagram160641_1*m_h_f*1_3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m1-1"/>
</p:tagLst>
</file>

<file path=ppt/tags/tag138.xml><?xml version="1.0" encoding="utf-8"?>
<p:tagLst xmlns:p="http://schemas.openxmlformats.org/presentationml/2006/main">
  <p:tag name="KSO_WM_TAG_VERSION" val="1.0"/>
  <p:tag name="KSO_WM_BEAUTIFY_FLAG" val="#wm#"/>
  <p:tag name="KSO_WM_UNIT_TYPE" val="i"/>
  <p:tag name="KSO_WM_UNIT_ID" val="diagram160641_1*i*33"/>
  <p:tag name="KSO_WM_TEMPLATE_CATEGORY" val="diagram"/>
  <p:tag name="KSO_WM_TEMPLATE_INDEX" val="160641"/>
</p:tagLst>
</file>

<file path=ppt/tags/tag139.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12"/>
  <p:tag name="KSO_WM_UNIT_ID" val="diagram160641_1*m_i*1_12"/>
  <p:tag name="KSO_WM_UNIT_CLEAR" val="1"/>
  <p:tag name="KSO_WM_UNIT_LAYERLEVEL" val="1_1"/>
  <p:tag name="KSO_WM_DIAGRAM_GROUP_CODE" val="m1-1"/>
</p:tagLst>
</file>

<file path=ppt/tags/tag14.xml><?xml version="1.0" encoding="utf-8"?>
<p:tagLst xmlns:p="http://schemas.openxmlformats.org/presentationml/2006/main">
  <p:tag name="KSO_WM_TAG_VERSION" val="1.0"/>
  <p:tag name="KSO_WM_BEAUTIFY_FLAG" val="#wm#"/>
  <p:tag name="KSO_WM_UNIT_TYPE" val="i"/>
  <p:tag name="KSO_WM_UNIT_ID" val="diagram160813_4*i*10"/>
  <p:tag name="KSO_WM_TEMPLATE_CATEGORY" val="diagram"/>
  <p:tag name="KSO_WM_TEMPLATE_INDEX" val="160813"/>
  <p:tag name="KSO_WM_UNIT_INDEX" val="10"/>
</p:tagLst>
</file>

<file path=ppt/tags/tag140.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13"/>
  <p:tag name="KSO_WM_UNIT_ID" val="diagram160641_1*m_i*1_13"/>
  <p:tag name="KSO_WM_UNIT_CLEAR" val="1"/>
  <p:tag name="KSO_WM_UNIT_LAYERLEVEL" val="1_1"/>
  <p:tag name="KSO_WM_DIAGRAM_GROUP_CODE" val="m1-1"/>
</p:tagLst>
</file>

<file path=ppt/tags/tag141.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14"/>
  <p:tag name="KSO_WM_UNIT_ID" val="diagram160641_1*m_i*1_14"/>
  <p:tag name="KSO_WM_UNIT_CLEAR" val="1"/>
  <p:tag name="KSO_WM_UNIT_LAYERLEVEL" val="1_1"/>
  <p:tag name="KSO_WM_DIAGRAM_GROUP_CODE" val="m1-1"/>
</p:tagLst>
</file>

<file path=ppt/tags/tag142.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h_f"/>
  <p:tag name="KSO_WM_UNIT_INDEX" val="1_4_1"/>
  <p:tag name="KSO_WM_UNIT_ID" val="diagram160641_1*m_h_f*1_4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m1-1"/>
</p:tagLst>
</file>

<file path=ppt/tags/tag143.xml><?xml version="1.0" encoding="utf-8"?>
<p:tagLst xmlns:p="http://schemas.openxmlformats.org/presentationml/2006/main">
  <p:tag name="KSO_WM_TAG_VERSION" val="1.0"/>
  <p:tag name="KSO_WM_BEAUTIFY_FLAG" val="#wm#"/>
  <p:tag name="KSO_WM_UNIT_TYPE" val="i"/>
  <p:tag name="KSO_WM_UNIT_ID" val="diagram160641_1*i*49"/>
  <p:tag name="KSO_WM_TEMPLATE_CATEGORY" val="diagram"/>
  <p:tag name="KSO_WM_TEMPLATE_INDEX" val="160641"/>
</p:tagLst>
</file>

<file path=ppt/tags/tag144.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17"/>
  <p:tag name="KSO_WM_UNIT_ID" val="diagram160641_1*m_i*1_17"/>
  <p:tag name="KSO_WM_UNIT_CLEAR" val="1"/>
  <p:tag name="KSO_WM_UNIT_LAYERLEVEL" val="1_1"/>
  <p:tag name="KSO_WM_DIAGRAM_GROUP_CODE" val="m1-1"/>
</p:tagLst>
</file>

<file path=ppt/tags/tag145.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18"/>
  <p:tag name="KSO_WM_UNIT_ID" val="diagram160641_1*m_i*1_18"/>
  <p:tag name="KSO_WM_UNIT_CLEAR" val="1"/>
  <p:tag name="KSO_WM_UNIT_LAYERLEVEL" val="1_1"/>
  <p:tag name="KSO_WM_DIAGRAM_GROUP_CODE" val="m1-1"/>
</p:tagLst>
</file>

<file path=ppt/tags/tag146.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i"/>
  <p:tag name="KSO_WM_UNIT_INDEX" val="1_19"/>
  <p:tag name="KSO_WM_UNIT_ID" val="diagram160641_1*m_i*1_19"/>
  <p:tag name="KSO_WM_UNIT_CLEAR" val="1"/>
  <p:tag name="KSO_WM_UNIT_LAYERLEVEL" val="1_1"/>
  <p:tag name="KSO_WM_DIAGRAM_GROUP_CODE" val="m1-1"/>
</p:tagLst>
</file>

<file path=ppt/tags/tag147.xml><?xml version="1.0" encoding="utf-8"?>
<p:tagLst xmlns:p="http://schemas.openxmlformats.org/presentationml/2006/main">
  <p:tag name="KSO_WM_TAG_VERSION" val="1.0"/>
  <p:tag name="KSO_WM_BEAUTIFY_FLAG" val="#wm#"/>
  <p:tag name="KSO_WM_TEMPLATE_CATEGORY" val="diagram"/>
  <p:tag name="KSO_WM_TEMPLATE_INDEX" val="160641"/>
  <p:tag name="KSO_WM_UNIT_TYPE" val="m_h_f"/>
  <p:tag name="KSO_WM_UNIT_INDEX" val="1_5_1"/>
  <p:tag name="KSO_WM_UNIT_ID" val="diagram160641_1*m_h_f*1_5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m1-1"/>
</p:tagLst>
</file>

<file path=ppt/tags/tag148.xml><?xml version="1.0" encoding="utf-8"?>
<p:tagLst xmlns:p="http://schemas.openxmlformats.org/presentationml/2006/main">
  <p:tag name="KSO_WM_SLIDE_ID" val="diagram160641_1"/>
  <p:tag name="KSO_WM_SLIDE_INDEX" val="1"/>
  <p:tag name="KSO_WM_SLIDE_ITEM_CNT" val="6"/>
  <p:tag name="KSO_WM_SLIDE_LAYOUT" val="m_a"/>
  <p:tag name="KSO_WM_SLIDE_LAYOUT_CNT" val="1_1"/>
  <p:tag name="KSO_WM_SLIDE_TYPE" val="text"/>
  <p:tag name="KSO_WM_BEAUTIFY_FLAG" val="#wm#"/>
  <p:tag name="KSO_WM_SLIDE_POSITION" val="33*210"/>
  <p:tag name="KSO_WM_SLIDE_SIZE" val="894*258"/>
  <p:tag name="KSO_WM_TEMPLATE_CATEGORY" val="diagram"/>
  <p:tag name="KSO_WM_TEMPLATE_INDEX" val="160641"/>
  <p:tag name="KSO_WM_DIAGRAM_GROUP_CODE" val="m1-1"/>
  <p:tag name="KSO_WM_TAG_VERSION" val="1.0"/>
</p:tagLst>
</file>

<file path=ppt/tags/tag149.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15.xml><?xml version="1.0" encoding="utf-8"?>
<p:tagLst xmlns:p="http://schemas.openxmlformats.org/presentationml/2006/main">
  <p:tag name="KSO_WM_TEMPLATE_CATEGORY" val="diagram"/>
  <p:tag name="KSO_WM_TEMPLATE_INDEX" val="160813"/>
  <p:tag name="KSO_WM_UNIT_TYPE" val="r_i"/>
  <p:tag name="KSO_WM_UNIT_INDEX" val="1_4"/>
  <p:tag name="KSO_WM_UNIT_ID" val="257*r_i*1_4"/>
  <p:tag name="KSO_WM_UNIT_CLEAR" val="1"/>
  <p:tag name="KSO_WM_UNIT_LAYERLEVEL" val="1_1"/>
  <p:tag name="KSO_WM_BEAUTIFY_FLAG" val="#wm#"/>
  <p:tag name="KSO_WM_TAG_VERSION" val="1.0"/>
  <p:tag name="KSO_WM_DIAGRAM_GROUP_CODE" val="r1-1"/>
</p:tagLst>
</file>

<file path=ppt/tags/tag150.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151.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152.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153.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154.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155.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156.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157.xml><?xml version="1.0" encoding="utf-8"?>
<p:tagLst xmlns:p="http://schemas.openxmlformats.org/presentationml/2006/main">
  <p:tag name="KSO_WM_TAG_VERSION" val="1.0"/>
  <p:tag name="KSO_WM_BEAUTIFY_FLAG" val="#wm#"/>
  <p:tag name="KSO_WM_TEMPLATE_CATEGORY" val="custom"/>
  <p:tag name="KSO_WM_TEMPLATE_INDEX" val="160161"/>
  <p:tag name="KSO_WM_UNIT_TYPE" val="m_i"/>
  <p:tag name="KSO_WM_UNIT_INDEX" val="1_1"/>
  <p:tag name="KSO_WM_UNIT_ID" val="custom160161_19*m_i*1_1"/>
  <p:tag name="KSO_WM_UNIT_CLEAR" val="1"/>
  <p:tag name="KSO_WM_UNIT_LAYERLEVEL" val="1_1"/>
  <p:tag name="KSO_WM_DIAGRAM_GROUP_CODE" val="m1-1"/>
</p:tagLst>
</file>

<file path=ppt/tags/tag158.xml><?xml version="1.0" encoding="utf-8"?>
<p:tagLst xmlns:p="http://schemas.openxmlformats.org/presentationml/2006/main">
  <p:tag name="KSO_WM_TAG_VERSION" val="1.0"/>
  <p:tag name="KSO_WM_BEAUTIFY_FLAG" val="#wm#"/>
  <p:tag name="KSO_WM_TEMPLATE_CATEGORY" val="custom"/>
  <p:tag name="KSO_WM_TEMPLATE_INDEX" val="160161"/>
  <p:tag name="KSO_WM_UNIT_TYPE" val="m_i"/>
  <p:tag name="KSO_WM_UNIT_INDEX" val="1_2"/>
  <p:tag name="KSO_WM_UNIT_ID" val="custom160161_19*m_i*1_2"/>
  <p:tag name="KSO_WM_UNIT_CLEAR" val="1"/>
  <p:tag name="KSO_WM_UNIT_LAYERLEVEL" val="1_1"/>
  <p:tag name="KSO_WM_DIAGRAM_GROUP_CODE" val="m1-1"/>
</p:tagLst>
</file>

<file path=ppt/tags/tag159.xml><?xml version="1.0" encoding="utf-8"?>
<p:tagLst xmlns:p="http://schemas.openxmlformats.org/presentationml/2006/main">
  <p:tag name="KSO_WM_TAG_VERSION" val="1.0"/>
  <p:tag name="KSO_WM_BEAUTIFY_FLAG" val="#wm#"/>
  <p:tag name="KSO_WM_TEMPLATE_CATEGORY" val="custom"/>
  <p:tag name="KSO_WM_TEMPLATE_INDEX" val="160161"/>
  <p:tag name="KSO_WM_UNIT_TYPE" val="m_h_f"/>
  <p:tag name="KSO_WM_UNIT_INDEX" val="1_1_1"/>
  <p:tag name="KSO_WM_UNIT_ID" val="custom160161_19*m_h_f*1_1_1"/>
  <p:tag name="KSO_WM_UNIT_CLEAR" val="1"/>
  <p:tag name="KSO_WM_UNIT_LAYERLEVEL" val="1_1_1"/>
  <p:tag name="KSO_WM_UNIT_VALUE" val="20"/>
  <p:tag name="KSO_WM_UNIT_HIGHLIGHT" val="0"/>
  <p:tag name="KSO_WM_UNIT_COMPATIBLE" val="0"/>
  <p:tag name="KSO_WM_UNIT_PRESET_TEXT_INDEX" val="3"/>
  <p:tag name="KSO_WM_UNIT_PRESET_TEXT_LEN" val="24"/>
  <p:tag name="KSO_WM_DIAGRAM_GROUP_CODE" val="m1-1"/>
</p:tagLst>
</file>

<file path=ppt/tags/tag16.xml><?xml version="1.0" encoding="utf-8"?>
<p:tagLst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5"/>
  <p:tag name="KSO_WM_UNIT_ID" val="257*r_i*1_5"/>
  <p:tag name="KSO_WM_UNIT_CLEAR" val="1"/>
  <p:tag name="KSO_WM_UNIT_LAYERLEVEL" val="1_1"/>
  <p:tag name="KSO_WM_BEAUTIFY_FLAG" val="#wm#"/>
  <p:tag name="KSO_WM_TAG_VERSION" val="1.0"/>
  <p:tag name="KSO_WM_DIAGRAM_GROUP_CODE" val="r1-1"/>
</p:tagLst>
</file>

<file path=ppt/tags/tag160.xml><?xml version="1.0" encoding="utf-8"?>
<p:tagLst xmlns:p="http://schemas.openxmlformats.org/presentationml/2006/main">
  <p:tag name="KSO_WM_TAG_VERSION" val="1.0"/>
  <p:tag name="KSO_WM_BEAUTIFY_FLAG" val="#wm#"/>
  <p:tag name="KSO_WM_TEMPLATE_CATEGORY" val="custom"/>
  <p:tag name="KSO_WM_TEMPLATE_INDEX" val="160161"/>
  <p:tag name="KSO_WM_UNIT_TYPE" val="a"/>
  <p:tag name="KSO_WM_UNIT_INDEX" val="1"/>
  <p:tag name="KSO_WM_UNIT_ID" val="custom160161_19*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61.xml><?xml version="1.0" encoding="utf-8"?>
<p:tagLst xmlns:p="http://schemas.openxmlformats.org/presentationml/2006/main">
  <p:tag name="KSO_WM_TEMPLATE_CATEGORY" val="custom"/>
  <p:tag name="KSO_WM_TEMPLATE_INDEX" val="160161"/>
  <p:tag name="KSO_WM_TAG_VERSION" val="1.0"/>
  <p:tag name="KSO_WM_SLIDE_ID" val="custom160161_19"/>
  <p:tag name="KSO_WM_SLIDE_INDEX" val="19"/>
  <p:tag name="KSO_WM_SLIDE_ITEM_CNT" val="1"/>
  <p:tag name="KSO_WM_SLIDE_LAYOUT" val="a_m"/>
  <p:tag name="KSO_WM_SLIDE_LAYOUT_CNT" val="1_1"/>
  <p:tag name="KSO_WM_SLIDE_TYPE" val="text"/>
  <p:tag name="KSO_WM_BEAUTIFY_FLAG" val="#wm#"/>
  <p:tag name="KSO_WM_SLIDE_POSITION" val="341*209"/>
  <p:tag name="KSO_WM_SLIDE_SIZE" val="277*248"/>
  <p:tag name="KSO_WM_DIAGRAM_GROUP_CODE" val="m1-1"/>
  <p:tag name="KSO_WM_SLIDE_MODEL_TYPE" val="numdgm"/>
</p:tagLst>
</file>

<file path=ppt/tags/tag17.xml><?xml version="1.0" encoding="utf-8"?>
<p:tagLst xmlns:p="http://schemas.openxmlformats.org/presentationml/2006/main">
  <p:tag name="KSO_WM_TEMPLATE_CATEGORY" val="diagram"/>
  <p:tag name="KSO_WM_TEMPLATE_INDEX" val="160813"/>
  <p:tag name="KSO_WM_UNIT_TYPE" val="r_i"/>
  <p:tag name="KSO_WM_UNIT_INDEX" val="1_6"/>
  <p:tag name="KSO_WM_UNIT_ID" val="257*r_i*1_6"/>
  <p:tag name="KSO_WM_UNIT_CLEAR" val="1"/>
  <p:tag name="KSO_WM_UNIT_LAYERLEVEL" val="1_1"/>
  <p:tag name="KSO_WM_BEAUTIFY_FLAG" val="#wm#"/>
  <p:tag name="KSO_WM_TAG_VERSION" val="1.0"/>
  <p:tag name="KSO_WM_DIAGRAM_GROUP_CODE" val="r1-1"/>
</p:tagLst>
</file>

<file path=ppt/tags/tag18.xml><?xml version="1.0" encoding="utf-8"?>
<p:tagLst xmlns:p="http://schemas.openxmlformats.org/presentationml/2006/main">
  <p:tag name="KSO_WM_TEMPLATE_CATEGORY" val="diagram"/>
  <p:tag name="KSO_WM_TEMPLATE_INDEX" val="160813"/>
  <p:tag name="KSO_WM_UNIT_TYPE" val="r_t"/>
  <p:tag name="KSO_WM_UNIT_INDEX" val="1_2"/>
  <p:tag name="KSO_WM_UNIT_ID" val="257*r_t*1_2"/>
  <p:tag name="KSO_WM_UNIT_CLEAR" val="1"/>
  <p:tag name="KSO_WM_UNIT_LAYERLEVEL" val="1_1"/>
  <p:tag name="KSO_WM_UNIT_DIAGRAM_CONTRAST_TITLE_CNT" val="3"/>
  <p:tag name="KSO_WM_UNIT_DIAGRAM_DIMENSION_TITLE_CNT" val="1"/>
  <p:tag name="KSO_WM_UNIT_VALUE" val="22"/>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19.xml><?xml version="1.0" encoding="utf-8"?>
<p:tagLst xmlns:p="http://schemas.openxmlformats.org/presentationml/2006/main">
  <p:tag name="KSO_WM_TEMPLATE_CATEGORY" val="diagram"/>
  <p:tag name="KSO_WM_TEMPLATE_INDEX" val="160813"/>
  <p:tag name="KSO_WM_UNIT_TYPE" val="r_v"/>
  <p:tag name="KSO_WM_UNIT_INDEX" val="1_2"/>
  <p:tag name="KSO_WM_UNIT_ID" val="257*r_v*1_2"/>
  <p:tag name="KSO_WM_UNIT_CLEAR" val="1"/>
  <p:tag name="KSO_WM_UNIT_LAYERLEVEL" val="1_1"/>
  <p:tag name="KSO_WM_UNIT_DIAGRAM_CONTRAST_TITLE_CNT" val="3"/>
  <p:tag name="KSO_WM_UNIT_DIAGRAM_DIMENSION_TITLE_CNT" val="1"/>
  <p:tag name="KSO_WM_UNIT_VALUE" val="44"/>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161"/>
  <p:tag name="KSO_WM_UNIT_TYPE" val="b"/>
  <p:tag name="KSO_WM_UNIT_INDEX" val="1"/>
  <p:tag name="KSO_WM_UNIT_ID" val="custom160161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20.xml><?xml version="1.0" encoding="utf-8"?>
<p:tagLst xmlns:p="http://schemas.openxmlformats.org/presentationml/2006/main">
  <p:tag name="KSO_WM_TAG_VERSION" val="1.0"/>
  <p:tag name="KSO_WM_BEAUTIFY_FLAG" val="#wm#"/>
  <p:tag name="KSO_WM_UNIT_TYPE" val="i"/>
  <p:tag name="KSO_WM_UNIT_ID" val="diagram160813_4*i*19"/>
  <p:tag name="KSO_WM_TEMPLATE_CATEGORY" val="diagram"/>
  <p:tag name="KSO_WM_TEMPLATE_INDEX" val="160813"/>
  <p:tag name="KSO_WM_UNIT_INDEX" val="19"/>
</p:tagLst>
</file>

<file path=ppt/tags/tag21.xml><?xml version="1.0" encoding="utf-8"?>
<p:tagLst xmlns:p="http://schemas.openxmlformats.org/presentationml/2006/main">
  <p:tag name="KSO_WM_TEMPLATE_CATEGORY" val="diagram"/>
  <p:tag name="KSO_WM_TEMPLATE_INDEX" val="160813"/>
  <p:tag name="KSO_WM_UNIT_TYPE" val="r_i"/>
  <p:tag name="KSO_WM_UNIT_INDEX" val="1_7"/>
  <p:tag name="KSO_WM_UNIT_ID" val="257*r_i*1_7"/>
  <p:tag name="KSO_WM_UNIT_CLEAR" val="1"/>
  <p:tag name="KSO_WM_UNIT_LAYERLEVEL" val="1_1"/>
  <p:tag name="KSO_WM_BEAUTIFY_FLAG" val="#wm#"/>
  <p:tag name="KSO_WM_TAG_VERSION" val="1.0"/>
  <p:tag name="KSO_WM_DIAGRAM_GROUP_CODE" val="r1-1"/>
</p:tagLst>
</file>

<file path=ppt/tags/tag22.xml><?xml version="1.0" encoding="utf-8"?>
<p:tagLst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8"/>
  <p:tag name="KSO_WM_UNIT_ID" val="257*r_i*1_8"/>
  <p:tag name="KSO_WM_UNIT_CLEAR" val="1"/>
  <p:tag name="KSO_WM_UNIT_LAYERLEVEL" val="1_1"/>
  <p:tag name="KSO_WM_BEAUTIFY_FLAG" val="#wm#"/>
  <p:tag name="KSO_WM_TAG_VERSION" val="1.0"/>
  <p:tag name="KSO_WM_DIAGRAM_GROUP_CODE" val="r1-1"/>
</p:tagLst>
</file>

<file path=ppt/tags/tag23.xml><?xml version="1.0" encoding="utf-8"?>
<p:tagLst xmlns:p="http://schemas.openxmlformats.org/presentationml/2006/main">
  <p:tag name="KSO_WM_TEMPLATE_CATEGORY" val="diagram"/>
  <p:tag name="KSO_WM_TEMPLATE_INDEX" val="160813"/>
  <p:tag name="KSO_WM_UNIT_TYPE" val="r_i"/>
  <p:tag name="KSO_WM_UNIT_INDEX" val="1_9"/>
  <p:tag name="KSO_WM_UNIT_ID" val="257*r_i*1_9"/>
  <p:tag name="KSO_WM_UNIT_CLEAR" val="1"/>
  <p:tag name="KSO_WM_UNIT_LAYERLEVEL" val="1_1"/>
  <p:tag name="KSO_WM_BEAUTIFY_FLAG" val="#wm#"/>
  <p:tag name="KSO_WM_TAG_VERSION" val="1.0"/>
  <p:tag name="KSO_WM_DIAGRAM_GROUP_CODE" val="r1-1"/>
</p:tagLst>
</file>

<file path=ppt/tags/tag24.xml><?xml version="1.0" encoding="utf-8"?>
<p:tagLst xmlns:p="http://schemas.openxmlformats.org/presentationml/2006/main">
  <p:tag name="KSO_WM_TEMPLATE_CATEGORY" val="diagram"/>
  <p:tag name="KSO_WM_TEMPLATE_INDEX" val="160813"/>
  <p:tag name="KSO_WM_UNIT_TYPE" val="r_t"/>
  <p:tag name="KSO_WM_UNIT_INDEX" val="1_3"/>
  <p:tag name="KSO_WM_UNIT_ID" val="257*r_t*1_3"/>
  <p:tag name="KSO_WM_UNIT_CLEAR" val="1"/>
  <p:tag name="KSO_WM_UNIT_LAYERLEVEL" val="1_1"/>
  <p:tag name="KSO_WM_UNIT_DIAGRAM_CONTRAST_TITLE_CNT" val="3"/>
  <p:tag name="KSO_WM_UNIT_DIAGRAM_DIMENSION_TITLE_CNT" val="1"/>
  <p:tag name="KSO_WM_UNIT_VALUE" val="22"/>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25.xml><?xml version="1.0" encoding="utf-8"?>
<p:tagLst xmlns:p="http://schemas.openxmlformats.org/presentationml/2006/main">
  <p:tag name="KSO_WM_TEMPLATE_CATEGORY" val="diagram"/>
  <p:tag name="KSO_WM_TEMPLATE_INDEX" val="160813"/>
  <p:tag name="KSO_WM_UNIT_TYPE" val="r_v"/>
  <p:tag name="KSO_WM_UNIT_INDEX" val="1_3"/>
  <p:tag name="KSO_WM_UNIT_ID" val="257*r_v*1_3"/>
  <p:tag name="KSO_WM_UNIT_CLEAR" val="1"/>
  <p:tag name="KSO_WM_UNIT_LAYERLEVEL" val="1_1"/>
  <p:tag name="KSO_WM_UNIT_DIAGRAM_CONTRAST_TITLE_CNT" val="3"/>
  <p:tag name="KSO_WM_UNIT_DIAGRAM_DIMENSION_TITLE_CNT" val="1"/>
  <p:tag name="KSO_WM_UNIT_VALUE" val="44"/>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26.xml><?xml version="1.0" encoding="utf-8"?>
<p:tagLst xmlns:p="http://schemas.openxmlformats.org/presentationml/2006/main">
  <p:tag name="KSO_WM_TEMPLATE_CATEGORY" val="diagram"/>
  <p:tag name="KSO_WM_TEMPLATE_INDEX" val="160813"/>
  <p:tag name="KSO_WM_TAG_VERSION" val="1.0"/>
  <p:tag name="KSO_WM_SLIDE_ID" val="diagram160813_4"/>
  <p:tag name="KSO_WM_SLIDE_INDEX" val="4"/>
  <p:tag name="KSO_WM_SLIDE_ITEM_CNT" val="3"/>
  <p:tag name="KSO_WM_SLIDE_LAYOUT" val="a_r"/>
  <p:tag name="KSO_WM_SLIDE_LAYOUT_CNT" val="1_1"/>
  <p:tag name="KSO_WM_SLIDE_TYPE" val="text"/>
  <p:tag name="KSO_WM_BEAUTIFY_FLAG" val="#wm#"/>
  <p:tag name="KSO_WM_SLIDE_POSITION" val="59*184"/>
  <p:tag name="KSO_WM_SLIDE_SIZE" val="842*199"/>
  <p:tag name="KSO_WM_DIAGRAM_GROUP_CODE" val="r1-1"/>
</p:tagLst>
</file>

<file path=ppt/tags/tag27.xml><?xml version="1.0" encoding="utf-8"?>
<p:tagLst xmlns:p="http://schemas.openxmlformats.org/presentationml/2006/main">
  <p:tag name="KSO_WM_TEMPLATE_CATEGORY" val="diagram"/>
  <p:tag name="KSO_WM_TEMPLATE_INDEX" val="160813"/>
  <p:tag name="KSO_WM_UNIT_TYPE" val="a"/>
  <p:tag name="KSO_WM_UNIT_INDEX" val="1"/>
  <p:tag name="KSO_WM_UNIT_ID" val="257*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28.xml><?xml version="1.0" encoding="utf-8"?>
<p:tagLst xmlns:p="http://schemas.openxmlformats.org/presentationml/2006/main">
  <p:tag name="KSO_WM_TAG_VERSION" val="1.0"/>
  <p:tag name="KSO_WM_BEAUTIFY_FLAG" val="#wm#"/>
  <p:tag name="KSO_WM_UNIT_TYPE" val="i"/>
  <p:tag name="KSO_WM_UNIT_ID" val="diagram160813_4*i*1"/>
  <p:tag name="KSO_WM_TEMPLATE_CATEGORY" val="diagram"/>
  <p:tag name="KSO_WM_TEMPLATE_INDEX" val="160813"/>
  <p:tag name="KSO_WM_UNIT_INDEX" val="1"/>
</p:tagLst>
</file>

<file path=ppt/tags/tag29.xml><?xml version="1.0" encoding="utf-8"?>
<p:tagLst xmlns:p="http://schemas.openxmlformats.org/presentationml/2006/main">
  <p:tag name="KSO_WM_TEMPLATE_CATEGORY" val="diagram"/>
  <p:tag name="KSO_WM_TEMPLATE_INDEX" val="160813"/>
  <p:tag name="KSO_WM_UNIT_TYPE" val="r_i"/>
  <p:tag name="KSO_WM_UNIT_INDEX" val="1_1"/>
  <p:tag name="KSO_WM_UNIT_ID" val="257*r_i*1_1"/>
  <p:tag name="KSO_WM_UNIT_CLEAR" val="1"/>
  <p:tag name="KSO_WM_UNIT_LAYERLEVEL" val="1_1"/>
  <p:tag name="KSO_WM_BEAUTIFY_FLAG" val="#wm#"/>
  <p:tag name="KSO_WM_TAG_VERSION" val="1.0"/>
  <p:tag name="KSO_WM_DIAGRAM_GROUP_CODE" val="r1-1"/>
</p:tagLst>
</file>

<file path=ppt/tags/tag3.xml><?xml version="1.0" encoding="utf-8"?>
<p:tagLst xmlns:p="http://schemas.openxmlformats.org/presentationml/2006/main">
  <p:tag name="KSO_WM_TEMPLATE_THUMBS_INDEX" val="1、4、8、13、17、21、24、25"/>
  <p:tag name="KSO_WM_TEMPLATE_CATEGORY" val="custom"/>
  <p:tag name="KSO_WM_TEMPLATE_INDEX" val="160161"/>
  <p:tag name="KSO_WM_TAG_VERSION" val="1.0"/>
  <p:tag name="KSO_WM_SLIDE_ID" val="custom160161_1"/>
  <p:tag name="KSO_WM_SLIDE_INDEX" val="1"/>
  <p:tag name="KSO_WM_SLIDE_ITEM_CNT" val="2"/>
  <p:tag name="KSO_WM_SLIDE_LAYOUT" val="a_b"/>
  <p:tag name="KSO_WM_SLIDE_LAYOUT_CNT" val="1_1"/>
  <p:tag name="KSO_WM_SLIDE_TYPE" val="title"/>
  <p:tag name="KSO_WM_BEAUTIFY_FLAG" val="#wm#"/>
</p:tagLst>
</file>

<file path=ppt/tags/tag30.xml><?xml version="1.0" encoding="utf-8"?>
<p:tagLst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2"/>
  <p:tag name="KSO_WM_UNIT_ID" val="257*r_i*1_2"/>
  <p:tag name="KSO_WM_UNIT_CLEAR" val="1"/>
  <p:tag name="KSO_WM_UNIT_LAYERLEVEL" val="1_1"/>
  <p:tag name="KSO_WM_BEAUTIFY_FLAG" val="#wm#"/>
  <p:tag name="KSO_WM_TAG_VERSION" val="1.0"/>
  <p:tag name="KSO_WM_DIAGRAM_GROUP_CODE" val="r1-1"/>
</p:tagLst>
</file>

<file path=ppt/tags/tag31.xml><?xml version="1.0" encoding="utf-8"?>
<p:tagLst xmlns:p="http://schemas.openxmlformats.org/presentationml/2006/main">
  <p:tag name="KSO_WM_TEMPLATE_CATEGORY" val="diagram"/>
  <p:tag name="KSO_WM_TEMPLATE_INDEX" val="160813"/>
  <p:tag name="KSO_WM_UNIT_TYPE" val="r_i"/>
  <p:tag name="KSO_WM_UNIT_INDEX" val="1_3"/>
  <p:tag name="KSO_WM_UNIT_ID" val="257*r_i*1_3"/>
  <p:tag name="KSO_WM_UNIT_CLEAR" val="1"/>
  <p:tag name="KSO_WM_UNIT_LAYERLEVEL" val="1_1"/>
  <p:tag name="KSO_WM_BEAUTIFY_FLAG" val="#wm#"/>
  <p:tag name="KSO_WM_TAG_VERSION" val="1.0"/>
  <p:tag name="KSO_WM_DIAGRAM_GROUP_CODE" val="r1-1"/>
</p:tagLst>
</file>

<file path=ppt/tags/tag32.xml><?xml version="1.0" encoding="utf-8"?>
<p:tagLst xmlns:p="http://schemas.openxmlformats.org/presentationml/2006/main">
  <p:tag name="KSO_WM_TEMPLATE_CATEGORY" val="diagram"/>
  <p:tag name="KSO_WM_TEMPLATE_INDEX" val="160813"/>
  <p:tag name="KSO_WM_UNIT_TYPE" val="r_t"/>
  <p:tag name="KSO_WM_UNIT_INDEX" val="1_1"/>
  <p:tag name="KSO_WM_UNIT_ID" val="257*r_t*1_1"/>
  <p:tag name="KSO_WM_UNIT_CLEAR" val="1"/>
  <p:tag name="KSO_WM_UNIT_LAYERLEVEL" val="1_1"/>
  <p:tag name="KSO_WM_UNIT_DIAGRAM_CONTRAST_TITLE_CNT" val="3"/>
  <p:tag name="KSO_WM_UNIT_DIAGRAM_DIMENSION_TITLE_CNT" val="1"/>
  <p:tag name="KSO_WM_UNIT_VALUE" val="22"/>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33.xml><?xml version="1.0" encoding="utf-8"?>
<p:tagLst xmlns:p="http://schemas.openxmlformats.org/presentationml/2006/main">
  <p:tag name="KSO_WM_TEMPLATE_CATEGORY" val="diagram"/>
  <p:tag name="KSO_WM_TEMPLATE_INDEX" val="160813"/>
  <p:tag name="KSO_WM_UNIT_TYPE" val="r_v"/>
  <p:tag name="KSO_WM_UNIT_INDEX" val="1_1"/>
  <p:tag name="KSO_WM_UNIT_ID" val="257*r_v*1_1"/>
  <p:tag name="KSO_WM_UNIT_CLEAR" val="1"/>
  <p:tag name="KSO_WM_UNIT_LAYERLEVEL" val="1_1"/>
  <p:tag name="KSO_WM_UNIT_DIAGRAM_CONTRAST_TITLE_CNT" val="3"/>
  <p:tag name="KSO_WM_UNIT_DIAGRAM_DIMENSION_TITLE_CNT" val="1"/>
  <p:tag name="KSO_WM_UNIT_VALUE" val="44"/>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34.xml><?xml version="1.0" encoding="utf-8"?>
<p:tagLst xmlns:p="http://schemas.openxmlformats.org/presentationml/2006/main">
  <p:tag name="KSO_WM_TAG_VERSION" val="1.0"/>
  <p:tag name="KSO_WM_BEAUTIFY_FLAG" val="#wm#"/>
  <p:tag name="KSO_WM_UNIT_TYPE" val="i"/>
  <p:tag name="KSO_WM_UNIT_ID" val="diagram160813_4*i*10"/>
  <p:tag name="KSO_WM_TEMPLATE_CATEGORY" val="diagram"/>
  <p:tag name="KSO_WM_TEMPLATE_INDEX" val="160813"/>
  <p:tag name="KSO_WM_UNIT_INDEX" val="10"/>
</p:tagLst>
</file>

<file path=ppt/tags/tag35.xml><?xml version="1.0" encoding="utf-8"?>
<p:tagLst xmlns:p="http://schemas.openxmlformats.org/presentationml/2006/main">
  <p:tag name="KSO_WM_TEMPLATE_CATEGORY" val="diagram"/>
  <p:tag name="KSO_WM_TEMPLATE_INDEX" val="160813"/>
  <p:tag name="KSO_WM_UNIT_TYPE" val="r_i"/>
  <p:tag name="KSO_WM_UNIT_INDEX" val="1_4"/>
  <p:tag name="KSO_WM_UNIT_ID" val="257*r_i*1_4"/>
  <p:tag name="KSO_WM_UNIT_CLEAR" val="1"/>
  <p:tag name="KSO_WM_UNIT_LAYERLEVEL" val="1_1"/>
  <p:tag name="KSO_WM_BEAUTIFY_FLAG" val="#wm#"/>
  <p:tag name="KSO_WM_TAG_VERSION" val="1.0"/>
  <p:tag name="KSO_WM_DIAGRAM_GROUP_CODE" val="r1-1"/>
</p:tagLst>
</file>

<file path=ppt/tags/tag36.xml><?xml version="1.0" encoding="utf-8"?>
<p:tagLst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5"/>
  <p:tag name="KSO_WM_UNIT_ID" val="257*r_i*1_5"/>
  <p:tag name="KSO_WM_UNIT_CLEAR" val="1"/>
  <p:tag name="KSO_WM_UNIT_LAYERLEVEL" val="1_1"/>
  <p:tag name="KSO_WM_BEAUTIFY_FLAG" val="#wm#"/>
  <p:tag name="KSO_WM_TAG_VERSION" val="1.0"/>
  <p:tag name="KSO_WM_DIAGRAM_GROUP_CODE" val="r1-1"/>
</p:tagLst>
</file>

<file path=ppt/tags/tag37.xml><?xml version="1.0" encoding="utf-8"?>
<p:tagLst xmlns:p="http://schemas.openxmlformats.org/presentationml/2006/main">
  <p:tag name="KSO_WM_TEMPLATE_CATEGORY" val="diagram"/>
  <p:tag name="KSO_WM_TEMPLATE_INDEX" val="160813"/>
  <p:tag name="KSO_WM_UNIT_TYPE" val="r_i"/>
  <p:tag name="KSO_WM_UNIT_INDEX" val="1_6"/>
  <p:tag name="KSO_WM_UNIT_ID" val="257*r_i*1_6"/>
  <p:tag name="KSO_WM_UNIT_CLEAR" val="1"/>
  <p:tag name="KSO_WM_UNIT_LAYERLEVEL" val="1_1"/>
  <p:tag name="KSO_WM_BEAUTIFY_FLAG" val="#wm#"/>
  <p:tag name="KSO_WM_TAG_VERSION" val="1.0"/>
  <p:tag name="KSO_WM_DIAGRAM_GROUP_CODE" val="r1-1"/>
</p:tagLst>
</file>

<file path=ppt/tags/tag38.xml><?xml version="1.0" encoding="utf-8"?>
<p:tagLst xmlns:p="http://schemas.openxmlformats.org/presentationml/2006/main">
  <p:tag name="KSO_WM_TEMPLATE_CATEGORY" val="diagram"/>
  <p:tag name="KSO_WM_TEMPLATE_INDEX" val="160813"/>
  <p:tag name="KSO_WM_UNIT_TYPE" val="r_t"/>
  <p:tag name="KSO_WM_UNIT_INDEX" val="1_2"/>
  <p:tag name="KSO_WM_UNIT_ID" val="257*r_t*1_2"/>
  <p:tag name="KSO_WM_UNIT_CLEAR" val="1"/>
  <p:tag name="KSO_WM_UNIT_LAYERLEVEL" val="1_1"/>
  <p:tag name="KSO_WM_UNIT_DIAGRAM_CONTRAST_TITLE_CNT" val="3"/>
  <p:tag name="KSO_WM_UNIT_DIAGRAM_DIMENSION_TITLE_CNT" val="1"/>
  <p:tag name="KSO_WM_UNIT_VALUE" val="22"/>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39.xml><?xml version="1.0" encoding="utf-8"?>
<p:tagLst xmlns:p="http://schemas.openxmlformats.org/presentationml/2006/main">
  <p:tag name="KSO_WM_TEMPLATE_CATEGORY" val="diagram"/>
  <p:tag name="KSO_WM_TEMPLATE_INDEX" val="160813"/>
  <p:tag name="KSO_WM_UNIT_TYPE" val="r_v"/>
  <p:tag name="KSO_WM_UNIT_INDEX" val="1_2"/>
  <p:tag name="KSO_WM_UNIT_ID" val="257*r_v*1_2"/>
  <p:tag name="KSO_WM_UNIT_CLEAR" val="1"/>
  <p:tag name="KSO_WM_UNIT_LAYERLEVEL" val="1_1"/>
  <p:tag name="KSO_WM_UNIT_DIAGRAM_CONTRAST_TITLE_CNT" val="3"/>
  <p:tag name="KSO_WM_UNIT_DIAGRAM_DIMENSION_TITLE_CNT" val="1"/>
  <p:tag name="KSO_WM_UNIT_VALUE" val="44"/>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4.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40.xml><?xml version="1.0" encoding="utf-8"?>
<p:tagLst xmlns:p="http://schemas.openxmlformats.org/presentationml/2006/main">
  <p:tag name="KSO_WM_TAG_VERSION" val="1.0"/>
  <p:tag name="KSO_WM_BEAUTIFY_FLAG" val="#wm#"/>
  <p:tag name="KSO_WM_UNIT_TYPE" val="i"/>
  <p:tag name="KSO_WM_UNIT_ID" val="diagram160813_4*i*19"/>
  <p:tag name="KSO_WM_TEMPLATE_CATEGORY" val="diagram"/>
  <p:tag name="KSO_WM_TEMPLATE_INDEX" val="160813"/>
  <p:tag name="KSO_WM_UNIT_INDEX" val="19"/>
</p:tagLst>
</file>

<file path=ppt/tags/tag41.xml><?xml version="1.0" encoding="utf-8"?>
<p:tagLst xmlns:p="http://schemas.openxmlformats.org/presentationml/2006/main">
  <p:tag name="KSO_WM_TEMPLATE_CATEGORY" val="diagram"/>
  <p:tag name="KSO_WM_TEMPLATE_INDEX" val="160813"/>
  <p:tag name="KSO_WM_UNIT_TYPE" val="r_i"/>
  <p:tag name="KSO_WM_UNIT_INDEX" val="1_7"/>
  <p:tag name="KSO_WM_UNIT_ID" val="257*r_i*1_7"/>
  <p:tag name="KSO_WM_UNIT_CLEAR" val="1"/>
  <p:tag name="KSO_WM_UNIT_LAYERLEVEL" val="1_1"/>
  <p:tag name="KSO_WM_BEAUTIFY_FLAG" val="#wm#"/>
  <p:tag name="KSO_WM_TAG_VERSION" val="1.0"/>
  <p:tag name="KSO_WM_DIAGRAM_GROUP_CODE" val="r1-1"/>
</p:tagLst>
</file>

<file path=ppt/tags/tag42.xml><?xml version="1.0" encoding="utf-8"?>
<p:tagLst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8"/>
  <p:tag name="KSO_WM_UNIT_ID" val="257*r_i*1_8"/>
  <p:tag name="KSO_WM_UNIT_CLEAR" val="1"/>
  <p:tag name="KSO_WM_UNIT_LAYERLEVEL" val="1_1"/>
  <p:tag name="KSO_WM_BEAUTIFY_FLAG" val="#wm#"/>
  <p:tag name="KSO_WM_TAG_VERSION" val="1.0"/>
  <p:tag name="KSO_WM_DIAGRAM_GROUP_CODE" val="r1-1"/>
</p:tagLst>
</file>

<file path=ppt/tags/tag43.xml><?xml version="1.0" encoding="utf-8"?>
<p:tagLst xmlns:p="http://schemas.openxmlformats.org/presentationml/2006/main">
  <p:tag name="KSO_WM_TEMPLATE_CATEGORY" val="diagram"/>
  <p:tag name="KSO_WM_TEMPLATE_INDEX" val="160813"/>
  <p:tag name="KSO_WM_UNIT_TYPE" val="r_i"/>
  <p:tag name="KSO_WM_UNIT_INDEX" val="1_9"/>
  <p:tag name="KSO_WM_UNIT_ID" val="257*r_i*1_9"/>
  <p:tag name="KSO_WM_UNIT_CLEAR" val="1"/>
  <p:tag name="KSO_WM_UNIT_LAYERLEVEL" val="1_1"/>
  <p:tag name="KSO_WM_BEAUTIFY_FLAG" val="#wm#"/>
  <p:tag name="KSO_WM_TAG_VERSION" val="1.0"/>
  <p:tag name="KSO_WM_DIAGRAM_GROUP_CODE" val="r1-1"/>
</p:tagLst>
</file>

<file path=ppt/tags/tag44.xml><?xml version="1.0" encoding="utf-8"?>
<p:tagLst xmlns:p="http://schemas.openxmlformats.org/presentationml/2006/main">
  <p:tag name="KSO_WM_TEMPLATE_CATEGORY" val="diagram"/>
  <p:tag name="KSO_WM_TEMPLATE_INDEX" val="160813"/>
  <p:tag name="KSO_WM_UNIT_TYPE" val="r_t"/>
  <p:tag name="KSO_WM_UNIT_INDEX" val="1_3"/>
  <p:tag name="KSO_WM_UNIT_ID" val="257*r_t*1_3"/>
  <p:tag name="KSO_WM_UNIT_CLEAR" val="1"/>
  <p:tag name="KSO_WM_UNIT_LAYERLEVEL" val="1_1"/>
  <p:tag name="KSO_WM_UNIT_DIAGRAM_CONTRAST_TITLE_CNT" val="3"/>
  <p:tag name="KSO_WM_UNIT_DIAGRAM_DIMENSION_TITLE_CNT" val="1"/>
  <p:tag name="KSO_WM_UNIT_VALUE" val="22"/>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45.xml><?xml version="1.0" encoding="utf-8"?>
<p:tagLst xmlns:p="http://schemas.openxmlformats.org/presentationml/2006/main">
  <p:tag name="KSO_WM_TEMPLATE_CATEGORY" val="diagram"/>
  <p:tag name="KSO_WM_TEMPLATE_INDEX" val="160813"/>
  <p:tag name="KSO_WM_UNIT_TYPE" val="r_v"/>
  <p:tag name="KSO_WM_UNIT_INDEX" val="1_3"/>
  <p:tag name="KSO_WM_UNIT_ID" val="257*r_v*1_3"/>
  <p:tag name="KSO_WM_UNIT_CLEAR" val="1"/>
  <p:tag name="KSO_WM_UNIT_LAYERLEVEL" val="1_1"/>
  <p:tag name="KSO_WM_UNIT_DIAGRAM_CONTRAST_TITLE_CNT" val="3"/>
  <p:tag name="KSO_WM_UNIT_DIAGRAM_DIMENSION_TITLE_CNT" val="1"/>
  <p:tag name="KSO_WM_UNIT_VALUE" val="44"/>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46.xml><?xml version="1.0" encoding="utf-8"?>
<p:tagLst xmlns:p="http://schemas.openxmlformats.org/presentationml/2006/main">
  <p:tag name="KSO_WM_TEMPLATE_CATEGORY" val="diagram"/>
  <p:tag name="KSO_WM_TEMPLATE_INDEX" val="160813"/>
  <p:tag name="KSO_WM_TAG_VERSION" val="1.0"/>
  <p:tag name="KSO_WM_SLIDE_ID" val="diagram160813_4"/>
  <p:tag name="KSO_WM_SLIDE_INDEX" val="4"/>
  <p:tag name="KSO_WM_SLIDE_ITEM_CNT" val="3"/>
  <p:tag name="KSO_WM_SLIDE_LAYOUT" val="a_r"/>
  <p:tag name="KSO_WM_SLIDE_LAYOUT_CNT" val="1_1"/>
  <p:tag name="KSO_WM_SLIDE_TYPE" val="text"/>
  <p:tag name="KSO_WM_BEAUTIFY_FLAG" val="#wm#"/>
  <p:tag name="KSO_WM_SLIDE_POSITION" val="59*184"/>
  <p:tag name="KSO_WM_SLIDE_SIZE" val="842*199"/>
  <p:tag name="KSO_WM_DIAGRAM_GROUP_CODE" val="r1-1"/>
</p:tagLst>
</file>

<file path=ppt/tags/tag47.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48.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49.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5.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50.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51.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52.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53.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54.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55.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56.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57.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58.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59.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6.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60.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61.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62.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63.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64.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65.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66.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67.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68.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69.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7.xml><?xml version="1.0" encoding="utf-8"?>
<p:tagLst xmlns:p="http://schemas.openxmlformats.org/presentationml/2006/main">
  <p:tag name="KSO_WM_TEMPLATE_CATEGORY" val="diagram"/>
  <p:tag name="KSO_WM_TEMPLATE_INDEX" val="160813"/>
  <p:tag name="KSO_WM_UNIT_TYPE" val="a"/>
  <p:tag name="KSO_WM_UNIT_INDEX" val="1"/>
  <p:tag name="KSO_WM_UNIT_ID" val="257*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70.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71.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72.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73.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74.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75.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76.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77.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78.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79.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8.xml><?xml version="1.0" encoding="utf-8"?>
<p:tagLst xmlns:p="http://schemas.openxmlformats.org/presentationml/2006/main">
  <p:tag name="KSO_WM_TAG_VERSION" val="1.0"/>
  <p:tag name="KSO_WM_BEAUTIFY_FLAG" val="#wm#"/>
  <p:tag name="KSO_WM_UNIT_TYPE" val="i"/>
  <p:tag name="KSO_WM_UNIT_ID" val="diagram160813_4*i*1"/>
  <p:tag name="KSO_WM_TEMPLATE_CATEGORY" val="diagram"/>
  <p:tag name="KSO_WM_TEMPLATE_INDEX" val="160813"/>
  <p:tag name="KSO_WM_UNIT_INDEX" val="1"/>
</p:tagLst>
</file>

<file path=ppt/tags/tag80.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81.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82.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83.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84.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85.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86.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87.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88.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89.xml><?xml version="1.0" encoding="utf-8"?>
<p:tagLst xmlns:p="http://schemas.openxmlformats.org/presentationml/2006/main">
  <p:tag name="KSO_WM_DIAGRAM_GROUP_CODE" val="l1-6"/>
  <p:tag name="KSO_WM_TEMPLATE_CATEGORY" val="diagram"/>
  <p:tag name="KSO_WM_TEMPLATE_INDEX" val="784"/>
  <p:tag name="KSO_WM_UNIT_TYPE" val="f"/>
  <p:tag name="KSO_WM_UNIT_INDEX" val="1"/>
  <p:tag name="KSO_WM_UNIT_ID" val="diagram784_6*f*1"/>
  <p:tag name="KSO_WM_UNIT_CLEAR" val="1"/>
  <p:tag name="KSO_WM_UNIT_LAYERLEVEL" val="1"/>
  <p:tag name="KSO_WM_UNIT_VALUE" val="135"/>
  <p:tag name="KSO_WM_UNIT_HIGHLIGHT" val="0"/>
  <p:tag name="KSO_WM_UNIT_COMPATIBLE" val="0"/>
  <p:tag name="KSO_WM_TAG_VERSION" val="1.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Lorem ipsum dol"/>
</p:tagLst>
</file>

<file path=ppt/tags/tag9.xml><?xml version="1.0" encoding="utf-8"?>
<p:tagLst xmlns:p="http://schemas.openxmlformats.org/presentationml/2006/main">
  <p:tag name="KSO_WM_TEMPLATE_CATEGORY" val="diagram"/>
  <p:tag name="KSO_WM_TEMPLATE_INDEX" val="160813"/>
  <p:tag name="KSO_WM_UNIT_TYPE" val="r_i"/>
  <p:tag name="KSO_WM_UNIT_INDEX" val="1_1"/>
  <p:tag name="KSO_WM_UNIT_ID" val="257*r_i*1_1"/>
  <p:tag name="KSO_WM_UNIT_CLEAR" val="1"/>
  <p:tag name="KSO_WM_UNIT_LAYERLEVEL" val="1_1"/>
  <p:tag name="KSO_WM_BEAUTIFY_FLAG" val="#wm#"/>
  <p:tag name="KSO_WM_TAG_VERSION" val="1.0"/>
  <p:tag name="KSO_WM_DIAGRAM_GROUP_CODE" val="r1-1"/>
</p:tagLst>
</file>

<file path=ppt/tags/tag90.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91.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92.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93.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94.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95.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96.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97.xml><?xml version="1.0" encoding="utf-8"?>
<p:tagLst xmlns:p="http://schemas.openxmlformats.org/presentationml/2006/main">
  <p:tag name="KSO_WM_UNIT_RELATE_UNITID" val="261*l*1"/>
  <p:tag name="KSO_WM_TAG_VERSION" val="1.0"/>
  <p:tag name="KSO_WM_TEMPLATE_CATEGORY" val="diagram"/>
  <p:tag name="KSO_WM_TEMPLATE_INDEX" val="784"/>
  <p:tag name="KSO_WM_UNIT_TYPE" val="a"/>
  <p:tag name="KSO_WM_UNIT_INDEX" val="1"/>
  <p:tag name="KSO_WM_UNIT_ID" val="diagram784_6*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98.xml><?xml version="1.0" encoding="utf-8"?>
<p:tagLst xmlns:p="http://schemas.openxmlformats.org/presentationml/2006/main">
  <p:tag name="KSO_WM_SLIDE_ID" val="diagram784_6"/>
  <p:tag name="KSO_WM_SLIDE_INDEX" val="6"/>
  <p:tag name="KSO_WM_SLIDE_ITEM_CNT" val="1"/>
  <p:tag name="KSO_WM_SLIDE_LAYOUT" val="a_m_f"/>
  <p:tag name="KSO_WM_SLIDE_LAYOUT_CNT" val="1_1_1"/>
  <p:tag name="KSO_WM_SLIDE_TYPE" val="text"/>
  <p:tag name="KSO_WM_BEAUTIFY_FLAG" val="#wm#"/>
  <p:tag name="KSO_WM_SLIDE_POSITION" val="63*203"/>
  <p:tag name="KSO_WM_SLIDE_SIZE" val="833*279"/>
  <p:tag name="KSO_WM_TEMPLATE_CATEGORY" val="diagram"/>
  <p:tag name="KSO_WM_TEMPLATE_INDEX" val="784"/>
  <p:tag name="KSO_WM_DIAGRAM_GROUP_CODE" val="m1-1"/>
  <p:tag name="KSO_WM_TAG_VERSION" val="1.0"/>
</p:tagLst>
</file>

<file path=ppt/tags/tag99.xml><?xml version="1.0" encoding="utf-8"?>
<p:tagLst xmlns:p="http://schemas.openxmlformats.org/presentationml/2006/main">
  <p:tag name="KSO_WM_TAG_VERSION" val="1.0"/>
  <p:tag name="KSO_WM_BEAUTIFY_FLAG" val="#wm#"/>
  <p:tag name="KSO_WM_TEMPLATE_CATEGORY" val="diagram"/>
  <p:tag name="KSO_WM_TEMPLATE_INDEX" val="160045"/>
  <p:tag name="KSO_WM_UNIT_TYPE" val="l_h_a"/>
  <p:tag name="KSO_WM_UNIT_INDEX" val="1_1_1"/>
  <p:tag name="KSO_WM_UNIT_ID" val="diagram160045_1*l_h_a*1_1_1"/>
  <p:tag name="KSO_WM_UNIT_CLEAR" val="1"/>
  <p:tag name="KSO_WM_UNIT_LAYERLEVEL" val="1_1_1"/>
  <p:tag name="KSO_WM_UNIT_VALUE" val="15"/>
  <p:tag name="KSO_WM_UNIT_HIGHLIGHT" val="0"/>
  <p:tag name="KSO_WM_UNIT_COMPATIBLE" val="0"/>
  <p:tag name="KSO_WM_DIAGRAM_GROUP_CODE" val="l1-1"/>
  <p:tag name="KSO_WM_UNIT_PRESET_TEXT" val="LOREM IPSUM"/>
</p:tagLst>
</file>

<file path=ppt/theme/theme1.xml><?xml version="1.0" encoding="utf-8"?>
<a:theme xmlns:a="http://schemas.openxmlformats.org/drawingml/2006/main" name="自定义设计方案">
  <a:themeElements>
    <a:clrScheme name="自定义 124">
      <a:dk1>
        <a:sysClr val="windowText" lastClr="000000"/>
      </a:dk1>
      <a:lt1>
        <a:sysClr val="window" lastClr="FFFFFF"/>
      </a:lt1>
      <a:dk2>
        <a:srgbClr val="44546A"/>
      </a:dk2>
      <a:lt2>
        <a:srgbClr val="E7E6E6"/>
      </a:lt2>
      <a:accent1>
        <a:srgbClr val="484A5F"/>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0">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3794</Words>
  <Application>WPS 演示</Application>
  <PresentationFormat>宽屏</PresentationFormat>
  <Paragraphs>517</Paragraphs>
  <Slides>34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Arial</vt:lpstr>
      <vt:lpstr>宋体</vt:lpstr>
      <vt:lpstr>Wingdings</vt:lpstr>
      <vt:lpstr>黑体</vt:lpstr>
      <vt:lpstr>楷体</vt:lpstr>
      <vt:lpstr>Wingdings</vt:lpstr>
      <vt:lpstr>微软雅黑</vt:lpstr>
      <vt:lpstr>Arial Unicode MS</vt:lpstr>
      <vt:lpstr>Calibri</vt:lpstr>
      <vt:lpstr>自定义设计方案</vt:lpstr>
      <vt:lpstr>系统神学 -系统神学简介</vt:lpstr>
      <vt:lpstr>内容提要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内容提要</vt:lpstr>
      <vt:lpstr>PowerPoint 演示文稿</vt:lpstr>
      <vt:lpstr>PowerPoint 演示文稿</vt:lpstr>
      <vt:lpstr>PowerPoint 演示文稿</vt:lpstr>
      <vt:lpstr>内容提要</vt:lpstr>
      <vt:lpstr>PowerPoint 演示文稿</vt:lpstr>
      <vt:lpstr>内容提要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WPS_135302087</cp:lastModifiedBy>
  <cp:revision>370</cp:revision>
  <dcterms:created xsi:type="dcterms:W3CDTF">2015-05-05T08:02:00Z</dcterms:created>
  <dcterms:modified xsi:type="dcterms:W3CDTF">2019-04-28T14:38:37Z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