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9" r:id="rId3"/>
    <p:sldId id="266" r:id="rId5"/>
    <p:sldId id="264" r:id="rId6"/>
    <p:sldId id="262" r:id="rId7"/>
    <p:sldId id="376" r:id="rId8"/>
    <p:sldId id="380" r:id="rId9"/>
    <p:sldId id="381" r:id="rId10"/>
    <p:sldId id="382" r:id="rId11"/>
    <p:sldId id="321" r:id="rId12"/>
    <p:sldId id="318" r:id="rId13"/>
    <p:sldId id="323" r:id="rId14"/>
    <p:sldId id="383" r:id="rId15"/>
    <p:sldId id="446" r:id="rId16"/>
    <p:sldId id="445" r:id="rId17"/>
    <p:sldId id="390" r:id="rId18"/>
    <p:sldId id="425" r:id="rId19"/>
    <p:sldId id="391" r:id="rId20"/>
    <p:sldId id="436" r:id="rId21"/>
    <p:sldId id="392" r:id="rId22"/>
    <p:sldId id="394" r:id="rId23"/>
    <p:sldId id="395" r:id="rId24"/>
    <p:sldId id="426" r:id="rId25"/>
    <p:sldId id="393" r:id="rId26"/>
    <p:sldId id="429" r:id="rId27"/>
    <p:sldId id="389" r:id="rId28"/>
    <p:sldId id="397" r:id="rId29"/>
    <p:sldId id="430" r:id="rId30"/>
    <p:sldId id="396" r:id="rId31"/>
    <p:sldId id="398" r:id="rId32"/>
    <p:sldId id="399" r:id="rId33"/>
    <p:sldId id="431" r:id="rId34"/>
    <p:sldId id="412" r:id="rId35"/>
    <p:sldId id="442" r:id="rId36"/>
    <p:sldId id="400" r:id="rId37"/>
    <p:sldId id="408" r:id="rId38"/>
    <p:sldId id="441" r:id="rId39"/>
    <p:sldId id="432" r:id="rId40"/>
    <p:sldId id="401" r:id="rId41"/>
    <p:sldId id="409" r:id="rId42"/>
    <p:sldId id="402" r:id="rId43"/>
    <p:sldId id="410" r:id="rId44"/>
    <p:sldId id="433" r:id="rId45"/>
    <p:sldId id="403" r:id="rId46"/>
    <p:sldId id="443" r:id="rId47"/>
    <p:sldId id="434" r:id="rId48"/>
    <p:sldId id="404" r:id="rId49"/>
    <p:sldId id="411" r:id="rId50"/>
    <p:sldId id="405" r:id="rId51"/>
    <p:sldId id="435" r:id="rId52"/>
    <p:sldId id="406" r:id="rId53"/>
    <p:sldId id="407" r:id="rId54"/>
    <p:sldId id="440" r:id="rId5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8" Type="http://schemas.openxmlformats.org/officeDocument/2006/relationships/tableStyles" Target="tableStyles.xml"/><Relationship Id="rId57" Type="http://schemas.openxmlformats.org/officeDocument/2006/relationships/viewProps" Target="viewProps.xml"/><Relationship Id="rId56" Type="http://schemas.openxmlformats.org/officeDocument/2006/relationships/presProps" Target="presProps.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BC58537-021D-483D-8BAA-AED679C2B15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36A8937-B7E4-487F-B994-B22685A2A5D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2D39FD1-82E4-42F1-B3FE-81C52C386A3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704850" y="1122363"/>
            <a:ext cx="5772150" cy="2387600"/>
          </a:xfrm>
        </p:spPr>
        <p:txBody>
          <a:bodyPr anchor="b"/>
          <a:lstStyle>
            <a:lvl1pPr algn="l">
              <a:defRPr sz="6000">
                <a:solidFill>
                  <a:srgbClr val="FBFBFB"/>
                </a:solidFill>
              </a:defRPr>
            </a:lvl1p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704850" y="3602038"/>
            <a:ext cx="5772150" cy="1655762"/>
          </a:xfrm>
        </p:spPr>
        <p:txBody>
          <a:bodyPr/>
          <a:lstStyle>
            <a:lvl1pPr marL="0" indent="0" algn="l">
              <a:buNone/>
              <a:defRPr sz="2400">
                <a:solidFill>
                  <a:srgbClr val="FBFBF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D3055B-5BEA-4B5F-A012-D630FB90DD8D}" type="slidenum">
              <a:rPr lang="zh-CN" altLang="en-US" smtClean="0"/>
            </a:fld>
            <a:endParaRPr lang="zh-CN" altLang="en-US"/>
          </a:p>
        </p:txBody>
      </p:sp>
      <p:sp>
        <p:nvSpPr>
          <p:cNvPr id="7" name="内容占位符 6"/>
          <p:cNvSpPr>
            <a:spLocks noGrp="1"/>
          </p:cNvSpPr>
          <p:nvPr>
            <p:ph sz="quarter" idx="13"/>
          </p:nvPr>
        </p:nvSpPr>
        <p:spPr>
          <a:xfrm>
            <a:off x="838800" y="363600"/>
            <a:ext cx="10515600" cy="5810400"/>
          </a:xfrm>
        </p:spPr>
        <p:txBody>
          <a:bodyPr/>
          <a:lstStyle>
            <a:lvl1pPr>
              <a:defRPr sz="2400"/>
            </a:lvl1pPr>
            <a:lvl2pPr>
              <a:defRPr sz="2000"/>
            </a:lvl2pPr>
            <a:lvl3pPr>
              <a:defRPr sz="1800"/>
            </a:lvl3pPr>
            <a:lvl4pPr>
              <a:defRPr sz="1800"/>
            </a:lvl4pPr>
            <a:lvl5pPr>
              <a:defRPr sz="1800"/>
            </a:lvl5p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 name="圆角矩形 9"/>
          <p:cNvSpPr/>
          <p:nvPr userDrawn="1"/>
        </p:nvSpPr>
        <p:spPr>
          <a:xfrm>
            <a:off x="2711624" y="1561541"/>
            <a:ext cx="6446837" cy="3814762"/>
          </a:xfrm>
          <a:prstGeom prst="roundRect">
            <a:avLst>
              <a:gd name="adj" fmla="val 6395"/>
            </a:avLst>
          </a:prstGeom>
          <a:solidFill>
            <a:srgbClr val="FCFCFC"/>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just">
              <a:lnSpc>
                <a:spcPct val="150000"/>
              </a:lnSpc>
              <a:defRPr/>
            </a:pPr>
            <a:endParaRPr lang="zh-CN" altLang="en-US" dirty="0">
              <a:solidFill>
                <a:srgbClr val="1C1C1C"/>
              </a:solidFill>
              <a:latin typeface="Arial" panose="020B0604020202020204" pitchFamily="34" charset="0"/>
              <a:ea typeface="黑体" panose="02010609060101010101" pitchFamily="49" charset="-122"/>
            </a:endParaRPr>
          </a:p>
        </p:txBody>
      </p:sp>
      <p:sp>
        <p:nvSpPr>
          <p:cNvPr id="11" name="TextBox 7"/>
          <p:cNvSpPr txBox="1"/>
          <p:nvPr userDrawn="1"/>
        </p:nvSpPr>
        <p:spPr>
          <a:xfrm>
            <a:off x="3780183" y="1247775"/>
            <a:ext cx="4468468" cy="511175"/>
          </a:xfrm>
          <a:prstGeom prst="roundRect">
            <a:avLst/>
          </a:prstGeom>
          <a:solidFill>
            <a:schemeClr val="accent1"/>
          </a:solidFill>
          <a:ln w="57150">
            <a:noFill/>
          </a:ln>
        </p:spPr>
        <p:txBody>
          <a:bodyPr wrap="square">
            <a:spAutoFit/>
          </a:bodyPr>
          <a:lstStyle/>
          <a:p>
            <a:pPr algn="ctr">
              <a:defRPr/>
            </a:pPr>
            <a:endParaRPr lang="zh-CN" altLang="en-US" sz="2400" dirty="0">
              <a:solidFill>
                <a:srgbClr val="FBFBFB"/>
              </a:solidFill>
              <a:latin typeface="Arial" panose="020B0604020202020204" pitchFamily="34" charset="0"/>
              <a:ea typeface="黑体" panose="02010609060101010101" pitchFamily="49" charset="-122"/>
            </a:endParaRPr>
          </a:p>
        </p:txBody>
      </p:sp>
      <p:pic>
        <p:nvPicPr>
          <p:cNvPr id="12" name="图片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951586" y="4842903"/>
            <a:ext cx="2125663"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3780000" y="1249200"/>
            <a:ext cx="4467600" cy="511200"/>
          </a:xfrm>
        </p:spPr>
        <p:txBody>
          <a:bodyPr anchor="t" anchorCtr="0">
            <a:normAutofit/>
          </a:bodyPr>
          <a:lstStyle>
            <a:lvl1pPr algn="ctr">
              <a:defRPr sz="2400" b="0">
                <a:solidFill>
                  <a:schemeClr val="bg1"/>
                </a:solidFill>
              </a:defRPr>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2710800" y="1562400"/>
            <a:ext cx="6447600" cy="3816000"/>
          </a:xfrm>
        </p:spPr>
        <p:txBody>
          <a:bodyPr anchor="ctr" anchorCtr="0">
            <a:normAutofit/>
          </a:bodyPr>
          <a:lstStyle>
            <a:lvl1pPr marL="0" indent="0">
              <a:spcBef>
                <a:spcPts val="0"/>
              </a:spcBef>
              <a:buFont typeface="Arial" panose="020B0604020202020204" pitchFamily="34" charset="0"/>
              <a:buNone/>
              <a:defRPr sz="2400">
                <a:solidFill>
                  <a:schemeClr val="tx1"/>
                </a:solidFill>
              </a:defRPr>
            </a:lvl1pPr>
            <a:lvl2pPr marL="457200" indent="0">
              <a:buNone/>
              <a:defRPr sz="2000"/>
            </a:lvl2pPr>
            <a:lvl3pPr marL="914400" indent="0">
              <a:buNone/>
              <a:defRPr sz="1800"/>
            </a:lvl3pPr>
            <a:lvl4pPr marL="1371600" indent="0">
              <a:buNone/>
              <a:defRPr sz="1800"/>
            </a:lvl4pPr>
            <a:lvl5pPr marL="1828800" indent="0">
              <a:buNone/>
              <a:defRPr sz="1800"/>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grpSp>
        <p:nvGrpSpPr>
          <p:cNvPr id="12" name="组合 11"/>
          <p:cNvGrpSpPr/>
          <p:nvPr userDrawn="1"/>
        </p:nvGrpSpPr>
        <p:grpSpPr>
          <a:xfrm>
            <a:off x="1655954" y="900974"/>
            <a:ext cx="9052996" cy="4378928"/>
            <a:chOff x="1655954" y="900974"/>
            <a:chExt cx="9052996" cy="4378928"/>
          </a:xfrm>
        </p:grpSpPr>
        <p:sp>
          <p:nvSpPr>
            <p:cNvPr id="7" name="菱形 6"/>
            <p:cNvSpPr/>
            <p:nvPr userDrawn="1"/>
          </p:nvSpPr>
          <p:spPr>
            <a:xfrm>
              <a:off x="1849119" y="1689809"/>
              <a:ext cx="2801258" cy="2801258"/>
            </a:xfrm>
            <a:prstGeom prst="diamond">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7200" dirty="0">
                <a:solidFill>
                  <a:srgbClr val="FBFBFB"/>
                </a:solidFill>
                <a:latin typeface="Arial" panose="020B0604020202020204" pitchFamily="34" charset="0"/>
                <a:ea typeface="黑体" panose="02010609060101010101" pitchFamily="49" charset="-122"/>
              </a:endParaRPr>
            </a:p>
          </p:txBody>
        </p:sp>
        <p:cxnSp>
          <p:nvCxnSpPr>
            <p:cNvPr id="8" name="直接连接符 7"/>
            <p:cNvCxnSpPr/>
            <p:nvPr userDrawn="1"/>
          </p:nvCxnSpPr>
          <p:spPr>
            <a:xfrm>
              <a:off x="2844673" y="900974"/>
              <a:ext cx="1356215" cy="1356215"/>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userDrawn="1"/>
          </p:nvCxnSpPr>
          <p:spPr>
            <a:xfrm flipH="1">
              <a:off x="1655954" y="1305560"/>
              <a:ext cx="1581548" cy="1581549"/>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userDrawn="1"/>
          </p:nvCxnSpPr>
          <p:spPr>
            <a:xfrm flipV="1">
              <a:off x="2452334" y="2624773"/>
              <a:ext cx="2655129" cy="2655129"/>
            </a:xfrm>
            <a:prstGeom prst="line">
              <a:avLst/>
            </a:prstGeom>
            <a:ln>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平行四边形 10"/>
            <p:cNvSpPr/>
            <p:nvPr userDrawn="1"/>
          </p:nvSpPr>
          <p:spPr>
            <a:xfrm>
              <a:off x="3249748" y="3655060"/>
              <a:ext cx="7459202" cy="604520"/>
            </a:xfrm>
            <a:prstGeom prst="parallelogram">
              <a:avLst>
                <a:gd name="adj" fmla="val 9603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3200" dirty="0">
                <a:solidFill>
                  <a:srgbClr val="FBFBFB"/>
                </a:solidFill>
                <a:latin typeface="Arial" panose="020B0604020202020204" pitchFamily="34" charset="0"/>
                <a:ea typeface="黑体" panose="02010609060101010101" pitchFamily="49" charset="-122"/>
              </a:endParaRPr>
            </a:p>
          </p:txBody>
        </p:sp>
      </p:grpSp>
      <p:sp>
        <p:nvSpPr>
          <p:cNvPr id="2" name="标题 1"/>
          <p:cNvSpPr>
            <a:spLocks noGrp="1"/>
          </p:cNvSpPr>
          <p:nvPr>
            <p:ph type="title"/>
          </p:nvPr>
        </p:nvSpPr>
        <p:spPr>
          <a:xfrm>
            <a:off x="3250800" y="3654000"/>
            <a:ext cx="7459200" cy="604800"/>
          </a:xfrm>
        </p:spPr>
        <p:txBody>
          <a:bodyPr anchor="ctr" anchorCtr="0">
            <a:noAutofit/>
          </a:bodyPr>
          <a:lstStyle>
            <a:lvl1pPr algn="ctr">
              <a:defRPr sz="3200" b="0">
                <a:solidFill>
                  <a:schemeClr val="bg1"/>
                </a:solidFill>
              </a:defRPr>
            </a:lvl1pPr>
          </a:lstStyle>
          <a:p>
            <a:r>
              <a:rPr lang="zh-CN" altLang="en-US" dirty="0" smtClean="0"/>
              <a:t>单击此处编辑母版标题样式</a:t>
            </a:r>
            <a:endParaRPr lang="zh-CN" altLang="en-US" dirty="0"/>
          </a:p>
        </p:txBody>
      </p:sp>
      <p:sp>
        <p:nvSpPr>
          <p:cNvPr id="4" name="日期占位符 3"/>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圆角矩形 7"/>
          <p:cNvSpPr/>
          <p:nvPr userDrawn="1"/>
        </p:nvSpPr>
        <p:spPr>
          <a:xfrm>
            <a:off x="1092521" y="1561541"/>
            <a:ext cx="4755976" cy="3814762"/>
          </a:xfrm>
          <a:prstGeom prst="roundRect">
            <a:avLst>
              <a:gd name="adj" fmla="val 6395"/>
            </a:avLst>
          </a:prstGeom>
          <a:solidFill>
            <a:srgbClr val="FCFCFC"/>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just">
              <a:lnSpc>
                <a:spcPct val="150000"/>
              </a:lnSpc>
              <a:defRPr/>
            </a:pPr>
            <a:endParaRPr lang="zh-CN" altLang="en-US" dirty="0">
              <a:solidFill>
                <a:srgbClr val="1C1C1C"/>
              </a:solidFill>
              <a:latin typeface="Arial" panose="020B0604020202020204" pitchFamily="34" charset="0"/>
              <a:ea typeface="黑体" panose="02010609060101010101" pitchFamily="49" charset="-122"/>
            </a:endParaRPr>
          </a:p>
        </p:txBody>
      </p:sp>
      <p:sp>
        <p:nvSpPr>
          <p:cNvPr id="9" name="TextBox 7"/>
          <p:cNvSpPr txBox="1"/>
          <p:nvPr userDrawn="1"/>
        </p:nvSpPr>
        <p:spPr>
          <a:xfrm>
            <a:off x="1441938" y="389013"/>
            <a:ext cx="9355016" cy="511175"/>
          </a:xfrm>
          <a:prstGeom prst="roundRect">
            <a:avLst/>
          </a:prstGeom>
          <a:solidFill>
            <a:schemeClr val="accent1"/>
          </a:solidFill>
          <a:ln w="57150">
            <a:noFill/>
          </a:ln>
        </p:spPr>
        <p:txBody>
          <a:bodyPr wrap="square">
            <a:spAutoFit/>
          </a:bodyPr>
          <a:lstStyle/>
          <a:p>
            <a:pPr algn="ctr">
              <a:defRPr/>
            </a:pPr>
            <a:endParaRPr lang="zh-CN" altLang="en-US" sz="2400" dirty="0">
              <a:solidFill>
                <a:srgbClr val="FBFBFB"/>
              </a:solidFill>
              <a:latin typeface="Arial" panose="020B0604020202020204" pitchFamily="34" charset="0"/>
              <a:ea typeface="黑体" panose="02010609060101010101" pitchFamily="49" charset="-122"/>
            </a:endParaRPr>
          </a:p>
        </p:txBody>
      </p:sp>
      <p:pic>
        <p:nvPicPr>
          <p:cNvPr id="10" name="图片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407678" y="4842903"/>
            <a:ext cx="2125663"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圆角矩形 10"/>
          <p:cNvSpPr/>
          <p:nvPr userDrawn="1"/>
        </p:nvSpPr>
        <p:spPr>
          <a:xfrm>
            <a:off x="6332736" y="1561541"/>
            <a:ext cx="4755976" cy="3814762"/>
          </a:xfrm>
          <a:prstGeom prst="roundRect">
            <a:avLst>
              <a:gd name="adj" fmla="val 6395"/>
            </a:avLst>
          </a:prstGeom>
          <a:solidFill>
            <a:srgbClr val="FCFCFC"/>
          </a:solid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just">
              <a:lnSpc>
                <a:spcPct val="150000"/>
              </a:lnSpc>
              <a:defRPr/>
            </a:pPr>
            <a:endParaRPr lang="zh-CN" altLang="en-US" dirty="0">
              <a:solidFill>
                <a:srgbClr val="1C1C1C"/>
              </a:solidFill>
              <a:latin typeface="Arial" panose="020B0604020202020204" pitchFamily="34" charset="0"/>
              <a:ea typeface="黑体" panose="02010609060101010101" pitchFamily="49" charset="-122"/>
            </a:endParaRPr>
          </a:p>
        </p:txBody>
      </p:sp>
      <p:pic>
        <p:nvPicPr>
          <p:cNvPr id="12" name="图片 4"/>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47893" y="4842903"/>
            <a:ext cx="2125663" cy="158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a:xfrm>
            <a:off x="1441938" y="389013"/>
            <a:ext cx="9355016" cy="511176"/>
          </a:xfrm>
        </p:spPr>
        <p:txBody>
          <a:bodyPr anchor="ctr" anchorCtr="0">
            <a:normAutofit/>
          </a:bodyPr>
          <a:lstStyle>
            <a:lvl1pPr algn="ctr">
              <a:defRPr sz="2400" b="0">
                <a:solidFill>
                  <a:schemeClr val="bg1"/>
                </a:solidFill>
              </a:defRPr>
            </a:lvl1pPr>
          </a:lstStyle>
          <a:p>
            <a:r>
              <a:rPr lang="zh-CN" altLang="en-US" dirty="0" smtClean="0"/>
              <a:t>单击此处编辑母版标题样式</a:t>
            </a:r>
            <a:endParaRPr lang="zh-CN" altLang="en-US" dirty="0"/>
          </a:p>
        </p:txBody>
      </p:sp>
      <p:sp>
        <p:nvSpPr>
          <p:cNvPr id="3" name="内容占位符 2"/>
          <p:cNvSpPr>
            <a:spLocks noGrp="1"/>
          </p:cNvSpPr>
          <p:nvPr>
            <p:ph sz="half" idx="1" hasCustomPrompt="1"/>
          </p:nvPr>
        </p:nvSpPr>
        <p:spPr>
          <a:xfrm>
            <a:off x="1166377" y="1561541"/>
            <a:ext cx="4603576" cy="3814762"/>
          </a:xfrm>
        </p:spPr>
        <p:txBody>
          <a:bodyPr anchor="ctr" anchorCtr="0">
            <a:normAutofit/>
          </a:bodyPr>
          <a:lstStyle>
            <a:lvl1pPr marL="0" indent="0" algn="ctr">
              <a:spcBef>
                <a:spcPts val="0"/>
              </a:spcBef>
              <a:buFont typeface="Arial" panose="020B0604020202020204" pitchFamily="34" charset="0"/>
              <a:buNone/>
              <a:defRPr sz="2400">
                <a:solidFill>
                  <a:schemeClr val="tx1"/>
                </a:solidFill>
              </a:defRPr>
            </a:lvl1pPr>
            <a:lvl2pPr marL="457200" indent="0" algn="ctr">
              <a:buFont typeface="Arial" panose="020B0604020202020204" pitchFamily="34" charset="0"/>
              <a:buNone/>
              <a:defRPr sz="2000">
                <a:solidFill>
                  <a:schemeClr val="tx1"/>
                </a:solidFill>
              </a:defRPr>
            </a:lvl2pPr>
            <a:lvl3pPr marL="914400" indent="0" algn="ctr">
              <a:buFont typeface="Arial" panose="020B0604020202020204" pitchFamily="34" charset="0"/>
              <a:buNone/>
              <a:defRPr sz="1800">
                <a:solidFill>
                  <a:schemeClr val="tx1"/>
                </a:solidFill>
              </a:defRPr>
            </a:lvl3pPr>
            <a:lvl4pPr marL="1371600" indent="0" algn="ctr">
              <a:buFont typeface="Arial" panose="020B0604020202020204" pitchFamily="34" charset="0"/>
              <a:buNone/>
              <a:defRPr sz="1800">
                <a:solidFill>
                  <a:schemeClr val="tx1"/>
                </a:solidFill>
              </a:defRPr>
            </a:lvl4pPr>
            <a:lvl5pPr marL="1828800" indent="0" algn="ctr">
              <a:buFont typeface="Arial" panose="020B0604020202020204" pitchFamily="34" charset="0"/>
              <a:buNone/>
              <a:defRPr sz="1800">
                <a:solidFill>
                  <a:schemeClr val="tx1"/>
                </a:solidFill>
              </a:defRPr>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内容占位符 3"/>
          <p:cNvSpPr>
            <a:spLocks noGrp="1"/>
          </p:cNvSpPr>
          <p:nvPr>
            <p:ph sz="half" idx="2" hasCustomPrompt="1"/>
          </p:nvPr>
        </p:nvSpPr>
        <p:spPr>
          <a:xfrm>
            <a:off x="6378456" y="1561541"/>
            <a:ext cx="4679776" cy="3814762"/>
          </a:xfrm>
        </p:spPr>
        <p:txBody>
          <a:bodyPr anchor="ctr" anchorCtr="0">
            <a:normAutofit/>
          </a:bodyPr>
          <a:lstStyle>
            <a:lvl1pPr marL="0" indent="0" algn="ctr">
              <a:spcBef>
                <a:spcPts val="0"/>
              </a:spcBef>
              <a:buFont typeface="Arial" panose="020B0604020202020204" pitchFamily="34" charset="0"/>
              <a:buNone/>
              <a:defRPr sz="2400">
                <a:solidFill>
                  <a:schemeClr val="tx1"/>
                </a:solidFill>
              </a:defRPr>
            </a:lvl1pPr>
            <a:lvl2pPr marL="457200" indent="0" algn="ctr">
              <a:buFont typeface="Arial" panose="020B0604020202020204" pitchFamily="34" charset="0"/>
              <a:buNone/>
              <a:defRPr sz="2000">
                <a:solidFill>
                  <a:schemeClr val="tx1"/>
                </a:solidFill>
              </a:defRPr>
            </a:lvl2pPr>
            <a:lvl3pPr marL="914400" indent="0" algn="ctr">
              <a:buFont typeface="Arial" panose="020B0604020202020204" pitchFamily="34" charset="0"/>
              <a:buNone/>
              <a:defRPr sz="1800">
                <a:solidFill>
                  <a:schemeClr val="tx1"/>
                </a:solidFill>
              </a:defRPr>
            </a:lvl3pPr>
            <a:lvl4pPr marL="1371600" indent="0" algn="ctr">
              <a:buFont typeface="Arial" panose="020B0604020202020204" pitchFamily="34" charset="0"/>
              <a:buNone/>
              <a:defRPr sz="1800">
                <a:solidFill>
                  <a:schemeClr val="tx1"/>
                </a:solidFill>
              </a:defRPr>
            </a:lvl4pPr>
            <a:lvl5pPr marL="1828800" indent="0" algn="ctr">
              <a:buFont typeface="Arial" panose="020B0604020202020204" pitchFamily="34" charset="0"/>
              <a:buNone/>
              <a:defRPr sz="1800">
                <a:solidFill>
                  <a:schemeClr val="tx1"/>
                </a:solidFill>
              </a:defRPr>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日期占位符 4"/>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normAutofit/>
          </a:bodyPr>
          <a:lstStyle>
            <a:lvl1pPr>
              <a:defRPr sz="2400"/>
            </a:lvl1pPr>
            <a:lvl2pPr>
              <a:defRPr sz="2000"/>
            </a:lvl2pPr>
            <a:lvl3pPr>
              <a:defRPr sz="1800"/>
            </a:lvl3pPr>
            <a:lvl4pPr>
              <a:defRPr sz="1800"/>
            </a:lvl4pPr>
            <a:lvl5pPr>
              <a:defRPr sz="1800"/>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endParaRPr lang="zh-CN" altLang="en-US" dirty="0" smtClean="0"/>
          </a:p>
        </p:txBody>
      </p:sp>
      <p:sp>
        <p:nvSpPr>
          <p:cNvPr id="6" name="内容占位符 5"/>
          <p:cNvSpPr>
            <a:spLocks noGrp="1"/>
          </p:cNvSpPr>
          <p:nvPr>
            <p:ph sz="quarter" idx="4" hasCustomPrompt="1"/>
          </p:nvPr>
        </p:nvSpPr>
        <p:spPr>
          <a:xfrm>
            <a:off x="6172200" y="2505075"/>
            <a:ext cx="5183188" cy="3684588"/>
          </a:xfrm>
        </p:spPr>
        <p:txBody>
          <a:bodyPr>
            <a:normAutofit/>
          </a:bodyPr>
          <a:lstStyle>
            <a:lvl1pPr>
              <a:defRPr sz="2400"/>
            </a:lvl1pPr>
            <a:lvl2pPr>
              <a:defRPr sz="2000"/>
            </a:lvl2pPr>
            <a:lvl3pPr>
              <a:defRPr sz="1800"/>
            </a:lvl3pPr>
            <a:lvl4pPr>
              <a:defRPr sz="1800"/>
            </a:lvl4pPr>
            <a:lvl5pPr>
              <a:defRPr sz="1800"/>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10" name="矩形 9"/>
          <p:cNvSpPr/>
          <p:nvPr userDrawn="1"/>
        </p:nvSpPr>
        <p:spPr>
          <a:xfrm>
            <a:off x="0" y="724678"/>
            <a:ext cx="579120" cy="5302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nvSpPr>
        <p:spPr>
          <a:xfrm>
            <a:off x="629920" y="724678"/>
            <a:ext cx="121920" cy="530255"/>
          </a:xfrm>
          <a:prstGeom prst="rect">
            <a:avLst/>
          </a:prstGeom>
          <a:solidFill>
            <a:srgbClr val="8C8C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日期占位符 6"/>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705600" y="1123200"/>
            <a:ext cx="5770800" cy="2386800"/>
          </a:xfrm>
        </p:spPr>
        <p:txBody>
          <a:bodyPr anchor="b" anchorCtr="0">
            <a:noAutofit/>
          </a:bodyPr>
          <a:lstStyle>
            <a:lvl1pPr>
              <a:defRPr sz="8800">
                <a:solidFill>
                  <a:schemeClr val="bg1"/>
                </a:solidFill>
              </a:defRPr>
            </a:lvl1pPr>
          </a:lstStyle>
          <a:p>
            <a:r>
              <a:rPr lang="zh-CN" altLang="en-US" dirty="0" smtClean="0"/>
              <a:t>编辑标题</a:t>
            </a:r>
            <a:endParaRPr lang="zh-CN" altLang="en-US" dirty="0"/>
          </a:p>
        </p:txBody>
      </p:sp>
      <p:sp>
        <p:nvSpPr>
          <p:cNvPr id="3" name="日期占位符 2"/>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9787" y="457200"/>
            <a:ext cx="4165200" cy="1602000"/>
          </a:xfrm>
        </p:spPr>
        <p:txBody>
          <a:bodyPr anchor="b"/>
          <a:lstStyle>
            <a:lvl1pPr>
              <a:defRPr sz="3200"/>
            </a:lvl1pPr>
          </a:lstStyle>
          <a:p>
            <a:r>
              <a:rPr lang="zh-CN" altLang="en-US" dirty="0" smtClean="0"/>
              <a:t>单击此处编辑标题</a:t>
            </a:r>
            <a:endParaRPr lang="zh-CN" altLang="en-US" dirty="0"/>
          </a:p>
        </p:txBody>
      </p:sp>
      <p:sp>
        <p:nvSpPr>
          <p:cNvPr id="3" name="图片占位符 2"/>
          <p:cNvSpPr>
            <a:spLocks noGrp="1"/>
          </p:cNvSpPr>
          <p:nvPr>
            <p:ph type="pic" idx="1"/>
          </p:nvPr>
        </p:nvSpPr>
        <p:spPr>
          <a:xfrm>
            <a:off x="5183188"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endParaRPr lang="zh-CN" altLang="en-US" dirty="0" smtClean="0"/>
          </a:p>
        </p:txBody>
      </p:sp>
      <p:sp>
        <p:nvSpPr>
          <p:cNvPr id="5" name="日期占位符 4"/>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9509760" y="471805"/>
            <a:ext cx="1844040" cy="5811838"/>
          </a:xfrm>
        </p:spPr>
        <p:txBody>
          <a:bodyPr vert="eaVert"/>
          <a:lstStyle/>
          <a:p>
            <a:r>
              <a:rPr lang="zh-CN" altLang="en-US" dirty="0" smtClean="0"/>
              <a:t>单击此处编辑标题</a:t>
            </a:r>
            <a:endParaRPr lang="zh-CN" altLang="en-US" dirty="0"/>
          </a:p>
        </p:txBody>
      </p:sp>
      <p:sp>
        <p:nvSpPr>
          <p:cNvPr id="3" name="竖排文字占位符 2"/>
          <p:cNvSpPr>
            <a:spLocks noGrp="1"/>
          </p:cNvSpPr>
          <p:nvPr>
            <p:ph type="body" orient="vert" idx="1" hasCustomPrompt="1"/>
          </p:nvPr>
        </p:nvSpPr>
        <p:spPr>
          <a:xfrm>
            <a:off x="838200" y="471805"/>
            <a:ext cx="8534400" cy="5811838"/>
          </a:xfrm>
        </p:spPr>
        <p:txBody>
          <a:bodyPr vert="eaVert"/>
          <a:lstStyle>
            <a:lvl1pPr>
              <a:defRPr sz="2400"/>
            </a:lvl1pPr>
            <a:lvl2pPr>
              <a:defRPr sz="2000"/>
            </a:lvl2pPr>
            <a:lvl3pPr>
              <a:defRPr sz="1800"/>
            </a:lvl3pPr>
            <a:lvl4pPr>
              <a:defRPr sz="1800"/>
            </a:lvl4pPr>
            <a:lvl5pPr>
              <a:defRPr sz="1800"/>
            </a:lvl5p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7D61141C-C3AC-4E26-8E0A-3A317DFB1F2A}"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6D3055B-5BEA-4B5F-A012-D630FB90DD8D}" type="slidenum">
              <a:rPr lang="zh-CN" altLang="en-US" smtClean="0"/>
            </a:fld>
            <a:endParaRPr lang="zh-CN" alt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image" Target="../media/image4.jpe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zh-CN" altLang="en-US" sz="2400" dirty="0" smtClean="0"/>
              <a:t>单击此处编辑文本</a:t>
            </a:r>
            <a:endParaRPr lang="en-US" altLang="zh-CN" sz="2400" dirty="0" smtClean="0"/>
          </a:p>
          <a:p>
            <a:pPr lvl="1"/>
            <a:r>
              <a:rPr lang="zh-CN" altLang="en-US" sz="2000" dirty="0" smtClean="0"/>
              <a:t>第二级</a:t>
            </a:r>
            <a:endParaRPr lang="zh-CN" altLang="en-US" sz="2000" dirty="0" smtClean="0"/>
          </a:p>
          <a:p>
            <a:pPr lvl="2"/>
            <a:r>
              <a:rPr lang="zh-CN" altLang="en-US" sz="1800" dirty="0" smtClean="0"/>
              <a:t>第三级</a:t>
            </a:r>
            <a:endParaRPr lang="zh-CN" altLang="en-US" sz="1800"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800" baseline="0">
                <a:solidFill>
                  <a:schemeClr val="tx1">
                    <a:tint val="75000"/>
                  </a:schemeClr>
                </a:solidFill>
              </a:defRPr>
            </a:lvl1pPr>
          </a:lstStyle>
          <a:p>
            <a:fld id="{7D61141C-C3AC-4E26-8E0A-3A317DFB1F2A}"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800" baseline="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800" baseline="0">
                <a:solidFill>
                  <a:schemeClr val="tx1">
                    <a:tint val="75000"/>
                  </a:schemeClr>
                </a:solidFill>
              </a:defRPr>
            </a:lvl1pPr>
          </a:lstStyle>
          <a:p>
            <a:fld id="{76D3055B-5BEA-4B5F-A012-D630FB90DD8D}"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just" defTabSz="914400" rtl="0" eaLnBrk="1" latinLnBrk="0" hangingPunct="1">
        <a:lnSpc>
          <a:spcPct val="15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just"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just"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just"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just"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80.xml"/><Relationship Id="rId6" Type="http://schemas.openxmlformats.org/officeDocument/2006/relationships/tags" Target="../tags/tag79.xml"/><Relationship Id="rId5" Type="http://schemas.openxmlformats.org/officeDocument/2006/relationships/tags" Target="../tags/tag78.xml"/><Relationship Id="rId4" Type="http://schemas.openxmlformats.org/officeDocument/2006/relationships/tags" Target="../tags/tag77.xml"/><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2" Type="http://schemas.openxmlformats.org/officeDocument/2006/relationships/notesSlide" Target="../notesSlides/notesSlide2.xml"/><Relationship Id="rId21" Type="http://schemas.openxmlformats.org/officeDocument/2006/relationships/slideLayout" Target="../slideLayouts/slideLayout7.xml"/><Relationship Id="rId20" Type="http://schemas.openxmlformats.org/officeDocument/2006/relationships/tags" Target="../tags/tag23.xml"/><Relationship Id="rId2" Type="http://schemas.openxmlformats.org/officeDocument/2006/relationships/tags" Target="../tags/tag5.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6" Type="http://schemas.openxmlformats.org/officeDocument/2006/relationships/notesSlide" Target="../notesSlides/notesSlide3.xml"/><Relationship Id="rId35" Type="http://schemas.openxmlformats.org/officeDocument/2006/relationships/slideLayout" Target="../slideLayouts/slideLayout7.xml"/><Relationship Id="rId34" Type="http://schemas.openxmlformats.org/officeDocument/2006/relationships/tags" Target="../tags/tag57.xml"/><Relationship Id="rId33" Type="http://schemas.openxmlformats.org/officeDocument/2006/relationships/tags" Target="../tags/tag56.xml"/><Relationship Id="rId32" Type="http://schemas.openxmlformats.org/officeDocument/2006/relationships/tags" Target="../tags/tag55.xml"/><Relationship Id="rId31" Type="http://schemas.openxmlformats.org/officeDocument/2006/relationships/tags" Target="../tags/tag54.xml"/><Relationship Id="rId30" Type="http://schemas.openxmlformats.org/officeDocument/2006/relationships/tags" Target="../tags/tag53.xml"/><Relationship Id="rId3" Type="http://schemas.openxmlformats.org/officeDocument/2006/relationships/tags" Target="../tags/tag26.xml"/><Relationship Id="rId29" Type="http://schemas.openxmlformats.org/officeDocument/2006/relationships/tags" Target="../tags/tag52.xml"/><Relationship Id="rId28" Type="http://schemas.openxmlformats.org/officeDocument/2006/relationships/tags" Target="../tags/tag51.xml"/><Relationship Id="rId27" Type="http://schemas.openxmlformats.org/officeDocument/2006/relationships/tags" Target="../tags/tag50.xml"/><Relationship Id="rId26" Type="http://schemas.openxmlformats.org/officeDocument/2006/relationships/tags" Target="../tags/tag49.xml"/><Relationship Id="rId25" Type="http://schemas.openxmlformats.org/officeDocument/2006/relationships/tags" Target="../tags/tag48.xml"/><Relationship Id="rId24" Type="http://schemas.openxmlformats.org/officeDocument/2006/relationships/tags" Target="../tags/tag47.xml"/><Relationship Id="rId23" Type="http://schemas.openxmlformats.org/officeDocument/2006/relationships/tags" Target="../tags/tag46.xml"/><Relationship Id="rId22" Type="http://schemas.openxmlformats.org/officeDocument/2006/relationships/tags" Target="../tags/tag45.xml"/><Relationship Id="rId21" Type="http://schemas.openxmlformats.org/officeDocument/2006/relationships/tags" Target="../tags/tag44.xml"/><Relationship Id="rId20" Type="http://schemas.openxmlformats.org/officeDocument/2006/relationships/tags" Target="../tags/tag43.xml"/><Relationship Id="rId2" Type="http://schemas.openxmlformats.org/officeDocument/2006/relationships/tags" Target="../tags/tag25.xml"/><Relationship Id="rId19" Type="http://schemas.openxmlformats.org/officeDocument/2006/relationships/tags" Target="../tags/tag42.xml"/><Relationship Id="rId18" Type="http://schemas.openxmlformats.org/officeDocument/2006/relationships/tags" Target="../tags/tag41.xml"/><Relationship Id="rId17" Type="http://schemas.openxmlformats.org/officeDocument/2006/relationships/tags" Target="../tags/tag40.xml"/><Relationship Id="rId16" Type="http://schemas.openxmlformats.org/officeDocument/2006/relationships/tags" Target="../tags/tag39.xml"/><Relationship Id="rId15" Type="http://schemas.openxmlformats.org/officeDocument/2006/relationships/tags" Target="../tags/tag38.xml"/><Relationship Id="rId14" Type="http://schemas.openxmlformats.org/officeDocument/2006/relationships/tags" Target="../tags/tag37.xml"/><Relationship Id="rId13" Type="http://schemas.openxmlformats.org/officeDocument/2006/relationships/tags" Target="../tags/tag36.xml"/><Relationship Id="rId12" Type="http://schemas.openxmlformats.org/officeDocument/2006/relationships/tags" Target="../tags/tag35.xml"/><Relationship Id="rId11" Type="http://schemas.openxmlformats.org/officeDocument/2006/relationships/tags" Target="../tags/tag34.xml"/><Relationship Id="rId10" Type="http://schemas.openxmlformats.org/officeDocument/2006/relationships/tags" Target="../tags/tag33.xml"/><Relationship Id="rId1" Type="http://schemas.openxmlformats.org/officeDocument/2006/relationships/tags" Target="../tags/tag2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704850" y="1122680"/>
            <a:ext cx="9359900" cy="2387600"/>
          </a:xfrm>
        </p:spPr>
        <p:txBody>
          <a:bodyPr>
            <a:normAutofit fontScale="90000"/>
          </a:bodyPr>
          <a:lstStyle/>
          <a:p>
            <a:r>
              <a:rPr lang="zh-CN" altLang="en-US" sz="8000">
                <a:sym typeface="+mn-ea"/>
              </a:rPr>
              <a:t>基要真理</a:t>
            </a:r>
            <a:br>
              <a:rPr lang="zh-CN" altLang="en-US">
                <a:sym typeface="+mn-ea"/>
              </a:rPr>
            </a:br>
            <a:br>
              <a:rPr lang="zh-CN" altLang="en-US">
                <a:sym typeface="+mn-ea"/>
              </a:rPr>
            </a:br>
            <a:r>
              <a:rPr lang="en-US" altLang="zh-CN">
                <a:sym typeface="+mn-ea"/>
              </a:rPr>
              <a:t>-</a:t>
            </a:r>
            <a:r>
              <a:rPr lang="zh-CN" altLang="en-US">
                <a:sym typeface="+mn-ea"/>
              </a:rPr>
              <a:t>神的性格：可交通的属性(1)</a:t>
            </a:r>
            <a:endParaRPr lang="zh-CN" altLang="en-US">
              <a:sym typeface="+mn-ea"/>
            </a:endParaRPr>
          </a:p>
        </p:txBody>
      </p:sp>
      <p:sp>
        <p:nvSpPr>
          <p:cNvPr id="3" name="副标题 2"/>
          <p:cNvSpPr>
            <a:spLocks noGrp="1"/>
          </p:cNvSpPr>
          <p:nvPr>
            <p:ph type="subTitle" idx="1"/>
            <p:custDataLst>
              <p:tags r:id="rId2"/>
            </p:custDataLst>
          </p:nvPr>
        </p:nvSpPr>
        <p:spPr>
          <a:xfrm>
            <a:off x="704850" y="3602355"/>
            <a:ext cx="7339965" cy="1655445"/>
          </a:xfrm>
        </p:spPr>
        <p:txBody>
          <a:bodyPr>
            <a:normAutofit lnSpcReduction="20000"/>
          </a:bodyPr>
          <a:lstStyle/>
          <a:p>
            <a:endParaRPr lang="zh-CN" altLang="en-US" b="1">
              <a:sym typeface="+mn-ea"/>
            </a:endParaRPr>
          </a:p>
          <a:p>
            <a:r>
              <a:rPr lang="en-US" altLang="zh-CN" b="1">
                <a:sym typeface="+mn-ea"/>
              </a:rPr>
              <a:t>-</a:t>
            </a:r>
            <a:r>
              <a:rPr b="1">
                <a:sym typeface="+mn-ea"/>
              </a:rPr>
              <a:t>取自教材-更新传道会《系统神学》 古德恩 第十</a:t>
            </a:r>
            <a:r>
              <a:rPr lang="zh-CN" b="1">
                <a:sym typeface="+mn-ea"/>
              </a:rPr>
              <a:t>二</a:t>
            </a:r>
            <a:r>
              <a:rPr b="1">
                <a:sym typeface="+mn-ea"/>
              </a:rPr>
              <a:t>章</a:t>
            </a:r>
            <a:endParaRPr b="1">
              <a:sym typeface="+mn-ea"/>
            </a:endParaRPr>
          </a:p>
          <a:p>
            <a:endParaRPr lang="zh-CN" altLang="en-US" dirty="0"/>
          </a:p>
          <a:p>
            <a:endParaRPr lang="zh-CN" altLang="en-US" dirty="0"/>
          </a:p>
        </p:txBody>
      </p:sp>
    </p:spTree>
    <p:custDataLst>
      <p:tags r:id="rId3"/>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8660000">
            <a:off x="4276592" y="2034857"/>
            <a:ext cx="1885478" cy="859590"/>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720297">
            <a:off x="1328996" y="1364013"/>
            <a:ext cx="4745294" cy="1311801"/>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zh-CN" sz="2800" b="1" kern="0" smtClean="0">
                <a:solidFill>
                  <a:schemeClr val="bg1"/>
                </a:solidFill>
                <a:sym typeface="Arial" panose="020B0604020202020204" pitchFamily="34" charset="0"/>
              </a:rPr>
              <a:t>神是由什么组成的？</a:t>
            </a:r>
            <a:endParaRPr lang="zh-CN" sz="2800" b="1" kern="0" smtClean="0">
              <a:solidFill>
                <a:schemeClr val="bg1"/>
              </a:solidFill>
              <a:sym typeface="Arial" panose="020B0604020202020204" pitchFamily="34" charset="0"/>
            </a:endParaRPr>
          </a:p>
        </p:txBody>
      </p:sp>
      <p:sp>
        <p:nvSpPr>
          <p:cNvPr id="26" name="矩形 25"/>
          <p:cNvSpPr/>
          <p:nvPr>
            <p:custDataLst>
              <p:tags r:id="rId3"/>
            </p:custDataLst>
          </p:nvPr>
        </p:nvSpPr>
        <p:spPr>
          <a:xfrm>
            <a:off x="180340" y="-32779"/>
            <a:ext cx="7768590" cy="584775"/>
          </a:xfrm>
          <a:prstGeom prst="rect">
            <a:avLst/>
          </a:prstGeom>
        </p:spPr>
        <p:txBody>
          <a:bodyPr wrap="square"/>
          <a:lstStyle/>
          <a:p>
            <a:pPr algn="ctr"/>
            <a:r>
              <a:rPr lang="en-US" altLang="zh-CN" sz="4800" b="1" dirty="0">
                <a:sym typeface="Arial" panose="020B0604020202020204" pitchFamily="34" charset="0"/>
              </a:rPr>
              <a:t>1.</a:t>
            </a:r>
            <a:r>
              <a:rPr lang="zh-CN" altLang="en-US" sz="4800" b="1" dirty="0">
                <a:sym typeface="Arial" panose="020B0604020202020204" pitchFamily="34" charset="0"/>
              </a:rPr>
              <a:t>描述神实存的属性</a:t>
            </a:r>
            <a:r>
              <a:rPr lang="en-US" altLang="zh-CN" sz="4800" b="1" dirty="0">
                <a:sym typeface="Arial" panose="020B0604020202020204" pitchFamily="34" charset="0"/>
              </a:rPr>
              <a:t> </a:t>
            </a:r>
            <a:endParaRPr lang="zh-CN" altLang="en-US" sz="4800" b="1" dirty="0">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mj-cs"/>
              <a:sym typeface="+mn-ea"/>
            </a:endParaRPr>
          </a:p>
          <a:p>
            <a:pPr algn="ctr"/>
            <a:endParaRPr lang="zh-CN" altLang="en-US" sz="3200" dirty="0">
              <a:latin typeface="+mj-lt"/>
              <a:ea typeface="+mj-ea"/>
              <a:cs typeface="+mj-cs"/>
              <a:sym typeface="Arial" panose="020B0604020202020204" pitchFamily="34" charset="0"/>
            </a:endParaRPr>
          </a:p>
        </p:txBody>
      </p:sp>
      <p:sp>
        <p:nvSpPr>
          <p:cNvPr id="27" name="矩形 26"/>
          <p:cNvSpPr/>
          <p:nvPr>
            <p:custDataLst>
              <p:tags r:id="rId4"/>
            </p:custDataLst>
          </p:nvPr>
        </p:nvSpPr>
        <p:spPr>
          <a:xfrm>
            <a:off x="-3810" y="3550920"/>
            <a:ext cx="12211050" cy="2805430"/>
          </a:xfrm>
          <a:prstGeom prst="rect">
            <a:avLst/>
          </a:prstGeom>
        </p:spPr>
        <p:txBody>
          <a:bodyPr wrap="square" anchor="t"/>
          <a:lstStyle/>
          <a:p>
            <a:pPr marL="342900" indent="-342900" algn="just">
              <a:lnSpc>
                <a:spcPct val="130000"/>
              </a:lnSpc>
              <a:buFont typeface="Wingdings" panose="05000000000000000000" charset="0"/>
              <a:buChar char="l"/>
            </a:pPr>
            <a:r>
              <a:rPr lang="zh-CN" altLang="en-US" sz="2400" b="1" kern="0" dirty="0" err="1" smtClean="0">
                <a:sym typeface="Arial" panose="020B0604020202020204" pitchFamily="34" charset="0"/>
              </a:rPr>
              <a:t>答案：神是灵 （约</a:t>
            </a:r>
            <a:r>
              <a:rPr lang="en-US" altLang="zh-CN" sz="2400" b="1" kern="0" dirty="0" err="1" smtClean="0">
                <a:sym typeface="Arial" panose="020B0604020202020204" pitchFamily="34" charset="0"/>
              </a:rPr>
              <a:t>4:24</a:t>
            </a:r>
            <a:r>
              <a:rPr lang="zh-CN" altLang="en-US" sz="2400" b="1" kern="0" dirty="0" err="1" smtClean="0">
                <a:sym typeface="Arial" panose="020B0604020202020204" pitchFamily="34" charset="0"/>
              </a:rPr>
              <a:t>）撒玛利亚妇人</a:t>
            </a: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r>
              <a:rPr lang="zh-CN" altLang="en-US" sz="2400" b="1" kern="0" dirty="0" err="1" smtClean="0">
                <a:sym typeface="Arial" panose="020B0604020202020204" pitchFamily="34" charset="0"/>
              </a:rPr>
              <a:t>所以：真实的敬拜与外在的地点无关，而是与一个人</a:t>
            </a:r>
            <a:r>
              <a:rPr lang="zh-CN" altLang="en-US" sz="2400" b="1" u="sng" kern="0" dirty="0" err="1" smtClean="0">
                <a:solidFill>
                  <a:srgbClr val="0000FF"/>
                </a:solidFill>
                <a:sym typeface="Arial" panose="020B0604020202020204" pitchFamily="34" charset="0"/>
              </a:rPr>
              <a:t>内在属灵的光景</a:t>
            </a:r>
            <a:r>
              <a:rPr lang="zh-CN" altLang="en-US" sz="2400" b="1" kern="0" dirty="0" err="1" smtClean="0">
                <a:sym typeface="Arial" panose="020B0604020202020204" pitchFamily="34" charset="0"/>
              </a:rPr>
              <a:t>有关。</a:t>
            </a: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r>
              <a:rPr lang="zh-CN" altLang="en-US" sz="2400" b="1" u="sng" kern="0" dirty="0" err="1" smtClean="0">
                <a:solidFill>
                  <a:srgbClr val="0000FF"/>
                </a:solidFill>
                <a:sym typeface="Arial" panose="020B0604020202020204" pitchFamily="34" charset="0"/>
              </a:rPr>
              <a:t>神不是无限的大</a:t>
            </a:r>
            <a:r>
              <a:rPr lang="zh-CN" altLang="en-US" sz="2400" b="1" kern="0" dirty="0" err="1" smtClean="0">
                <a:sym typeface="Arial" panose="020B0604020202020204" pitchFamily="34" charset="0"/>
              </a:rPr>
              <a:t>：神不是以其一部分，而是以其全部，在空间的每一角落（诗139:7-10）</a:t>
            </a: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r>
              <a:rPr lang="zh-CN" altLang="en-US" sz="2400" b="1" u="sng" kern="0" dirty="0" err="1" smtClean="0">
                <a:solidFill>
                  <a:srgbClr val="0000FF"/>
                </a:solidFill>
                <a:sym typeface="Arial" panose="020B0604020202020204" pitchFamily="34" charset="0"/>
              </a:rPr>
              <a:t>神也不是无限的小</a:t>
            </a:r>
            <a:r>
              <a:rPr lang="zh-CN" altLang="en-US" sz="2400" b="1" kern="0" dirty="0" err="1" smtClean="0">
                <a:sym typeface="Arial" panose="020B0604020202020204" pitchFamily="34" charset="0"/>
              </a:rPr>
              <a:t>：因为宇宙里没有一个地方可以圈住他或包涵他 （王上8:27）</a:t>
            </a: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r>
              <a:rPr lang="zh-CN" altLang="en-US" sz="2400" b="1" kern="0" dirty="0" err="1" smtClean="0">
                <a:sym typeface="Arial" panose="020B0604020202020204" pitchFamily="34" charset="0"/>
              </a:rPr>
              <a:t>所以：</a:t>
            </a:r>
            <a:r>
              <a:rPr lang="zh-CN" altLang="en-US" sz="2400" b="1" u="sng" kern="0" dirty="0" err="1" smtClean="0">
                <a:solidFill>
                  <a:srgbClr val="0000FF"/>
                </a:solidFill>
                <a:sym typeface="Arial" panose="020B0604020202020204" pitchFamily="34" charset="0"/>
              </a:rPr>
              <a:t>不要拜偶像</a:t>
            </a:r>
            <a:r>
              <a:rPr lang="zh-CN" altLang="en-US" sz="2400" b="1" kern="0" dirty="0" err="1" smtClean="0">
                <a:sym typeface="Arial" panose="020B0604020202020204" pitchFamily="34" charset="0"/>
              </a:rPr>
              <a:t>（十戒：出</a:t>
            </a:r>
            <a:r>
              <a:rPr lang="en-US" altLang="zh-CN" sz="2400" b="1" kern="0" dirty="0" err="1" smtClean="0">
                <a:sym typeface="Arial" panose="020B0604020202020204" pitchFamily="34" charset="0"/>
              </a:rPr>
              <a:t>20:4-6</a:t>
            </a:r>
            <a:r>
              <a:rPr lang="zh-CN" altLang="en-US" sz="2400" b="1" kern="0" dirty="0" err="1" smtClean="0">
                <a:sym typeface="Arial" panose="020B0604020202020204" pitchFamily="34" charset="0"/>
              </a:rPr>
              <a:t>）</a:t>
            </a:r>
            <a:r>
              <a:rPr lang="en-US" altLang="zh-CN" sz="2400" b="1" kern="0" dirty="0" err="1" smtClean="0">
                <a:sym typeface="Arial" panose="020B0604020202020204" pitchFamily="34" charset="0"/>
              </a:rPr>
              <a:t>, </a:t>
            </a:r>
            <a:r>
              <a:rPr lang="zh-CN" altLang="en-US" sz="2400" b="1" kern="0" dirty="0" err="1" smtClean="0">
                <a:sym typeface="Arial" panose="020B0604020202020204" pitchFamily="34" charset="0"/>
              </a:rPr>
              <a:t>忌邪的神，金牛犊</a:t>
            </a: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endParaRPr lang="zh-CN" altLang="en-US" sz="2400" b="1" kern="0" dirty="0" err="1" smtClean="0">
              <a:sym typeface="Arial" panose="020B0604020202020204" pitchFamily="34" charset="0"/>
            </a:endParaRPr>
          </a:p>
          <a:p>
            <a:pPr marL="342900" indent="-342900" algn="just">
              <a:lnSpc>
                <a:spcPct val="130000"/>
              </a:lnSpc>
              <a:buFont typeface="Wingdings" panose="05000000000000000000" charset="0"/>
              <a:buChar char="l"/>
            </a:pPr>
            <a:endParaRPr lang="zh-CN" altLang="en-US" sz="2400" b="1" kern="0" dirty="0" err="1" smtClean="0">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grpSp>
        <p:nvGrpSpPr>
          <p:cNvPr id="5" name="组合 4"/>
          <p:cNvGrpSpPr/>
          <p:nvPr/>
        </p:nvGrpSpPr>
        <p:grpSpPr>
          <a:xfrm>
            <a:off x="6217444" y="1364165"/>
            <a:ext cx="4745289" cy="2186283"/>
            <a:chOff x="10863" y="2981"/>
            <a:chExt cx="6401" cy="2473"/>
          </a:xfrm>
        </p:grpSpPr>
        <p:sp>
          <p:nvSpPr>
            <p:cNvPr id="3" name="任意多边形 2"/>
            <p:cNvSpPr/>
            <p:nvPr>
              <p:custDataLst>
                <p:tags r:id="rId5"/>
              </p:custDataLst>
            </p:nvPr>
          </p:nvSpPr>
          <p:spPr>
            <a:xfrm rot="21020297">
              <a:off x="10863" y="2981"/>
              <a:ext cx="6401" cy="1484"/>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p>
              <a:pPr algn="ctr">
                <a:lnSpc>
                  <a:spcPct val="130000"/>
                </a:lnSpc>
              </a:pPr>
              <a:r>
                <a:rPr lang="zh-CN" sz="2800" b="1" kern="0" smtClean="0">
                  <a:solidFill>
                    <a:srgbClr val="FFFFFF"/>
                  </a:solidFill>
                  <a:sym typeface="Arial" panose="020B0604020202020204" pitchFamily="34" charset="0"/>
                </a:rPr>
                <a:t>物质？能力？思想？</a:t>
              </a:r>
              <a:endParaRPr lang="zh-CN" sz="2800" b="1" kern="0" smtClean="0">
                <a:solidFill>
                  <a:srgbClr val="FFFFFF"/>
                </a:solidFill>
                <a:sym typeface="Arial" panose="020B0604020202020204" pitchFamily="34" charset="0"/>
              </a:endParaRPr>
            </a:p>
          </p:txBody>
        </p:sp>
        <p:sp>
          <p:nvSpPr>
            <p:cNvPr id="4" name="任意多边形 3"/>
            <p:cNvSpPr/>
            <p:nvPr>
              <p:custDataLst>
                <p:tags r:id="rId6"/>
              </p:custDataLst>
            </p:nvPr>
          </p:nvSpPr>
          <p:spPr>
            <a:xfrm rot="18840000">
              <a:off x="15231" y="3807"/>
              <a:ext cx="2133" cy="1160"/>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p>
              <a:pPr algn="ctr">
                <a:lnSpc>
                  <a:spcPct val="130000"/>
                </a:lnSpc>
              </a:pPr>
              <a:endParaRPr lang="zh-CN" altLang="en-US" kern="0">
                <a:solidFill>
                  <a:srgbClr val="FFFFFF"/>
                </a:solidFill>
                <a:sym typeface="Arial" panose="020B0604020202020204" pitchFamily="34" charset="0"/>
              </a:endParaRPr>
            </a:p>
          </p:txBody>
        </p:sp>
      </p:grpSp>
      <p:sp>
        <p:nvSpPr>
          <p:cNvPr id="8" name="双波形 7"/>
          <p:cNvSpPr/>
          <p:nvPr/>
        </p:nvSpPr>
        <p:spPr>
          <a:xfrm>
            <a:off x="-247650" y="5979160"/>
            <a:ext cx="12454890" cy="1055370"/>
          </a:xfrm>
          <a:prstGeom prst="doubleWav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2800" b="1" kern="0" dirty="0" err="1" smtClean="0">
                <a:sym typeface="Arial" panose="020B0604020202020204" pitchFamily="34" charset="0"/>
              </a:rPr>
              <a:t>神是“存粹的实存(Pure being)”或“丰满或精粹的实存(the fullness or essence of being)”</a:t>
            </a:r>
            <a:endParaRPr lang="en-US" altLang="zh-CN" sz="2800" b="1" kern="0" dirty="0" err="1" smtClean="0">
              <a:sym typeface="Arial" panose="020B0604020202020204" pitchFamily="34" charset="0"/>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 calcmode="lin" valueType="num">
                                      <p:cBhvr additive="base">
                                        <p:cTn id="7"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xEl>
                                              <p:pRg st="1" end="1"/>
                                            </p:txEl>
                                          </p:spTgt>
                                        </p:tgtEl>
                                        <p:attrNameLst>
                                          <p:attrName>style.visibility</p:attrName>
                                        </p:attrNameLst>
                                      </p:cBhvr>
                                      <p:to>
                                        <p:strVal val="visible"/>
                                      </p:to>
                                    </p:set>
                                    <p:anim calcmode="lin" valueType="num">
                                      <p:cBhvr additive="base">
                                        <p:cTn id="13"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xEl>
                                              <p:pRg st="2" end="2"/>
                                            </p:txEl>
                                          </p:spTgt>
                                        </p:tgtEl>
                                        <p:attrNameLst>
                                          <p:attrName>style.visibility</p:attrName>
                                        </p:attrNameLst>
                                      </p:cBhvr>
                                      <p:to>
                                        <p:strVal val="visible"/>
                                      </p:to>
                                    </p:set>
                                    <p:anim calcmode="lin" valueType="num">
                                      <p:cBhvr additive="base">
                                        <p:cTn id="19" dur="500" fill="hold"/>
                                        <p:tgtEl>
                                          <p:spTgt spid="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xEl>
                                              <p:pRg st="3" end="3"/>
                                            </p:txEl>
                                          </p:spTgt>
                                        </p:tgtEl>
                                        <p:attrNameLst>
                                          <p:attrName>style.visibility</p:attrName>
                                        </p:attrNameLst>
                                      </p:cBhvr>
                                      <p:to>
                                        <p:strVal val="visible"/>
                                      </p:to>
                                    </p:set>
                                    <p:anim calcmode="lin" valueType="num">
                                      <p:cBhvr additive="base">
                                        <p:cTn id="25" dur="500" fill="hold"/>
                                        <p:tgtEl>
                                          <p:spTgt spid="2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xEl>
                                              <p:pRg st="4" end="4"/>
                                            </p:txEl>
                                          </p:spTgt>
                                        </p:tgtEl>
                                        <p:attrNameLst>
                                          <p:attrName>style.visibility</p:attrName>
                                        </p:attrNameLst>
                                      </p:cBhvr>
                                      <p:to>
                                        <p:strVal val="visible"/>
                                      </p:to>
                                    </p:set>
                                    <p:anim calcmode="lin" valueType="num">
                                      <p:cBhvr additive="base">
                                        <p:cTn id="31" dur="500" fill="hold"/>
                                        <p:tgtEl>
                                          <p:spTgt spid="2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2"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custDataLst>
              <p:tags r:id="rId1"/>
            </p:custDataLst>
          </p:nvPr>
        </p:nvSpPr>
        <p:spPr>
          <a:xfrm>
            <a:off x="2211705" y="154546"/>
            <a:ext cx="7768590" cy="584775"/>
          </a:xfrm>
          <a:prstGeom prst="rect">
            <a:avLst/>
          </a:prstGeom>
        </p:spPr>
        <p:txBody>
          <a:bodyPr wrap="square">
            <a:noAutofit/>
          </a:bodyPr>
          <a:lstStyle/>
          <a:p>
            <a:pPr algn="ctr"/>
            <a:r>
              <a:rPr lang="en-US" altLang="zh-CN" sz="4400" b="1" dirty="0">
                <a:latin typeface="+mj-lt"/>
                <a:ea typeface="+mj-ea"/>
                <a:cs typeface="+mj-cs"/>
                <a:sym typeface="+mn-ea"/>
              </a:rPr>
              <a:t> </a:t>
            </a:r>
            <a:endParaRPr lang="en-US" altLang="zh-CN" sz="4400" b="1" dirty="0">
              <a:latin typeface="+mj-lt"/>
              <a:ea typeface="+mj-ea"/>
              <a:cs typeface="+mj-cs"/>
              <a:sym typeface="+mn-ea"/>
            </a:endParaRPr>
          </a:p>
        </p:txBody>
      </p:sp>
      <p:sp>
        <p:nvSpPr>
          <p:cNvPr id="27" name="矩形 26"/>
          <p:cNvSpPr/>
          <p:nvPr>
            <p:custDataLst>
              <p:tags r:id="rId2"/>
            </p:custDataLst>
          </p:nvPr>
        </p:nvSpPr>
        <p:spPr>
          <a:xfrm>
            <a:off x="29210" y="502920"/>
            <a:ext cx="12134215" cy="6218555"/>
          </a:xfrm>
          <a:prstGeom prst="rect">
            <a:avLst/>
          </a:prstGeom>
        </p:spPr>
        <p:txBody>
          <a:bodyPr wrap="square" anchor="t"/>
          <a:lstStyle/>
          <a:p>
            <a:pPr indent="0" algn="ctr">
              <a:lnSpc>
                <a:spcPct val="130000"/>
              </a:lnSpc>
              <a:buFont typeface="Wingdings" panose="05000000000000000000" charset="0"/>
              <a:buNone/>
            </a:pPr>
            <a:r>
              <a:rPr lang="en-US" altLang="zh-CN" sz="4000" b="1" kern="0" dirty="0" err="1" smtClean="0">
                <a:latin typeface="黑体" panose="02010609060101010101" pitchFamily="49" charset="-122"/>
                <a:ea typeface="黑体" panose="02010609060101010101" pitchFamily="49" charset="-122"/>
                <a:sym typeface="Arial" panose="020B0604020202020204" pitchFamily="34" charset="0"/>
              </a:rPr>
              <a:t>1.1</a:t>
            </a:r>
            <a:r>
              <a:rPr lang="zh-CN" altLang="en-US" sz="4000" b="1" kern="0" dirty="0" err="1" smtClean="0">
                <a:latin typeface="黑体" panose="02010609060101010101" pitchFamily="49" charset="-122"/>
                <a:ea typeface="黑体" panose="02010609060101010101" pitchFamily="49" charset="-122"/>
                <a:sym typeface="Arial" panose="020B0604020202020204" pitchFamily="34" charset="0"/>
              </a:rPr>
              <a:t>神的灵性</a:t>
            </a:r>
            <a:endParaRPr lang="zh-CN" altLang="en-US" sz="4000" b="1"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定义：</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indent="0" algn="just">
              <a:lnSpc>
                <a:spcPct val="130000"/>
              </a:lnSpc>
              <a:buFont typeface="Wingdings" panose="05000000000000000000" charset="0"/>
              <a:buNone/>
            </a:pP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1：神的灵性是指，神的实存</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不是由任何物质所构成</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，没有组成的部分或大小范围，也不能被我们的身体感官所感知，并且比任何其他种类的存在</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更为超绝</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a:t>
            </a:r>
            <a:endParaRPr lang="zh-CN" altLang="en-US" sz="3600" kern="0" dirty="0" err="1" smtClean="0">
              <a:latin typeface="黑体" panose="02010609060101010101" pitchFamily="49" charset="-122"/>
              <a:ea typeface="黑体" panose="02010609060101010101" pitchFamily="49" charset="-122"/>
              <a:sym typeface="Arial" panose="020B0604020202020204" pitchFamily="34" charset="0"/>
            </a:endParaRPr>
          </a:p>
          <a:p>
            <a:pPr indent="0" algn="just">
              <a:lnSpc>
                <a:spcPct val="130000"/>
              </a:lnSpc>
              <a:buFont typeface="Wingdings" panose="05000000000000000000" charset="0"/>
              <a:buNone/>
            </a:pPr>
            <a:endParaRPr lang="zh-CN" altLang="en-US" sz="3600"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8" name="双波形 7"/>
          <p:cNvSpPr/>
          <p:nvPr/>
        </p:nvSpPr>
        <p:spPr>
          <a:xfrm>
            <a:off x="-88265" y="5323840"/>
            <a:ext cx="12454890" cy="1588135"/>
          </a:xfrm>
          <a:prstGeom prst="doubleWav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2800" b="1" kern="0" dirty="0" err="1" smtClean="0">
                <a:sym typeface="Arial" panose="020B0604020202020204" pitchFamily="34" charset="0"/>
              </a:rPr>
              <a:t>为什么神是灵呢？这是最伟大、最超绝的方式！</a:t>
            </a:r>
            <a:endParaRPr lang="en-US" altLang="zh-CN" sz="2800" b="1" kern="0" dirty="0" err="1" smtClean="0">
              <a:sym typeface="Arial" panose="020B0604020202020204" pitchFamily="34" charset="0"/>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xEl>
                                              <p:pRg st="2" end="2"/>
                                            </p:txEl>
                                          </p:spTgt>
                                        </p:tgtEl>
                                        <p:attrNameLst>
                                          <p:attrName>style.visibility</p:attrName>
                                        </p:attrNameLst>
                                      </p:cBhvr>
                                      <p:to>
                                        <p:strVal val="visible"/>
                                      </p:to>
                                    </p:set>
                                    <p:anim calcmode="lin" valueType="num">
                                      <p:cBhvr additive="base">
                                        <p:cTn id="7" dur="500" fill="hold"/>
                                        <p:tgtEl>
                                          <p:spTgt spid="2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2"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2"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custDataLst>
              <p:tags r:id="rId1"/>
            </p:custDataLst>
          </p:nvPr>
        </p:nvSpPr>
        <p:spPr>
          <a:xfrm>
            <a:off x="2211705" y="154546"/>
            <a:ext cx="7768590" cy="584775"/>
          </a:xfrm>
          <a:prstGeom prst="rect">
            <a:avLst/>
          </a:prstGeom>
        </p:spPr>
        <p:txBody>
          <a:bodyPr wrap="square">
            <a:noAutofit/>
          </a:bodyPr>
          <a:lstStyle/>
          <a:p>
            <a:pPr algn="ctr"/>
            <a:r>
              <a:rPr lang="en-US" altLang="zh-CN" sz="4400" b="1" dirty="0">
                <a:latin typeface="+mj-lt"/>
                <a:ea typeface="+mj-ea"/>
                <a:cs typeface="+mj-cs"/>
                <a:sym typeface="+mn-ea"/>
              </a:rPr>
              <a:t> </a:t>
            </a:r>
            <a:endParaRPr lang="en-US" altLang="zh-CN" sz="4400" b="1" dirty="0">
              <a:latin typeface="+mj-lt"/>
              <a:ea typeface="+mj-ea"/>
              <a:cs typeface="+mj-cs"/>
              <a:sym typeface="+mn-ea"/>
            </a:endParaRPr>
          </a:p>
        </p:txBody>
      </p:sp>
      <p:sp>
        <p:nvSpPr>
          <p:cNvPr id="27" name="矩形 26"/>
          <p:cNvSpPr/>
          <p:nvPr>
            <p:custDataLst>
              <p:tags r:id="rId2"/>
            </p:custDataLst>
          </p:nvPr>
        </p:nvSpPr>
        <p:spPr>
          <a:xfrm>
            <a:off x="29210" y="502920"/>
            <a:ext cx="12134215" cy="6218555"/>
          </a:xfrm>
          <a:prstGeom prst="rect">
            <a:avLst/>
          </a:prstGeom>
        </p:spPr>
        <p:txBody>
          <a:bodyPr wrap="square" anchor="t"/>
          <a:lstStyle/>
          <a:p>
            <a:pPr marL="571500" indent="-571500" algn="just">
              <a:lnSpc>
                <a:spcPct val="130000"/>
              </a:lnSpc>
              <a:buFont typeface="Wingdings" panose="05000000000000000000" charset="0"/>
              <a:buChar char="l"/>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经文证据：</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Ø"/>
            </a:pP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神的确</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赐给我们灵</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，使我们能用灵来敬拜他（约4:24;林前14:14;腓3:3）</a:t>
            </a:r>
            <a:endParaRPr lang="zh-CN" altLang="en-US" sz="36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Ø"/>
            </a:pP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能在灵里与主的灵</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联合</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（林前6:17）</a:t>
            </a:r>
            <a:endParaRPr lang="zh-CN" altLang="en-US" sz="36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Ø"/>
            </a:pP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圣灵与我们的灵</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一同见证</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我们是神家的儿女（罗8:16）</a:t>
            </a:r>
            <a:endParaRPr lang="zh-CN" altLang="en-US" sz="36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Ø"/>
            </a:pP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当我们死时，我们在这灵</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里进入</a:t>
            </a:r>
            <a:r>
              <a:rPr lang="zh-CN" altLang="en-US" sz="36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主的同在</a:t>
            </a:r>
            <a:r>
              <a:rPr lang="zh-CN" altLang="en-US" sz="3600" kern="0" dirty="0" err="1" smtClean="0">
                <a:latin typeface="黑体" panose="02010609060101010101" pitchFamily="49" charset="-122"/>
                <a:ea typeface="黑体" panose="02010609060101010101" pitchFamily="49" charset="-122"/>
                <a:sym typeface="Arial" panose="020B0604020202020204" pitchFamily="34" charset="0"/>
              </a:rPr>
              <a:t>（路23:46;传12:7:腓1:23-24）</a:t>
            </a:r>
            <a:endParaRPr lang="zh-CN" altLang="en-US" sz="3600" kern="0" dirty="0" err="1" smtClean="0">
              <a:latin typeface="黑体" panose="02010609060101010101" pitchFamily="49" charset="-122"/>
              <a:ea typeface="黑体" panose="02010609060101010101" pitchFamily="49" charset="-122"/>
              <a:sym typeface="Arial" panose="020B0604020202020204" pitchFamily="34" charset="0"/>
            </a:endParaRPr>
          </a:p>
          <a:p>
            <a:pPr indent="0" algn="just">
              <a:lnSpc>
                <a:spcPct val="130000"/>
              </a:lnSpc>
              <a:buFont typeface="Wingdings" panose="05000000000000000000" charset="0"/>
              <a:buNone/>
            </a:pPr>
            <a:endParaRPr lang="zh-CN" altLang="en-US" sz="3600"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xEl>
                                              <p:pRg st="1" end="1"/>
                                            </p:txEl>
                                          </p:spTgt>
                                        </p:tgtEl>
                                        <p:attrNameLst>
                                          <p:attrName>style.visibility</p:attrName>
                                        </p:attrNameLst>
                                      </p:cBhvr>
                                      <p:to>
                                        <p:strVal val="visible"/>
                                      </p:to>
                                    </p:set>
                                    <p:anim calcmode="lin" valueType="num">
                                      <p:cBhvr additive="base">
                                        <p:cTn id="7"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xEl>
                                              <p:pRg st="2" end="2"/>
                                            </p:txEl>
                                          </p:spTgt>
                                        </p:tgtEl>
                                        <p:attrNameLst>
                                          <p:attrName>style.visibility</p:attrName>
                                        </p:attrNameLst>
                                      </p:cBhvr>
                                      <p:to>
                                        <p:strVal val="visible"/>
                                      </p:to>
                                    </p:set>
                                    <p:anim calcmode="lin" valueType="num">
                                      <p:cBhvr additive="base">
                                        <p:cTn id="13" dur="500" fill="hold"/>
                                        <p:tgtEl>
                                          <p:spTgt spid="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anim calcmode="lin" valueType="num">
                                      <p:cBhvr additive="base">
                                        <p:cTn id="19" dur="500" fill="hold"/>
                                        <p:tgtEl>
                                          <p:spTgt spid="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xEl>
                                              <p:pRg st="4" end="4"/>
                                            </p:txEl>
                                          </p:spTgt>
                                        </p:tgtEl>
                                        <p:attrNameLst>
                                          <p:attrName>style.visibility</p:attrName>
                                        </p:attrNameLst>
                                      </p:cBhvr>
                                      <p:to>
                                        <p:strVal val="visible"/>
                                      </p:to>
                                    </p:set>
                                    <p:anim calcmode="lin" valueType="num">
                                      <p:cBhvr additive="base">
                                        <p:cTn id="25" dur="500" fill="hold"/>
                                        <p:tgtEl>
                                          <p:spTgt spid="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custDataLst>
              <p:tags r:id="rId1"/>
            </p:custDataLst>
          </p:nvPr>
        </p:nvSpPr>
        <p:spPr>
          <a:xfrm>
            <a:off x="2211705" y="154546"/>
            <a:ext cx="7768590" cy="584775"/>
          </a:xfrm>
          <a:prstGeom prst="rect">
            <a:avLst/>
          </a:prstGeom>
        </p:spPr>
        <p:txBody>
          <a:bodyPr wrap="square">
            <a:noAutofit/>
          </a:bodyPr>
          <a:lstStyle/>
          <a:p>
            <a:pPr algn="ctr"/>
            <a:r>
              <a:rPr lang="en-US" altLang="zh-CN" sz="4400" b="1" dirty="0">
                <a:latin typeface="+mj-lt"/>
                <a:ea typeface="+mj-ea"/>
                <a:cs typeface="+mj-cs"/>
                <a:sym typeface="+mn-ea"/>
              </a:rPr>
              <a:t> </a:t>
            </a:r>
            <a:endParaRPr lang="en-US" altLang="zh-CN" sz="4400" b="1" dirty="0">
              <a:latin typeface="+mj-lt"/>
              <a:ea typeface="+mj-ea"/>
              <a:cs typeface="+mj-cs"/>
              <a:sym typeface="+mn-ea"/>
            </a:endParaRPr>
          </a:p>
        </p:txBody>
      </p:sp>
      <p:sp>
        <p:nvSpPr>
          <p:cNvPr id="27" name="矩形 26"/>
          <p:cNvSpPr/>
          <p:nvPr>
            <p:custDataLst>
              <p:tags r:id="rId2"/>
            </p:custDataLst>
          </p:nvPr>
        </p:nvSpPr>
        <p:spPr>
          <a:xfrm>
            <a:off x="126365" y="943610"/>
            <a:ext cx="12037060" cy="6218555"/>
          </a:xfrm>
          <a:prstGeom prst="rect">
            <a:avLst/>
          </a:prstGeom>
        </p:spPr>
        <p:txBody>
          <a:bodyPr wrap="square" anchor="t"/>
          <a:lstStyle/>
          <a:p>
            <a:pPr marL="571500" indent="-571500" algn="just">
              <a:lnSpc>
                <a:spcPct val="130000"/>
              </a:lnSpc>
              <a:buFont typeface="Wingdings" panose="05000000000000000000" charset="0"/>
              <a:buChar char="l"/>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问题：</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marL="1028700" lvl="1" indent="-571500" algn="just">
              <a:lnSpc>
                <a:spcPct val="130000"/>
              </a:lnSpc>
              <a:buFont typeface="Arial" panose="020B0604020202020204" pitchFamily="34" charset="0"/>
              <a:buChar char="•"/>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为什神是这样不喜悦人雕刻偶像，用那些偶像来代表他？</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神是不可见的，任何人的描述都会</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错误地代表</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神。（申4:15-19）</a:t>
            </a:r>
            <a:endParaRPr lang="zh-CN" altLang="en-US" sz="32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偶像是</a:t>
            </a:r>
            <a:r>
              <a:rPr lang="zh-CN" altLang="en-US" sz="3200"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没有个人关系</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的，</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没有效果</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的，且是</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可被操控</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的。(赛 40:18-20)</a:t>
            </a:r>
            <a:endParaRPr lang="zh-CN" altLang="en-US" sz="32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通过偶像敬拜会</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模糊</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创造主和受造物之间的</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区别</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(罗1:20-25)</a:t>
            </a:r>
            <a:endParaRPr lang="zh-CN" altLang="en-US" sz="32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通过偶像敬拜会带来圣约的</a:t>
            </a:r>
            <a:r>
              <a:rPr lang="zh-CN" altLang="en-US" sz="3200" b="1" u="sng"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不忠诚</a:t>
            </a:r>
            <a:r>
              <a:rPr lang="zh-CN" altLang="en-US" sz="3200" kern="0" dirty="0" err="1" smtClean="0">
                <a:latin typeface="黑体" panose="02010609060101010101" pitchFamily="49" charset="-122"/>
                <a:ea typeface="黑体" panose="02010609060101010101" pitchFamily="49" charset="-122"/>
                <a:sym typeface="Arial" panose="020B0604020202020204" pitchFamily="34" charset="0"/>
              </a:rPr>
              <a:t>(出20:5; 34:14)</a:t>
            </a:r>
            <a:endParaRPr lang="zh-CN" altLang="en-US" sz="3200" kern="0" dirty="0" err="1" smtClean="0">
              <a:latin typeface="黑体" panose="02010609060101010101" pitchFamily="49" charset="-122"/>
              <a:ea typeface="黑体" panose="02010609060101010101" pitchFamily="49" charset="-122"/>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xEl>
                                              <p:pRg st="1" end="1"/>
                                            </p:txEl>
                                          </p:spTgt>
                                        </p:tgtEl>
                                        <p:attrNameLst>
                                          <p:attrName>style.visibility</p:attrName>
                                        </p:attrNameLst>
                                      </p:cBhvr>
                                      <p:to>
                                        <p:strVal val="visible"/>
                                      </p:to>
                                    </p:set>
                                    <p:anim calcmode="lin" valueType="num">
                                      <p:cBhvr additive="base">
                                        <p:cTn id="7"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xEl>
                                              <p:pRg st="2" end="2"/>
                                            </p:txEl>
                                          </p:spTgt>
                                        </p:tgtEl>
                                        <p:attrNameLst>
                                          <p:attrName>style.visibility</p:attrName>
                                        </p:attrNameLst>
                                      </p:cBhvr>
                                      <p:to>
                                        <p:strVal val="visible"/>
                                      </p:to>
                                    </p:set>
                                    <p:anim calcmode="lin" valueType="num">
                                      <p:cBhvr additive="base">
                                        <p:cTn id="13" dur="500" fill="hold"/>
                                        <p:tgtEl>
                                          <p:spTgt spid="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
                                            <p:txEl>
                                              <p:pRg st="3" end="3"/>
                                            </p:txEl>
                                          </p:spTgt>
                                        </p:tgtEl>
                                        <p:attrNameLst>
                                          <p:attrName>style.visibility</p:attrName>
                                        </p:attrNameLst>
                                      </p:cBhvr>
                                      <p:to>
                                        <p:strVal val="visible"/>
                                      </p:to>
                                    </p:set>
                                    <p:anim calcmode="lin" valueType="num">
                                      <p:cBhvr additive="base">
                                        <p:cTn id="19" dur="500" fill="hold"/>
                                        <p:tgtEl>
                                          <p:spTgt spid="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7">
                                            <p:txEl>
                                              <p:pRg st="4" end="4"/>
                                            </p:txEl>
                                          </p:spTgt>
                                        </p:tgtEl>
                                        <p:attrNameLst>
                                          <p:attrName>style.visibility</p:attrName>
                                        </p:attrNameLst>
                                      </p:cBhvr>
                                      <p:to>
                                        <p:strVal val="visible"/>
                                      </p:to>
                                    </p:set>
                                    <p:anim calcmode="lin" valueType="num">
                                      <p:cBhvr additive="base">
                                        <p:cTn id="25" dur="500" fill="hold"/>
                                        <p:tgtEl>
                                          <p:spTgt spid="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7">
                                            <p:txEl>
                                              <p:pRg st="5" end="5"/>
                                            </p:txEl>
                                          </p:spTgt>
                                        </p:tgtEl>
                                        <p:attrNameLst>
                                          <p:attrName>style.visibility</p:attrName>
                                        </p:attrNameLst>
                                      </p:cBhvr>
                                      <p:to>
                                        <p:strVal val="visible"/>
                                      </p:to>
                                    </p:set>
                                    <p:anim calcmode="lin" valueType="num">
                                      <p:cBhvr additive="base">
                                        <p:cTn id="31" dur="500" fill="hold"/>
                                        <p:tgtEl>
                                          <p:spTgt spid="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矩形 25"/>
          <p:cNvSpPr/>
          <p:nvPr>
            <p:custDataLst>
              <p:tags r:id="rId1"/>
            </p:custDataLst>
          </p:nvPr>
        </p:nvSpPr>
        <p:spPr>
          <a:xfrm>
            <a:off x="2211705" y="154546"/>
            <a:ext cx="7768590" cy="584775"/>
          </a:xfrm>
          <a:prstGeom prst="rect">
            <a:avLst/>
          </a:prstGeom>
        </p:spPr>
        <p:txBody>
          <a:bodyPr wrap="square">
            <a:noAutofit/>
          </a:bodyPr>
          <a:lstStyle/>
          <a:p>
            <a:pPr algn="ctr"/>
            <a:r>
              <a:rPr lang="en-US" altLang="zh-CN" sz="4400" b="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sym typeface="+mn-ea"/>
              </a:rPr>
              <a:t>1.2 </a:t>
            </a:r>
            <a:r>
              <a:rPr lang="zh-CN" altLang="en-US" sz="4400" b="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sym typeface="+mn-ea"/>
              </a:rPr>
              <a:t>神的不可见性</a:t>
            </a:r>
            <a:endParaRPr lang="zh-CN" altLang="en-US" sz="4400" b="1" dirty="0">
              <a:latin typeface="+mj-lt"/>
              <a:ea typeface="+mj-ea"/>
              <a:cs typeface="+mj-cs"/>
              <a:sym typeface="+mn-ea"/>
            </a:endParaRPr>
          </a:p>
        </p:txBody>
      </p:sp>
      <p:sp>
        <p:nvSpPr>
          <p:cNvPr id="27" name="矩形 26"/>
          <p:cNvSpPr/>
          <p:nvPr>
            <p:custDataLst>
              <p:tags r:id="rId2"/>
            </p:custDataLst>
          </p:nvPr>
        </p:nvSpPr>
        <p:spPr>
          <a:xfrm>
            <a:off x="29210" y="943610"/>
            <a:ext cx="12134215" cy="6218555"/>
          </a:xfrm>
          <a:prstGeom prst="rect">
            <a:avLst/>
          </a:prstGeom>
        </p:spPr>
        <p:txBody>
          <a:bodyPr wrap="square" anchor="t"/>
          <a:lstStyle/>
          <a:p>
            <a:pPr marL="571500" indent="-571500" algn="just">
              <a:lnSpc>
                <a:spcPct val="130000"/>
              </a:lnSpc>
              <a:buFont typeface="Wingdings" panose="05000000000000000000" charset="0"/>
              <a:buChar char="l"/>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定义：</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marL="1028700" lvl="1" indent="-571500" algn="just">
              <a:lnSpc>
                <a:spcPct val="130000"/>
              </a:lnSpc>
              <a:buFont typeface="Arial" panose="020B0604020202020204" pitchFamily="34" charset="0"/>
              <a:buChar char="•"/>
            </a:pP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我们永远不能看见神</a:t>
            </a:r>
            <a:r>
              <a:rPr lang="zh-CN" altLang="en-US" sz="4000"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全部</a:t>
            </a: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的本体，他所有的属灵实存；然而神仍会</a:t>
            </a:r>
            <a:r>
              <a:rPr lang="zh-CN" altLang="en-US" sz="4000"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藉着可见的受造之物</a:t>
            </a: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，向我们</a:t>
            </a:r>
            <a:r>
              <a:rPr lang="zh-CN" altLang="en-US" sz="4000" kern="0" dirty="0" err="1" smtClean="0">
                <a:solidFill>
                  <a:srgbClr val="0000FF"/>
                </a:solidFill>
                <a:latin typeface="黑体" panose="02010609060101010101" pitchFamily="49" charset="-122"/>
                <a:ea typeface="黑体" panose="02010609060101010101" pitchFamily="49" charset="-122"/>
                <a:sym typeface="Arial" panose="020B0604020202020204" pitchFamily="34" charset="0"/>
              </a:rPr>
              <a:t>彰显</a:t>
            </a:r>
            <a:r>
              <a:rPr lang="zh-CN" altLang="en-US" sz="4000" kern="0" dirty="0" err="1" smtClean="0">
                <a:latin typeface="黑体" panose="02010609060101010101" pitchFamily="49" charset="-122"/>
                <a:ea typeface="黑体" panose="02010609060101010101" pitchFamily="49" charset="-122"/>
                <a:sym typeface="Arial" panose="020B0604020202020204" pitchFamily="34" charset="0"/>
              </a:rPr>
              <a:t>他自己。</a:t>
            </a: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a:p>
            <a:pPr marL="571500" indent="-571500" algn="just">
              <a:lnSpc>
                <a:spcPct val="130000"/>
              </a:lnSpc>
              <a:buFont typeface="Wingdings" panose="05000000000000000000" charset="0"/>
              <a:buChar char="l"/>
            </a:pPr>
            <a:endParaRPr lang="zh-CN" altLang="en-US" sz="4000" kern="0" dirty="0" err="1" smtClean="0">
              <a:latin typeface="黑体" panose="02010609060101010101" pitchFamily="49" charset="-122"/>
              <a:ea typeface="黑体" panose="02010609060101010101" pitchFamily="49" charset="-122"/>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
                                            <p:txEl>
                                              <p:pRg st="1" end="1"/>
                                            </p:txEl>
                                          </p:spTgt>
                                        </p:tgtEl>
                                        <p:attrNameLst>
                                          <p:attrName>style.visibility</p:attrName>
                                        </p:attrNameLst>
                                      </p:cBhvr>
                                      <p:to>
                                        <p:strVal val="visible"/>
                                      </p:to>
                                    </p:set>
                                    <p:anim calcmode="lin" valueType="num">
                                      <p:cBhvr additive="base">
                                        <p:cTn id="7" dur="500" fill="hold"/>
                                        <p:tgtEl>
                                          <p:spTgt spid="2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549275" y="524510"/>
            <a:ext cx="11074400" cy="4602480"/>
          </a:xfrm>
          <a:prstGeom prst="rect">
            <a:avLst/>
          </a:prstGeom>
          <a:noFill/>
        </p:spPr>
        <p:txBody>
          <a:bodyPr wrap="square" rtlCol="0">
            <a:spAutoFit/>
          </a:bodyPr>
          <a:p>
            <a:pPr marL="285750" indent="-285750">
              <a:buFont typeface="Arial" panose="020B0604020202020204" pitchFamily="34" charset="0"/>
              <a:buChar char="•"/>
            </a:pPr>
            <a:r>
              <a:rPr lang="zh-CN" altLang="en-US" sz="4000" b="1">
                <a:latin typeface="宋体" panose="02010600030101010101" pitchFamily="2" charset="-122"/>
                <a:ea typeface="宋体" panose="02010600030101010101" pitchFamily="2" charset="-122"/>
              </a:rPr>
              <a:t>经文证据</a:t>
            </a:r>
            <a:endParaRPr lang="zh-CN" altLang="en-US" sz="4000" b="1">
              <a:latin typeface="宋体" panose="02010600030101010101" pitchFamily="2" charset="-122"/>
              <a:ea typeface="宋体" panose="02010600030101010101" pitchFamily="2" charset="-122"/>
            </a:endParaRPr>
          </a:p>
          <a:p>
            <a:pPr marL="285750" indent="-285750">
              <a:buFont typeface="Arial" panose="020B0604020202020204" pitchFamily="34" charset="0"/>
              <a:buChar char="•"/>
            </a:pPr>
            <a:endParaRPr lang="zh-CN" altLang="en-US" sz="4000">
              <a:latin typeface="宋体" panose="02010600030101010101" pitchFamily="2" charset="-122"/>
              <a:ea typeface="宋体" panose="02010600030101010101" pitchFamily="2" charset="-122"/>
            </a:endParaRPr>
          </a:p>
          <a:p>
            <a:pPr marL="457200" indent="-457200">
              <a:buFont typeface="Wingdings" panose="05000000000000000000" charset="0"/>
              <a:buChar char="Ø"/>
            </a:pPr>
            <a:r>
              <a:rPr lang="zh-CN" altLang="en-US" sz="3600">
                <a:solidFill>
                  <a:srgbClr val="0000FF"/>
                </a:solidFill>
              </a:rPr>
              <a:t>从来没有人看见神</a:t>
            </a:r>
            <a:r>
              <a:rPr lang="zh-CN" altLang="en-US" sz="3600"/>
              <a:t>。（约1:18）</a:t>
            </a:r>
            <a:endParaRPr lang="zh-CN" altLang="en-US" sz="3600"/>
          </a:p>
          <a:p>
            <a:pPr marL="457200" indent="-457200">
              <a:buFont typeface="Wingdings" panose="05000000000000000000" charset="0"/>
              <a:buChar char="Ø"/>
            </a:pPr>
            <a:r>
              <a:rPr lang="zh-CN" altLang="en-US" sz="3600"/>
              <a:t>“但愿尊贵、荣耀、归于那不能朽坏、</a:t>
            </a:r>
            <a:r>
              <a:rPr lang="zh-CN" altLang="en-US" sz="3600">
                <a:solidFill>
                  <a:srgbClr val="0000FF"/>
                </a:solidFill>
              </a:rPr>
              <a:t>不能看见</a:t>
            </a:r>
            <a:r>
              <a:rPr lang="zh-CN" altLang="en-US" sz="3600"/>
              <a:t>、永世的君王、独一的神直到永永远远，阿们。”（提前1:17）</a:t>
            </a:r>
            <a:endParaRPr lang="zh-CN" altLang="en-US" sz="3600"/>
          </a:p>
          <a:p>
            <a:pPr marL="457200" indent="-457200">
              <a:buFont typeface="Wingdings" panose="05000000000000000000" charset="0"/>
              <a:buChar char="Ø"/>
            </a:pPr>
            <a:r>
              <a:rPr lang="zh-CN" altLang="en-US" sz="3600"/>
              <a:t>那独一不死、住在人不能靠近的光里，是人</a:t>
            </a:r>
            <a:r>
              <a:rPr lang="zh-CN" altLang="en-US" sz="3600">
                <a:solidFill>
                  <a:srgbClr val="0000FF"/>
                </a:solidFill>
              </a:rPr>
              <a:t>未曾看见</a:t>
            </a:r>
            <a:r>
              <a:rPr lang="zh-CN" altLang="en-US" sz="3600"/>
              <a:t>、</a:t>
            </a:r>
            <a:r>
              <a:rPr lang="zh-CN" altLang="en-US" sz="3600">
                <a:solidFill>
                  <a:srgbClr val="0000FF"/>
                </a:solidFill>
              </a:rPr>
              <a:t>也是不能看见的</a:t>
            </a:r>
            <a:r>
              <a:rPr lang="zh-CN" altLang="en-US" sz="3600"/>
              <a:t>......(提前6:16)</a:t>
            </a:r>
            <a:endParaRPr lang="zh-CN" alt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205105" y="303530"/>
            <a:ext cx="11947525" cy="4724400"/>
          </a:xfrm>
          <a:prstGeom prst="rect">
            <a:avLst/>
          </a:prstGeom>
          <a:noFill/>
        </p:spPr>
        <p:txBody>
          <a:bodyPr wrap="square" rtlCol="0">
            <a:spAutoFit/>
          </a:bodyPr>
          <a:p>
            <a:r>
              <a:rPr lang="zh-CN" altLang="en-US" sz="5400">
                <a:solidFill>
                  <a:srgbClr val="0000FF"/>
                </a:solidFill>
              </a:rPr>
              <a:t>问题：我们能看见神吗？能看见神的一些外在显现吗？</a:t>
            </a:r>
            <a:endParaRPr lang="zh-CN" altLang="en-US" sz="5400">
              <a:solidFill>
                <a:srgbClr val="0000FF"/>
              </a:solidFill>
            </a:endParaRPr>
          </a:p>
          <a:p>
            <a:pPr marL="342900" indent="-342900">
              <a:buFont typeface="Arial" panose="020B0604020202020204" pitchFamily="34" charset="0"/>
              <a:buChar char="•"/>
            </a:pPr>
            <a:r>
              <a:rPr lang="zh-CN" altLang="en-US" sz="4000"/>
              <a:t>耶和华与摩西面对面说话，好像人与朋友说话一般。（出33:11）</a:t>
            </a:r>
            <a:endParaRPr lang="zh-CN" altLang="en-US" sz="4000"/>
          </a:p>
          <a:p>
            <a:pPr marL="342900" indent="-342900">
              <a:buFont typeface="Arial" panose="020B0604020202020204" pitchFamily="34" charset="0"/>
              <a:buChar char="•"/>
            </a:pPr>
            <a:r>
              <a:rPr lang="zh-CN" altLang="en-US" sz="4000"/>
              <a:t>“你不能看见我的面，因为人见我的面不能存活。”（出33:20）</a:t>
            </a:r>
            <a:endParaRPr lang="zh-CN" altLang="en-US" sz="4000"/>
          </a:p>
          <a:p>
            <a:endParaRPr lang="zh-CN" altLang="en-US"/>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205105" y="303530"/>
            <a:ext cx="11947525" cy="6858000"/>
          </a:xfrm>
          <a:prstGeom prst="rect">
            <a:avLst/>
          </a:prstGeom>
          <a:noFill/>
        </p:spPr>
        <p:txBody>
          <a:bodyPr wrap="square" rtlCol="0">
            <a:spAutoFit/>
          </a:bodyPr>
          <a:p>
            <a:r>
              <a:rPr lang="zh-CN" altLang="en-US" sz="3600">
                <a:solidFill>
                  <a:srgbClr val="0000FF"/>
                </a:solidFill>
              </a:rPr>
              <a:t>问题：神彰显自己的方式--以不同程度的可见的类比的方式，有哪些？</a:t>
            </a:r>
            <a:endParaRPr lang="zh-CN" altLang="en-US" sz="3600">
              <a:solidFill>
                <a:srgbClr val="0000FF"/>
              </a:solidFill>
            </a:endParaRPr>
          </a:p>
          <a:p>
            <a:pPr marL="342900" indent="-342900">
              <a:buFont typeface="Arial" panose="020B0604020202020204" pitchFamily="34" charset="0"/>
              <a:buChar char="•"/>
            </a:pPr>
            <a:endParaRPr lang="zh-CN" altLang="en-US" sz="2800"/>
          </a:p>
          <a:p>
            <a:pPr marL="342900" indent="-342900">
              <a:buFont typeface="Arial" panose="020B0604020202020204" pitchFamily="34" charset="0"/>
              <a:buChar char="•"/>
            </a:pPr>
            <a:r>
              <a:rPr lang="zh-CN" altLang="en-US" sz="2400"/>
              <a:t>神就照着自己的形象造人，乃是照着他的形象造男造女。（</a:t>
            </a:r>
            <a:r>
              <a:rPr lang="zh-CN" altLang="en-US" sz="2400">
                <a:sym typeface="+mn-ea"/>
              </a:rPr>
              <a:t>创1:27</a:t>
            </a:r>
            <a:r>
              <a:rPr lang="zh-CN" altLang="en-US" sz="2400"/>
              <a:t>）</a:t>
            </a:r>
            <a:endParaRPr lang="zh-CN" altLang="en-US" sz="2400"/>
          </a:p>
          <a:p>
            <a:pPr marL="342900" indent="-342900">
              <a:buFont typeface="Arial" panose="020B0604020202020204" pitchFamily="34" charset="0"/>
              <a:buChar char="•"/>
            </a:pPr>
            <a:r>
              <a:rPr lang="zh-CN" altLang="en-US" sz="2400"/>
              <a:t>诸天述说神的荣耀；穹苍传扬祂的手段。（</a:t>
            </a:r>
            <a:r>
              <a:rPr lang="zh-CN" altLang="en-US" sz="2400">
                <a:sym typeface="+mn-ea"/>
              </a:rPr>
              <a:t>诗19:1</a:t>
            </a:r>
            <a:r>
              <a:rPr lang="zh-CN" altLang="en-US" sz="2400"/>
              <a:t>）</a:t>
            </a:r>
            <a:endParaRPr lang="zh-CN" altLang="en-US" sz="2400"/>
          </a:p>
          <a:p>
            <a:pPr marL="342900" indent="-342900">
              <a:buFont typeface="Arial" panose="020B0604020202020204" pitchFamily="34" charset="0"/>
              <a:buChar char="•"/>
            </a:pPr>
            <a:r>
              <a:rPr lang="zh-CN" altLang="en-US" sz="2400"/>
              <a:t>自从造天地以来，神的永能和神性是明明可知的，虽是眼不能见，但藉着所造之物就可以晓得，叫人无可推诿。（</a:t>
            </a:r>
            <a:r>
              <a:rPr lang="zh-CN" altLang="en-US" sz="2400">
                <a:sym typeface="+mn-ea"/>
              </a:rPr>
              <a:t>罗1:20</a:t>
            </a:r>
            <a:r>
              <a:rPr lang="zh-CN" altLang="en-US" sz="2400"/>
              <a:t>）</a:t>
            </a:r>
            <a:endParaRPr lang="zh-CN" altLang="en-US" sz="2400"/>
          </a:p>
          <a:p>
            <a:pPr marL="342900" indent="-342900">
              <a:buFont typeface="Arial" panose="020B0604020202020204" pitchFamily="34" charset="0"/>
              <a:buChar char="•"/>
            </a:pPr>
            <a:r>
              <a:rPr lang="zh-CN" altLang="en-US" sz="2400"/>
              <a:t>神向亚伯拉罕（创18:1-33）、雅各（创32:28-30）、以色列民（云柱和火柱形式出13:21-22）、以色列的长老们（</a:t>
            </a:r>
            <a:r>
              <a:rPr lang="zh-CN" altLang="en-US" sz="2400">
                <a:sym typeface="+mn-ea"/>
              </a:rPr>
              <a:t>出</a:t>
            </a:r>
            <a:r>
              <a:rPr lang="zh-CN" altLang="en-US" sz="2400"/>
              <a:t>24:9-11）等</a:t>
            </a:r>
            <a:endParaRPr lang="zh-CN" altLang="en-US" sz="2400"/>
          </a:p>
          <a:p>
            <a:pPr marL="342900" indent="-342900">
              <a:buFont typeface="Arial" panose="020B0604020202020204" pitchFamily="34" charset="0"/>
              <a:buChar char="•"/>
            </a:pPr>
            <a:endParaRPr lang="zh-CN" altLang="en-US" sz="2400"/>
          </a:p>
          <a:p>
            <a:pPr marL="342900" indent="-342900">
              <a:buFont typeface="Wingdings" panose="05000000000000000000" charset="0"/>
              <a:buChar char="l"/>
            </a:pPr>
            <a:r>
              <a:rPr lang="zh-CN" altLang="en-US" sz="2800"/>
              <a:t>新约中更大、更为可见的彰显，在</a:t>
            </a:r>
            <a:r>
              <a:rPr lang="zh-CN" altLang="en-US" sz="2800">
                <a:solidFill>
                  <a:srgbClr val="0000FF"/>
                </a:solidFill>
              </a:rPr>
              <a:t>耶稣基督自己</a:t>
            </a:r>
            <a:r>
              <a:rPr lang="zh-CN" altLang="en-US" sz="2800"/>
              <a:t>身上。</a:t>
            </a:r>
            <a:endParaRPr lang="zh-CN" altLang="en-US" sz="2800"/>
          </a:p>
          <a:p>
            <a:pPr marL="800100" lvl="1" indent="-342900">
              <a:buFont typeface="Arial" panose="020B0604020202020204" pitchFamily="34" charset="0"/>
              <a:buChar char="•"/>
            </a:pPr>
            <a:r>
              <a:rPr lang="zh-CN" altLang="en-US" sz="2800"/>
              <a:t>人</a:t>
            </a:r>
            <a:r>
              <a:rPr lang="zh-CN" altLang="en-US" sz="2800" b="1" u="sng">
                <a:solidFill>
                  <a:srgbClr val="0000FF"/>
                </a:solidFill>
              </a:rPr>
              <a:t>看见了我</a:t>
            </a:r>
            <a:r>
              <a:rPr lang="zh-CN" altLang="en-US" sz="2800"/>
              <a:t>，就是看见了父。（约14:9）</a:t>
            </a:r>
            <a:endParaRPr lang="zh-CN" altLang="en-US" sz="2800"/>
          </a:p>
          <a:p>
            <a:pPr marL="800100" lvl="1" indent="-342900">
              <a:buFont typeface="Arial" panose="020B0604020202020204" pitchFamily="34" charset="0"/>
              <a:buChar char="•"/>
            </a:pPr>
            <a:r>
              <a:rPr lang="zh-CN" altLang="en-US" sz="2800"/>
              <a:t>从来没有人看见神，只有在父怀里的独生子将祂</a:t>
            </a:r>
            <a:r>
              <a:rPr lang="zh-CN" altLang="en-US" sz="2800" b="1" u="sng">
                <a:solidFill>
                  <a:srgbClr val="0000FF"/>
                </a:solidFill>
              </a:rPr>
              <a:t>表明</a:t>
            </a:r>
            <a:r>
              <a:rPr lang="zh-CN" altLang="en-US" sz="2800"/>
              <a:t>出来。（约1:18）</a:t>
            </a:r>
            <a:endParaRPr lang="zh-CN" altLang="en-US" sz="2800"/>
          </a:p>
          <a:p>
            <a:pPr marL="800100" lvl="1" indent="-342900">
              <a:buFont typeface="Arial" panose="020B0604020202020204" pitchFamily="34" charset="0"/>
              <a:buChar char="•"/>
            </a:pPr>
            <a:r>
              <a:rPr lang="zh-CN" altLang="en-US" sz="2800"/>
              <a:t>耶稣神那不能看见之神的</a:t>
            </a:r>
            <a:r>
              <a:rPr lang="zh-CN" altLang="en-US" sz="2800" u="sng">
                <a:solidFill>
                  <a:srgbClr val="0000FF"/>
                </a:solidFill>
              </a:rPr>
              <a:t>像</a:t>
            </a:r>
            <a:r>
              <a:rPr lang="zh-CN" altLang="en-US" sz="2800"/>
              <a:t>。（西1:15）</a:t>
            </a:r>
            <a:endParaRPr lang="zh-CN" altLang="en-US" sz="2800"/>
          </a:p>
          <a:p>
            <a:pPr marL="800100" lvl="1" indent="-342900">
              <a:buFont typeface="Arial" panose="020B0604020202020204" pitchFamily="34" charset="0"/>
              <a:buChar char="•"/>
            </a:pPr>
            <a:r>
              <a:rPr lang="zh-CN" altLang="en-US" sz="2800"/>
              <a:t>是神荣耀所发的</a:t>
            </a:r>
            <a:r>
              <a:rPr lang="zh-CN" altLang="en-US" sz="2800" b="1" u="sng">
                <a:solidFill>
                  <a:srgbClr val="0000FF"/>
                </a:solidFill>
              </a:rPr>
              <a:t>光辉</a:t>
            </a:r>
            <a:r>
              <a:rPr lang="zh-CN" altLang="en-US" sz="2800"/>
              <a:t>，是神</a:t>
            </a:r>
            <a:r>
              <a:rPr lang="zh-CN" altLang="en-US" sz="2800">
                <a:solidFill>
                  <a:schemeClr val="tx1"/>
                </a:solidFill>
              </a:rPr>
              <a:t>本体</a:t>
            </a:r>
            <a:r>
              <a:rPr lang="zh-CN" altLang="en-US" sz="2800"/>
              <a:t>的</a:t>
            </a:r>
            <a:r>
              <a:rPr lang="zh-CN" altLang="en-US" sz="2800" b="1" u="sng">
                <a:solidFill>
                  <a:srgbClr val="0000FF"/>
                </a:solidFill>
              </a:rPr>
              <a:t>真像</a:t>
            </a:r>
            <a:r>
              <a:rPr lang="zh-CN" altLang="en-US" sz="2800"/>
              <a:t>。（来1:3）</a:t>
            </a:r>
            <a:endParaRPr lang="zh-CN" altLang="en-US" sz="2800"/>
          </a:p>
          <a:p>
            <a:endParaRPr lang="zh-CN" altLang="en-US"/>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 calcmode="lin" valueType="num">
                                      <p:cBhvr additive="base">
                                        <p:cTn id="3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anim calcmode="lin" valueType="num">
                                      <p:cBhvr additive="base">
                                        <p:cTn id="4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内容提要</a:t>
            </a:r>
            <a:endParaRPr lang="zh-CN" altLang="en-US" b="1"/>
          </a:p>
        </p:txBody>
      </p:sp>
      <p:sp>
        <p:nvSpPr>
          <p:cNvPr id="3" name="内容占位符 2"/>
          <p:cNvSpPr>
            <a:spLocks noGrp="1"/>
          </p:cNvSpPr>
          <p:nvPr>
            <p:ph idx="1"/>
          </p:nvPr>
        </p:nvSpPr>
        <p:spPr/>
        <p:txBody>
          <a:bodyPr>
            <a:normAutofit fontScale="60000"/>
          </a:bodyPr>
          <a:p>
            <a:endParaRPr lang="en-US" altLang="zh-CN" sz="4000" b="1"/>
          </a:p>
          <a:p>
            <a:r>
              <a:rPr lang="en-US" altLang="zh-CN" sz="4000" b="1">
                <a:solidFill>
                  <a:schemeClr val="tx1"/>
                </a:solidFill>
              </a:rPr>
              <a:t>1. </a:t>
            </a:r>
            <a:r>
              <a:rPr lang="zh-CN" altLang="en-US" sz="4000" b="1">
                <a:solidFill>
                  <a:schemeClr val="tx1"/>
                </a:solidFill>
              </a:rPr>
              <a:t>描述</a:t>
            </a:r>
            <a:r>
              <a:rPr sz="4000" b="1">
                <a:solidFill>
                  <a:schemeClr val="tx1"/>
                </a:solidFill>
              </a:rPr>
              <a:t>神实存的属性</a:t>
            </a:r>
            <a:endParaRPr sz="4000" b="1">
              <a:solidFill>
                <a:schemeClr val="tx1"/>
              </a:solidFill>
            </a:endParaRPr>
          </a:p>
          <a:p>
            <a:r>
              <a:rPr lang="en-US" altLang="zh-CN" sz="4000" b="1">
                <a:solidFill>
                  <a:srgbClr val="0000FF"/>
                </a:solidFill>
              </a:rPr>
              <a:t>2. </a:t>
            </a:r>
            <a:r>
              <a:rPr lang="zh-CN" altLang="en-US" sz="4000" b="1">
                <a:solidFill>
                  <a:srgbClr val="0000FF"/>
                </a:solidFill>
              </a:rPr>
              <a:t>描述神的心智属性</a:t>
            </a:r>
            <a:endParaRPr lang="zh-CN" altLang="en-US" sz="4000" b="1">
              <a:solidFill>
                <a:srgbClr val="0000FF"/>
              </a:solidFill>
            </a:endParaRPr>
          </a:p>
          <a:p>
            <a:r>
              <a:rPr lang="en-US" altLang="zh-CN" sz="4000" b="1">
                <a:sym typeface="+mn-ea"/>
              </a:rPr>
              <a:t>3. </a:t>
            </a:r>
            <a:r>
              <a:rPr lang="zh-CN" altLang="en-US" sz="4000" b="1">
                <a:sym typeface="+mn-ea"/>
              </a:rPr>
              <a:t>描述神的道德属性</a:t>
            </a:r>
            <a:endParaRPr lang="zh-CN" altLang="en-US" sz="4000" b="1">
              <a:sym typeface="+mn-ea"/>
            </a:endParaRPr>
          </a:p>
          <a:p>
            <a:r>
              <a:rPr lang="en-US" altLang="zh-CN" sz="4000" b="1">
                <a:sym typeface="+mn-ea"/>
              </a:rPr>
              <a:t>4. </a:t>
            </a:r>
            <a:r>
              <a:rPr lang="zh-CN" altLang="en-US" sz="4000" b="1">
                <a:sym typeface="+mn-ea"/>
              </a:rPr>
              <a:t>描述</a:t>
            </a:r>
            <a:r>
              <a:rPr lang="en-US" altLang="zh-CN" sz="4000" b="1">
                <a:sym typeface="+mn-ea"/>
              </a:rPr>
              <a:t>神的目的属性</a:t>
            </a:r>
            <a:endParaRPr lang="en-US" altLang="zh-CN" sz="4000" b="1">
              <a:sym typeface="+mn-ea"/>
            </a:endParaRPr>
          </a:p>
          <a:p>
            <a:r>
              <a:rPr lang="en-US" altLang="zh-CN" sz="4000" b="1">
                <a:sym typeface="+mn-ea"/>
              </a:rPr>
              <a:t>5. </a:t>
            </a:r>
            <a:r>
              <a:rPr lang="zh-CN" altLang="en-US" sz="4000" b="1">
                <a:sym typeface="+mn-ea"/>
              </a:rPr>
              <a:t>描述</a:t>
            </a:r>
            <a:r>
              <a:rPr lang="en-US" altLang="zh-CN" sz="4000" b="1">
                <a:sym typeface="+mn-ea"/>
              </a:rPr>
              <a:t>神的总体性属性</a:t>
            </a:r>
            <a:endParaRPr lang="en-US" altLang="zh-CN" sz="4000" b="1">
              <a:sym typeface="+mn-ea"/>
            </a:endParaRPr>
          </a:p>
          <a:p>
            <a:endParaRPr lang="en-US" altLang="zh-CN">
              <a:sym typeface="+mn-ea"/>
            </a:endParaRPr>
          </a:p>
        </p:txBody>
      </p:sp>
      <p:sp>
        <p:nvSpPr>
          <p:cNvPr id="5" name="灯片编号占位符 4"/>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898015" y="96520"/>
            <a:ext cx="8858250" cy="914400"/>
          </a:xfrm>
          <a:prstGeom prst="rect">
            <a:avLst/>
          </a:prstGeom>
          <a:noFill/>
        </p:spPr>
        <p:txBody>
          <a:bodyPr wrap="square" rtlCol="0">
            <a:spAutoFit/>
            <a:scene3d>
              <a:camera prst="orthographicFront"/>
              <a:lightRig rig="threePt" dir="t"/>
            </a:scene3d>
          </a:bodyPr>
          <a:p>
            <a:pPr algn="ctr"/>
            <a:r>
              <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神的性格：可交通的属性</a:t>
            </a:r>
            <a:endPar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521970" y="379730"/>
            <a:ext cx="11092815" cy="3444240"/>
          </a:xfrm>
          <a:prstGeom prst="rect">
            <a:avLst/>
          </a:prstGeom>
          <a:noFill/>
        </p:spPr>
        <p:txBody>
          <a:bodyPr wrap="square" rtlCol="0">
            <a:spAutoFit/>
          </a:bodyPr>
          <a:p>
            <a:pPr algn="ctr"/>
            <a:r>
              <a:rPr lang="en-US" altLang="zh-CN" sz="4000" b="1">
                <a:sym typeface="+mn-ea"/>
              </a:rPr>
              <a:t>2</a:t>
            </a:r>
            <a:r>
              <a:rPr lang="zh-CN" altLang="en-US" sz="4000" b="1">
                <a:sym typeface="+mn-ea"/>
              </a:rPr>
              <a:t>、神的心智属性</a:t>
            </a:r>
            <a:endParaRPr lang="zh-CN" altLang="en-US" sz="4000" b="1">
              <a:sym typeface="+mn-ea"/>
            </a:endParaRPr>
          </a:p>
          <a:p>
            <a:pPr algn="ctr"/>
            <a:r>
              <a:rPr lang="en-US" altLang="zh-CN" sz="3600" b="1">
                <a:sym typeface="+mn-ea"/>
              </a:rPr>
              <a:t>2.</a:t>
            </a:r>
            <a:r>
              <a:rPr lang="zh-CN" altLang="en-US" sz="3600" b="1">
                <a:sym typeface="+mn-ea"/>
              </a:rPr>
              <a:t>1 知识（无所不知）</a:t>
            </a:r>
            <a:endParaRPr lang="zh-CN" altLang="en-US" sz="3600" b="1">
              <a:sym typeface="+mn-ea"/>
            </a:endParaRPr>
          </a:p>
          <a:p>
            <a:r>
              <a:rPr lang="zh-CN" altLang="en-US" sz="3600" b="1">
                <a:solidFill>
                  <a:srgbClr val="0000FF"/>
                </a:solidFill>
                <a:sym typeface="+mn-ea"/>
              </a:rPr>
              <a:t>定义：</a:t>
            </a:r>
            <a:endParaRPr lang="zh-CN" altLang="en-US" sz="3600" b="1">
              <a:solidFill>
                <a:srgbClr val="0000FF"/>
              </a:solidFill>
              <a:sym typeface="+mn-ea"/>
            </a:endParaRPr>
          </a:p>
          <a:p>
            <a:r>
              <a:rPr lang="zh-CN" altLang="en-US" sz="3600">
                <a:sym typeface="+mn-ea"/>
              </a:rPr>
              <a:t>神的知识是指，神以</a:t>
            </a:r>
            <a:r>
              <a:rPr lang="zh-CN" altLang="en-US" sz="3600">
                <a:solidFill>
                  <a:srgbClr val="0000FF"/>
                </a:solidFill>
                <a:sym typeface="+mn-ea"/>
              </a:rPr>
              <a:t>单一</a:t>
            </a:r>
            <a:r>
              <a:rPr lang="zh-CN" altLang="en-US" sz="3600">
                <a:solidFill>
                  <a:schemeClr val="tx1"/>
                </a:solidFill>
                <a:sym typeface="+mn-ea"/>
              </a:rPr>
              <a:t>且</a:t>
            </a:r>
            <a:r>
              <a:rPr lang="zh-CN" altLang="en-US" sz="3600">
                <a:solidFill>
                  <a:srgbClr val="0000FF"/>
                </a:solidFill>
                <a:sym typeface="+mn-ea"/>
              </a:rPr>
              <a:t>永远</a:t>
            </a:r>
            <a:r>
              <a:rPr lang="zh-CN" altLang="en-US" sz="3600">
                <a:sym typeface="+mn-ea"/>
              </a:rPr>
              <a:t>的认知之举，就完全地知道</a:t>
            </a:r>
            <a:r>
              <a:rPr lang="zh-CN" altLang="en-US" sz="3600" b="1" u="sng">
                <a:solidFill>
                  <a:schemeClr val="tx1"/>
                </a:solidFill>
                <a:sym typeface="+mn-ea"/>
              </a:rPr>
              <a:t>祂自己</a:t>
            </a:r>
            <a:r>
              <a:rPr lang="zh-CN" altLang="en-US" sz="3600">
                <a:sym typeface="+mn-ea"/>
              </a:rPr>
              <a:t>，并所有</a:t>
            </a:r>
            <a:r>
              <a:rPr lang="zh-CN" altLang="en-US" sz="3600">
                <a:solidFill>
                  <a:srgbClr val="0000FF"/>
                </a:solidFill>
                <a:sym typeface="+mn-ea"/>
              </a:rPr>
              <a:t>真实</a:t>
            </a:r>
            <a:r>
              <a:rPr lang="zh-CN" altLang="en-US" sz="3600">
                <a:sym typeface="+mn-ea"/>
              </a:rPr>
              <a:t>的</a:t>
            </a:r>
            <a:r>
              <a:rPr lang="zh-CN" altLang="en-US" sz="3600">
                <a:solidFill>
                  <a:srgbClr val="0000FF"/>
                </a:solidFill>
                <a:sym typeface="+mn-ea"/>
              </a:rPr>
              <a:t>或可能</a:t>
            </a:r>
            <a:r>
              <a:rPr lang="zh-CN" altLang="en-US" sz="3600">
                <a:sym typeface="+mn-ea"/>
              </a:rPr>
              <a:t>的事物。</a:t>
            </a:r>
            <a:endParaRPr lang="zh-CN" altLang="en-US" sz="3600">
              <a:sym typeface="+mn-ea"/>
            </a:endParaRPr>
          </a:p>
          <a:p>
            <a:endParaRPr lang="zh-CN" altLang="en-US" sz="36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任意多边形 14"/>
          <p:cNvSpPr/>
          <p:nvPr>
            <p:custDataLst>
              <p:tags r:id="rId1"/>
            </p:custDataLst>
          </p:nvPr>
        </p:nvSpPr>
        <p:spPr>
          <a:xfrm>
            <a:off x="4588708" y="1716816"/>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rmAutofit/>
          </a:bodyPr>
          <a:lstStyle/>
          <a:p>
            <a:pPr algn="ctr"/>
            <a:r>
              <a:rPr lang="da-DK" altLang="zh-CN" sz="2600" b="1" smtClean="0">
                <a:solidFill>
                  <a:schemeClr val="bg1"/>
                </a:solidFill>
                <a:latin typeface="+mj-lt"/>
                <a:ea typeface="+mj-ea"/>
                <a:cs typeface="+mj-cs"/>
                <a:sym typeface="Arial" panose="020B0604020202020204" pitchFamily="34" charset="0"/>
              </a:rPr>
              <a:t>圣道论</a:t>
            </a:r>
            <a:endParaRPr lang="da-DK" altLang="zh-CN" sz="2600" b="1" smtClean="0">
              <a:solidFill>
                <a:schemeClr val="bg1"/>
              </a:solidFill>
              <a:latin typeface="+mj-lt"/>
              <a:ea typeface="+mj-ea"/>
              <a:cs typeface="+mj-cs"/>
              <a:sym typeface="Arial" panose="020B0604020202020204" pitchFamily="34" charset="0"/>
            </a:endParaRPr>
          </a:p>
        </p:txBody>
      </p:sp>
      <p:sp>
        <p:nvSpPr>
          <p:cNvPr id="16" name="文本框 15"/>
          <p:cNvSpPr txBox="1"/>
          <p:nvPr>
            <p:custDataLst>
              <p:tags r:id="rId2"/>
            </p:custDataLst>
          </p:nvPr>
        </p:nvSpPr>
        <p:spPr>
          <a:xfrm>
            <a:off x="2200231" y="2268520"/>
            <a:ext cx="2378949" cy="691675"/>
          </a:xfrm>
          <a:prstGeom prst="rect">
            <a:avLst/>
          </a:prstGeom>
          <a:noFill/>
        </p:spPr>
        <p:txBody>
          <a:bodyPr wrap="square" rtlCol="0" anchor="ctr" anchorCtr="0">
            <a:normAutofit/>
          </a:bodyPr>
          <a:lstStyle/>
          <a:p>
            <a:pPr algn="ctr"/>
            <a:r>
              <a:rPr lang="zh-CN" altLang="en-US" sz="2600" b="1" dirty="0">
                <a:sym typeface="Arial" panose="020B0604020202020204" pitchFamily="34" charset="0"/>
              </a:rPr>
              <a:t>系统神学 </a:t>
            </a:r>
            <a:r>
              <a:rPr lang="en-US" altLang="zh-CN" sz="2600" b="1" dirty="0">
                <a:sym typeface="Arial" panose="020B0604020202020204" pitchFamily="34" charset="0"/>
              </a:rPr>
              <a:t>I</a:t>
            </a:r>
            <a:endParaRPr lang="en-US" altLang="zh-CN" sz="2600" b="1" dirty="0">
              <a:sym typeface="Arial" panose="020B0604020202020204" pitchFamily="34" charset="0"/>
            </a:endParaRPr>
          </a:p>
          <a:p>
            <a:pPr algn="r"/>
            <a:endParaRPr lang="en-US" altLang="zh-CN" dirty="0">
              <a:sym typeface="Arial" panose="020B0604020202020204" pitchFamily="34" charset="0"/>
            </a:endParaRPr>
          </a:p>
        </p:txBody>
      </p:sp>
      <p:sp>
        <p:nvSpPr>
          <p:cNvPr id="21" name="任意多边形 20"/>
          <p:cNvSpPr/>
          <p:nvPr>
            <p:custDataLst>
              <p:tags r:id="rId3"/>
            </p:custDataLst>
          </p:nvPr>
        </p:nvSpPr>
        <p:spPr>
          <a:xfrm>
            <a:off x="4588711" y="1457408"/>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27" name="任意多边形 26"/>
          <p:cNvSpPr/>
          <p:nvPr>
            <p:custDataLst>
              <p:tags r:id="rId4"/>
            </p:custDataLst>
          </p:nvPr>
        </p:nvSpPr>
        <p:spPr>
          <a:xfrm>
            <a:off x="4588708" y="3319080"/>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Autofit/>
          </a:bodyPr>
          <a:lstStyle/>
          <a:p>
            <a:pPr algn="ctr"/>
            <a:r>
              <a:rPr lang="da-DK" altLang="zh-CN" sz="2400" b="1" smtClean="0">
                <a:solidFill>
                  <a:schemeClr val="bg1"/>
                </a:solidFill>
                <a:latin typeface="+mj-lt"/>
                <a:ea typeface="+mj-ea"/>
                <a:cs typeface="+mj-cs"/>
                <a:sym typeface="Arial" panose="020B0604020202020204" pitchFamily="34" charset="0"/>
              </a:rPr>
              <a:t>基督论与圣灵论</a:t>
            </a:r>
            <a:endParaRPr lang="da-DK" altLang="zh-CN" sz="2400" b="1" smtClean="0">
              <a:solidFill>
                <a:schemeClr val="bg1"/>
              </a:solidFill>
              <a:latin typeface="+mj-lt"/>
              <a:ea typeface="+mj-ea"/>
              <a:cs typeface="+mj-cs"/>
              <a:sym typeface="Arial" panose="020B0604020202020204" pitchFamily="34" charset="0"/>
            </a:endParaRPr>
          </a:p>
        </p:txBody>
      </p:sp>
      <p:sp>
        <p:nvSpPr>
          <p:cNvPr id="28" name="文本框 27"/>
          <p:cNvSpPr txBox="1"/>
          <p:nvPr>
            <p:custDataLst>
              <p:tags r:id="rId5"/>
            </p:custDataLst>
          </p:nvPr>
        </p:nvSpPr>
        <p:spPr>
          <a:xfrm>
            <a:off x="2209756" y="3771089"/>
            <a:ext cx="2378949" cy="691675"/>
          </a:xfrm>
          <a:prstGeom prst="rect">
            <a:avLst/>
          </a:prstGeom>
          <a:noFill/>
        </p:spPr>
        <p:txBody>
          <a:bodyPr wrap="square" rtlCol="0" anchor="ctr" anchorCtr="0">
            <a:normAutofit/>
          </a:bodyPr>
          <a:lstStyle/>
          <a:p>
            <a:pPr algn="ctr"/>
            <a:r>
              <a:rPr lang="zh-CN" altLang="en-US" sz="2600" b="1" dirty="0">
                <a:sym typeface="Arial" panose="020B0604020202020204" pitchFamily="34" charset="0"/>
              </a:rPr>
              <a:t>系统神学 </a:t>
            </a:r>
            <a:r>
              <a:rPr lang="en-US" sz="2600" b="1" dirty="0">
                <a:sym typeface="Arial" panose="020B0604020202020204" pitchFamily="34" charset="0"/>
              </a:rPr>
              <a:t>II</a:t>
            </a:r>
            <a:endParaRPr lang="en-US" sz="2600" b="1" dirty="0">
              <a:sym typeface="Arial" panose="020B0604020202020204" pitchFamily="34" charset="0"/>
            </a:endParaRPr>
          </a:p>
        </p:txBody>
      </p:sp>
      <p:sp>
        <p:nvSpPr>
          <p:cNvPr id="29" name="任意多边形 28"/>
          <p:cNvSpPr/>
          <p:nvPr>
            <p:custDataLst>
              <p:tags r:id="rId6"/>
            </p:custDataLst>
          </p:nvPr>
        </p:nvSpPr>
        <p:spPr>
          <a:xfrm>
            <a:off x="4588711" y="3068562"/>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31" name="任意多边形 30"/>
          <p:cNvSpPr/>
          <p:nvPr>
            <p:custDataLst>
              <p:tags r:id="rId7"/>
            </p:custDataLst>
          </p:nvPr>
        </p:nvSpPr>
        <p:spPr>
          <a:xfrm>
            <a:off x="4588708" y="4930235"/>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rmAutofit/>
          </a:bodyPr>
          <a:lstStyle/>
          <a:p>
            <a:pPr algn="ctr"/>
            <a:r>
              <a:rPr lang="da-DK" altLang="zh-CN" sz="2600" b="1" smtClean="0">
                <a:solidFill>
                  <a:schemeClr val="bg1"/>
                </a:solidFill>
                <a:latin typeface="+mj-lt"/>
                <a:ea typeface="+mj-ea"/>
                <a:cs typeface="+mj-cs"/>
                <a:sym typeface="Arial" panose="020B0604020202020204" pitchFamily="34" charset="0"/>
              </a:rPr>
              <a:t>教会</a:t>
            </a:r>
            <a:r>
              <a:rPr lang="zh-CN" altLang="da-DK" sz="2600" b="1" smtClean="0">
                <a:solidFill>
                  <a:schemeClr val="bg1"/>
                </a:solidFill>
                <a:latin typeface="+mj-lt"/>
                <a:ea typeface="+mj-ea"/>
                <a:cs typeface="+mj-cs"/>
                <a:sym typeface="Arial" panose="020B0604020202020204" pitchFamily="34" charset="0"/>
              </a:rPr>
              <a:t>论</a:t>
            </a:r>
            <a:endParaRPr lang="zh-CN" altLang="da-DK" sz="2600" b="1" smtClean="0">
              <a:solidFill>
                <a:schemeClr val="bg1"/>
              </a:solidFill>
              <a:latin typeface="+mj-lt"/>
              <a:ea typeface="+mj-ea"/>
              <a:cs typeface="+mj-cs"/>
              <a:sym typeface="Arial" panose="020B0604020202020204" pitchFamily="34" charset="0"/>
            </a:endParaRPr>
          </a:p>
        </p:txBody>
      </p:sp>
      <p:sp>
        <p:nvSpPr>
          <p:cNvPr id="32" name="文本框 31"/>
          <p:cNvSpPr txBox="1"/>
          <p:nvPr>
            <p:custDataLst>
              <p:tags r:id="rId8"/>
            </p:custDataLst>
          </p:nvPr>
        </p:nvSpPr>
        <p:spPr>
          <a:xfrm>
            <a:off x="2209756" y="5382243"/>
            <a:ext cx="2378949" cy="691675"/>
          </a:xfrm>
          <a:prstGeom prst="rect">
            <a:avLst/>
          </a:prstGeom>
          <a:noFill/>
        </p:spPr>
        <p:txBody>
          <a:bodyPr wrap="square" rtlCol="0" anchor="ctr" anchorCtr="0">
            <a:normAutofit/>
          </a:bodyPr>
          <a:lstStyle/>
          <a:p>
            <a:pPr algn="ctr"/>
            <a:r>
              <a:rPr lang="zh-CN" altLang="en-US" sz="2600" b="1" dirty="0">
                <a:sym typeface="Arial" panose="020B0604020202020204" pitchFamily="34" charset="0"/>
              </a:rPr>
              <a:t>系统神学 </a:t>
            </a:r>
            <a:r>
              <a:rPr lang="en-US" altLang="zh-CN" sz="2600" b="1" dirty="0">
                <a:sym typeface="Arial" panose="020B0604020202020204" pitchFamily="34" charset="0"/>
              </a:rPr>
              <a:t>III</a:t>
            </a:r>
            <a:endParaRPr lang="en-US" altLang="zh-CN" sz="2600" b="1" dirty="0">
              <a:sym typeface="Arial" panose="020B0604020202020204" pitchFamily="34" charset="0"/>
            </a:endParaRPr>
          </a:p>
        </p:txBody>
      </p:sp>
      <p:sp>
        <p:nvSpPr>
          <p:cNvPr id="33" name="任意多边形 32"/>
          <p:cNvSpPr/>
          <p:nvPr>
            <p:custDataLst>
              <p:tags r:id="rId9"/>
            </p:custDataLst>
          </p:nvPr>
        </p:nvSpPr>
        <p:spPr>
          <a:xfrm>
            <a:off x="4588711" y="4679716"/>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35" name="任意多边形 34"/>
          <p:cNvSpPr/>
          <p:nvPr>
            <p:custDataLst>
              <p:tags r:id="rId10"/>
            </p:custDataLst>
          </p:nvPr>
        </p:nvSpPr>
        <p:spPr>
          <a:xfrm flipH="1">
            <a:off x="6096002" y="1707926"/>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Autofit/>
          </a:bodyPr>
          <a:lstStyle/>
          <a:p>
            <a:pPr algn="ctr"/>
            <a:r>
              <a:rPr lang="da-DK" altLang="zh-CN" sz="2600" b="1" smtClean="0">
                <a:solidFill>
                  <a:schemeClr val="bg1"/>
                </a:solidFill>
                <a:latin typeface="+mj-lt"/>
                <a:ea typeface="+mj-ea"/>
                <a:cs typeface="+mj-cs"/>
                <a:sym typeface="Arial" panose="020B0604020202020204" pitchFamily="34" charset="0"/>
              </a:rPr>
              <a:t>神论</a:t>
            </a:r>
            <a:r>
              <a:rPr lang="zh-CN" altLang="da-DK" sz="2600" b="1" smtClean="0">
                <a:solidFill>
                  <a:schemeClr val="bg1"/>
                </a:solidFill>
                <a:latin typeface="+mj-lt"/>
                <a:ea typeface="+mj-ea"/>
                <a:cs typeface="+mj-cs"/>
                <a:sym typeface="Arial" panose="020B0604020202020204" pitchFamily="34" charset="0"/>
              </a:rPr>
              <a:t>，人论</a:t>
            </a:r>
            <a:endParaRPr lang="zh-CN" altLang="da-DK" sz="2600" b="1" smtClean="0">
              <a:solidFill>
                <a:schemeClr val="bg1"/>
              </a:solidFill>
              <a:latin typeface="+mj-lt"/>
              <a:ea typeface="+mj-ea"/>
              <a:cs typeface="+mj-cs"/>
              <a:sym typeface="Arial" panose="020B0604020202020204" pitchFamily="34" charset="0"/>
            </a:endParaRPr>
          </a:p>
        </p:txBody>
      </p:sp>
      <p:sp>
        <p:nvSpPr>
          <p:cNvPr id="36" name="文本框 35"/>
          <p:cNvSpPr txBox="1"/>
          <p:nvPr>
            <p:custDataLst>
              <p:tags r:id="rId11"/>
            </p:custDataLst>
          </p:nvPr>
        </p:nvSpPr>
        <p:spPr>
          <a:xfrm flipH="1">
            <a:off x="7624885" y="2159935"/>
            <a:ext cx="2378949" cy="691675"/>
          </a:xfrm>
          <a:prstGeom prst="rect">
            <a:avLst/>
          </a:prstGeom>
          <a:noFill/>
        </p:spPr>
        <p:txBody>
          <a:bodyPr wrap="square" rtlCol="0" anchor="ctr" anchorCtr="0">
            <a:normAutofit/>
          </a:bodyPr>
          <a:lstStyle/>
          <a:p>
            <a:pPr algn="ctr"/>
            <a:r>
              <a:rPr lang="en-US" altLang="zh-CN" sz="2600" b="1" dirty="0">
                <a:sym typeface="Arial" panose="020B0604020202020204" pitchFamily="34" charset="0"/>
              </a:rPr>
              <a:t>ST 1</a:t>
            </a:r>
            <a:endParaRPr lang="en-US" altLang="zh-CN" sz="2600" b="1" dirty="0">
              <a:sym typeface="Arial" panose="020B0604020202020204" pitchFamily="34" charset="0"/>
            </a:endParaRPr>
          </a:p>
        </p:txBody>
      </p:sp>
      <p:sp>
        <p:nvSpPr>
          <p:cNvPr id="37" name="任意多边形 36"/>
          <p:cNvSpPr/>
          <p:nvPr>
            <p:custDataLst>
              <p:tags r:id="rId12"/>
            </p:custDataLst>
          </p:nvPr>
        </p:nvSpPr>
        <p:spPr>
          <a:xfrm flipH="1">
            <a:off x="6096000" y="1457408"/>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39" name="任意多边形 38"/>
          <p:cNvSpPr/>
          <p:nvPr>
            <p:custDataLst>
              <p:tags r:id="rId13"/>
            </p:custDataLst>
          </p:nvPr>
        </p:nvSpPr>
        <p:spPr>
          <a:xfrm flipH="1">
            <a:off x="6096002" y="3319080"/>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Autofit/>
          </a:bodyPr>
          <a:lstStyle/>
          <a:p>
            <a:pPr algn="ctr"/>
            <a:r>
              <a:rPr lang="da-DK" altLang="zh-CN" sz="2600" b="1" smtClean="0">
                <a:solidFill>
                  <a:schemeClr val="bg1"/>
                </a:solidFill>
                <a:latin typeface="+mj-lt"/>
                <a:ea typeface="+mj-ea"/>
                <a:cs typeface="+mj-cs"/>
                <a:sym typeface="Arial" panose="020B0604020202020204" pitchFamily="34" charset="0"/>
              </a:rPr>
              <a:t>救恩论 末世论</a:t>
            </a:r>
            <a:endParaRPr lang="da-DK" altLang="zh-CN" sz="2600" b="1" smtClean="0">
              <a:solidFill>
                <a:schemeClr val="bg1"/>
              </a:solidFill>
              <a:latin typeface="+mj-lt"/>
              <a:ea typeface="+mj-ea"/>
              <a:cs typeface="+mj-cs"/>
              <a:sym typeface="Arial" panose="020B0604020202020204" pitchFamily="34" charset="0"/>
            </a:endParaRPr>
          </a:p>
        </p:txBody>
      </p:sp>
      <p:sp>
        <p:nvSpPr>
          <p:cNvPr id="40" name="文本框 39"/>
          <p:cNvSpPr txBox="1"/>
          <p:nvPr>
            <p:custDataLst>
              <p:tags r:id="rId14"/>
            </p:custDataLst>
          </p:nvPr>
        </p:nvSpPr>
        <p:spPr>
          <a:xfrm flipH="1">
            <a:off x="7603295" y="3771089"/>
            <a:ext cx="2378949" cy="691675"/>
          </a:xfrm>
          <a:prstGeom prst="rect">
            <a:avLst/>
          </a:prstGeom>
          <a:noFill/>
        </p:spPr>
        <p:txBody>
          <a:bodyPr wrap="square" rtlCol="0" anchor="ctr" anchorCtr="0">
            <a:normAutofit/>
          </a:bodyPr>
          <a:lstStyle/>
          <a:p>
            <a:pPr algn="ctr"/>
            <a:r>
              <a:rPr lang="en-US" altLang="zh-CN" sz="2600" b="1" dirty="0">
                <a:sym typeface="Arial" panose="020B0604020202020204" pitchFamily="34" charset="0"/>
              </a:rPr>
              <a:t>ST II</a:t>
            </a:r>
            <a:endParaRPr lang="en-US" altLang="zh-CN" sz="2600" b="1" dirty="0">
              <a:sym typeface="Arial" panose="020B0604020202020204" pitchFamily="34" charset="0"/>
            </a:endParaRPr>
          </a:p>
        </p:txBody>
      </p:sp>
      <p:sp>
        <p:nvSpPr>
          <p:cNvPr id="41" name="任意多边形 40"/>
          <p:cNvSpPr/>
          <p:nvPr>
            <p:custDataLst>
              <p:tags r:id="rId15"/>
            </p:custDataLst>
          </p:nvPr>
        </p:nvSpPr>
        <p:spPr>
          <a:xfrm flipH="1">
            <a:off x="6096000" y="3068562"/>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43" name="任意多边形 42"/>
          <p:cNvSpPr/>
          <p:nvPr>
            <p:custDataLst>
              <p:tags r:id="rId16"/>
            </p:custDataLst>
          </p:nvPr>
        </p:nvSpPr>
        <p:spPr>
          <a:xfrm flipH="1">
            <a:off x="6096002" y="4930235"/>
            <a:ext cx="1507291" cy="1574099"/>
          </a:xfrm>
          <a:custGeom>
            <a:avLst/>
            <a:gdLst>
              <a:gd name="connsiteX0" fmla="*/ 764116 w 1528232"/>
              <a:gd name="connsiteY0" fmla="*/ 0 h 1595967"/>
              <a:gd name="connsiteX1" fmla="*/ 1528232 w 1528232"/>
              <a:gd name="connsiteY1" fmla="*/ 501657 h 1595967"/>
              <a:gd name="connsiteX2" fmla="*/ 1528232 w 1528232"/>
              <a:gd name="connsiteY2" fmla="*/ 1595967 h 1595967"/>
              <a:gd name="connsiteX3" fmla="*/ 764116 w 1528232"/>
              <a:gd name="connsiteY3" fmla="*/ 1094310 h 1595967"/>
              <a:gd name="connsiteX4" fmla="*/ 0 w 1528232"/>
              <a:gd name="connsiteY4" fmla="*/ 1595967 h 1595967"/>
              <a:gd name="connsiteX5" fmla="*/ 0 w 1528232"/>
              <a:gd name="connsiteY5" fmla="*/ 501657 h 1595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232" h="1595967">
                <a:moveTo>
                  <a:pt x="764116" y="0"/>
                </a:moveTo>
                <a:lnTo>
                  <a:pt x="1528232" y="501657"/>
                </a:lnTo>
                <a:lnTo>
                  <a:pt x="1528232" y="1595967"/>
                </a:lnTo>
                <a:lnTo>
                  <a:pt x="764116" y="1094310"/>
                </a:lnTo>
                <a:lnTo>
                  <a:pt x="0" y="159596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360000" rIns="91440" bIns="432000" numCol="1" spcCol="0" rtlCol="0" fromWordArt="0" anchor="ctr" anchorCtr="0" forceAA="0" compatLnSpc="1">
            <a:normAutofit/>
          </a:bodyPr>
          <a:lstStyle/>
          <a:p>
            <a:pPr algn="ctr"/>
            <a:r>
              <a:rPr lang="da-DK" altLang="zh-CN" sz="2600" b="1" smtClean="0">
                <a:solidFill>
                  <a:schemeClr val="bg1"/>
                </a:solidFill>
                <a:latin typeface="+mj-lt"/>
                <a:ea typeface="+mj-ea"/>
                <a:cs typeface="+mj-cs"/>
                <a:sym typeface="Arial" panose="020B0604020202020204" pitchFamily="34" charset="0"/>
              </a:rPr>
              <a:t>圣餐论</a:t>
            </a:r>
            <a:endParaRPr lang="da-DK" altLang="zh-CN" sz="2600" b="1" smtClean="0">
              <a:solidFill>
                <a:schemeClr val="bg1"/>
              </a:solidFill>
              <a:latin typeface="+mj-lt"/>
              <a:ea typeface="+mj-ea"/>
              <a:cs typeface="+mj-cs"/>
              <a:sym typeface="Arial" panose="020B0604020202020204" pitchFamily="34" charset="0"/>
            </a:endParaRPr>
          </a:p>
        </p:txBody>
      </p:sp>
      <p:sp>
        <p:nvSpPr>
          <p:cNvPr id="44" name="文本框 43"/>
          <p:cNvSpPr txBox="1"/>
          <p:nvPr>
            <p:custDataLst>
              <p:tags r:id="rId17"/>
            </p:custDataLst>
          </p:nvPr>
        </p:nvSpPr>
        <p:spPr>
          <a:xfrm flipH="1">
            <a:off x="7603295" y="5382243"/>
            <a:ext cx="2378949" cy="691675"/>
          </a:xfrm>
          <a:prstGeom prst="rect">
            <a:avLst/>
          </a:prstGeom>
          <a:noFill/>
        </p:spPr>
        <p:txBody>
          <a:bodyPr wrap="square" rtlCol="0" anchor="ctr" anchorCtr="0">
            <a:normAutofit/>
          </a:bodyPr>
          <a:lstStyle/>
          <a:p>
            <a:pPr algn="ctr"/>
            <a:r>
              <a:rPr lang="en-US" altLang="zh-CN" sz="2600" b="1" dirty="0">
                <a:sym typeface="Arial" panose="020B0604020202020204" pitchFamily="34" charset="0"/>
              </a:rPr>
              <a:t>ST III</a:t>
            </a:r>
            <a:endParaRPr lang="en-US" altLang="zh-CN" sz="2600" b="1" dirty="0">
              <a:sym typeface="Arial" panose="020B0604020202020204" pitchFamily="34" charset="0"/>
            </a:endParaRPr>
          </a:p>
        </p:txBody>
      </p:sp>
      <p:sp>
        <p:nvSpPr>
          <p:cNvPr id="45" name="任意多边形 44"/>
          <p:cNvSpPr/>
          <p:nvPr>
            <p:custDataLst>
              <p:tags r:id="rId18"/>
            </p:custDataLst>
          </p:nvPr>
        </p:nvSpPr>
        <p:spPr>
          <a:xfrm flipH="1">
            <a:off x="6096000" y="4679716"/>
            <a:ext cx="1507292" cy="615861"/>
          </a:xfrm>
          <a:custGeom>
            <a:avLst/>
            <a:gdLst>
              <a:gd name="connsiteX0" fmla="*/ 764116 w 1528233"/>
              <a:gd name="connsiteY0" fmla="*/ 0 h 624417"/>
              <a:gd name="connsiteX1" fmla="*/ 1528233 w 1528233"/>
              <a:gd name="connsiteY1" fmla="*/ 501657 h 624417"/>
              <a:gd name="connsiteX2" fmla="*/ 1528233 w 1528233"/>
              <a:gd name="connsiteY2" fmla="*/ 620189 h 624417"/>
              <a:gd name="connsiteX3" fmla="*/ 764118 w 1528233"/>
              <a:gd name="connsiteY3" fmla="*/ 118533 h 624417"/>
              <a:gd name="connsiteX4" fmla="*/ 2 w 1528233"/>
              <a:gd name="connsiteY4" fmla="*/ 620190 h 624417"/>
              <a:gd name="connsiteX5" fmla="*/ 2 w 1528233"/>
              <a:gd name="connsiteY5" fmla="*/ 624417 h 624417"/>
              <a:gd name="connsiteX6" fmla="*/ 0 w 1528233"/>
              <a:gd name="connsiteY6" fmla="*/ 624417 h 624417"/>
              <a:gd name="connsiteX7" fmla="*/ 0 w 1528233"/>
              <a:gd name="connsiteY7" fmla="*/ 501657 h 62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28233" h="624417">
                <a:moveTo>
                  <a:pt x="764116" y="0"/>
                </a:moveTo>
                <a:lnTo>
                  <a:pt x="1528233" y="501657"/>
                </a:lnTo>
                <a:lnTo>
                  <a:pt x="1528233" y="620189"/>
                </a:lnTo>
                <a:lnTo>
                  <a:pt x="764118" y="118533"/>
                </a:lnTo>
                <a:lnTo>
                  <a:pt x="2" y="620190"/>
                </a:lnTo>
                <a:lnTo>
                  <a:pt x="2" y="624417"/>
                </a:lnTo>
                <a:lnTo>
                  <a:pt x="0" y="624417"/>
                </a:lnTo>
                <a:lnTo>
                  <a:pt x="0" y="5016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endParaRPr lang="zh-CN" altLang="en-US">
              <a:solidFill>
                <a:srgbClr val="FFFFFF"/>
              </a:solidFill>
              <a:sym typeface="Arial" panose="020B0604020202020204" pitchFamily="34" charset="0"/>
            </a:endParaRPr>
          </a:p>
        </p:txBody>
      </p:sp>
      <p:sp>
        <p:nvSpPr>
          <p:cNvPr id="20" name="矩形 19"/>
          <p:cNvSpPr/>
          <p:nvPr>
            <p:custDataLst>
              <p:tags r:id="rId19"/>
            </p:custDataLst>
          </p:nvPr>
        </p:nvSpPr>
        <p:spPr>
          <a:xfrm>
            <a:off x="956310" y="167640"/>
            <a:ext cx="10869930" cy="427990"/>
          </a:xfrm>
          <a:prstGeom prst="rect">
            <a:avLst/>
          </a:prstGeom>
        </p:spPr>
        <p:txBody>
          <a:bodyPr wrap="square">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800" b="1" dirty="0">
                <a:solidFill>
                  <a:schemeClr val="accent1"/>
                </a:solidFill>
                <a:sym typeface="Arial" panose="020B0604020202020204" pitchFamily="34" charset="0"/>
              </a:rPr>
              <a:t>系统神学</a:t>
            </a:r>
            <a:r>
              <a:rPr lang="en-US" altLang="zh-CN" sz="4800" b="1" dirty="0">
                <a:solidFill>
                  <a:schemeClr val="accent1"/>
                </a:solidFill>
                <a:sym typeface="Arial" panose="020B0604020202020204" pitchFamily="34" charset="0"/>
              </a:rPr>
              <a:t>(Systematic Theology)</a:t>
            </a:r>
            <a:endParaRPr lang="en-US" altLang="zh-CN" sz="4800" b="1" dirty="0">
              <a:solidFill>
                <a:schemeClr val="accent1"/>
              </a:solidFill>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Tree>
    <p:custDataLst>
      <p:tags r:id="rId20"/>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789940" y="441325"/>
            <a:ext cx="10819130" cy="3901440"/>
          </a:xfrm>
          <a:prstGeom prst="rect">
            <a:avLst/>
          </a:prstGeom>
          <a:noFill/>
        </p:spPr>
        <p:txBody>
          <a:bodyPr wrap="square" rtlCol="0">
            <a:spAutoFit/>
          </a:bodyPr>
          <a:p>
            <a:r>
              <a:rPr lang="zh-CN" altLang="en-US" sz="4000" b="1">
                <a:solidFill>
                  <a:srgbClr val="0000FF"/>
                </a:solidFill>
                <a:sym typeface="+mn-ea"/>
              </a:rPr>
              <a:t>经文证据：</a:t>
            </a:r>
            <a:endParaRPr lang="zh-CN" altLang="en-US" sz="4000" b="1">
              <a:solidFill>
                <a:srgbClr val="0000FF"/>
              </a:solidFill>
              <a:sym typeface="+mn-ea"/>
            </a:endParaRPr>
          </a:p>
          <a:p>
            <a:pPr marL="457200" indent="-457200">
              <a:buFont typeface="Wingdings" panose="05000000000000000000" charset="0"/>
              <a:buChar char="l"/>
            </a:pPr>
            <a:r>
              <a:rPr lang="zh-CN" altLang="en-US" sz="3200">
                <a:sym typeface="+mn-ea"/>
              </a:rPr>
              <a:t>以利户说神是“那</a:t>
            </a:r>
            <a:r>
              <a:rPr lang="zh-CN" altLang="en-US" sz="3200">
                <a:solidFill>
                  <a:srgbClr val="0000FF"/>
                </a:solidFill>
                <a:sym typeface="+mn-ea"/>
              </a:rPr>
              <a:t>知识全备者</a:t>
            </a:r>
            <a:r>
              <a:rPr lang="zh-CN" altLang="en-US" sz="3200">
                <a:sym typeface="+mn-ea"/>
              </a:rPr>
              <a:t>”（伯37:16）</a:t>
            </a:r>
            <a:endParaRPr lang="zh-CN" altLang="en-US" sz="3200">
              <a:sym typeface="+mn-ea"/>
            </a:endParaRPr>
          </a:p>
          <a:p>
            <a:pPr marL="457200" indent="-457200">
              <a:buFont typeface="Wingdings" panose="05000000000000000000" charset="0"/>
              <a:buChar char="l"/>
            </a:pPr>
            <a:r>
              <a:rPr lang="zh-CN" altLang="en-US" sz="3200">
                <a:sym typeface="+mn-ea"/>
              </a:rPr>
              <a:t>我们的心若责备我们、神比我们的心大，一切事</a:t>
            </a:r>
            <a:r>
              <a:rPr lang="zh-CN" altLang="en-US" sz="3200">
                <a:solidFill>
                  <a:srgbClr val="0000FF"/>
                </a:solidFill>
                <a:sym typeface="+mn-ea"/>
              </a:rPr>
              <a:t>没有不知道的。</a:t>
            </a:r>
            <a:r>
              <a:rPr lang="zh-CN" altLang="en-US" sz="3200">
                <a:sym typeface="+mn-ea"/>
              </a:rPr>
              <a:t>（约以3:20）</a:t>
            </a:r>
            <a:endParaRPr lang="zh-CN" altLang="en-US" sz="3200">
              <a:sym typeface="+mn-ea"/>
            </a:endParaRPr>
          </a:p>
          <a:p>
            <a:pPr marL="457200" indent="-457200">
              <a:buFont typeface="Wingdings" panose="05000000000000000000" charset="0"/>
              <a:buChar char="l"/>
            </a:pPr>
            <a:r>
              <a:rPr lang="zh-CN" altLang="en-US" sz="3200">
                <a:sym typeface="+mn-ea"/>
              </a:rPr>
              <a:t>因为圣灵</a:t>
            </a:r>
            <a:r>
              <a:rPr lang="zh-CN" altLang="en-US" sz="3200">
                <a:solidFill>
                  <a:srgbClr val="0000FF"/>
                </a:solidFill>
                <a:sym typeface="+mn-ea"/>
              </a:rPr>
              <a:t>参透万事</a:t>
            </a:r>
            <a:r>
              <a:rPr lang="zh-CN" altLang="en-US" sz="3200">
                <a:sym typeface="+mn-ea"/>
              </a:rPr>
              <a:t>，就是神奥秘的事也参透了。除了在人里头的灵，谁知道人的事？像这样，除了神的灵，也没有人知道神的事。（林前2:10-11）</a:t>
            </a:r>
            <a:endParaRPr lang="zh-CN" altLang="en-US" sz="32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74345" y="251460"/>
            <a:ext cx="11468735" cy="6766560"/>
          </a:xfrm>
          <a:prstGeom prst="rect">
            <a:avLst/>
          </a:prstGeom>
          <a:noFill/>
        </p:spPr>
        <p:txBody>
          <a:bodyPr wrap="square" rtlCol="0">
            <a:spAutoFit/>
          </a:bodyPr>
          <a:p>
            <a:pPr marL="571500" indent="-571500">
              <a:buFont typeface="Wingdings" panose="05000000000000000000" charset="0"/>
              <a:buChar char="l"/>
            </a:pPr>
            <a:r>
              <a:rPr lang="zh-CN" altLang="en-US" sz="6000">
                <a:solidFill>
                  <a:srgbClr val="0000FF"/>
                </a:solidFill>
                <a:sym typeface="+mn-ea"/>
              </a:rPr>
              <a:t>神知道真实的事物</a:t>
            </a:r>
            <a:endParaRPr lang="zh-CN" altLang="en-US" sz="6000">
              <a:solidFill>
                <a:srgbClr val="0000FF"/>
              </a:solidFill>
              <a:sym typeface="+mn-ea"/>
            </a:endParaRPr>
          </a:p>
          <a:p>
            <a:pPr marL="571500" indent="-571500">
              <a:buFont typeface="Arial" panose="020B0604020202020204" pitchFamily="34" charset="0"/>
              <a:buChar char="•"/>
            </a:pPr>
            <a:r>
              <a:rPr lang="zh-CN" altLang="en-US" sz="5400">
                <a:sym typeface="+mn-ea"/>
              </a:rPr>
              <a:t>被造的没有一样在祂面前不显然的；原来万物在那与我们有关系的主眼前，都是</a:t>
            </a:r>
            <a:r>
              <a:rPr lang="zh-CN" altLang="en-US" sz="5400">
                <a:solidFill>
                  <a:srgbClr val="0000FF"/>
                </a:solidFill>
                <a:sym typeface="+mn-ea"/>
              </a:rPr>
              <a:t>赤露敞开</a:t>
            </a:r>
            <a:r>
              <a:rPr lang="zh-CN" altLang="en-US" sz="5400">
                <a:sym typeface="+mn-ea"/>
              </a:rPr>
              <a:t>的。（来4:16）</a:t>
            </a:r>
            <a:endParaRPr lang="zh-CN" altLang="en-US" sz="5400">
              <a:sym typeface="+mn-ea"/>
            </a:endParaRPr>
          </a:p>
          <a:p>
            <a:pPr marL="571500" indent="-571500">
              <a:buFont typeface="Arial" panose="020B0604020202020204" pitchFamily="34" charset="0"/>
              <a:buChar char="•"/>
            </a:pPr>
            <a:endParaRPr lang="zh-CN" altLang="en-US" sz="5400">
              <a:sym typeface="+mn-ea"/>
            </a:endParaRPr>
          </a:p>
          <a:p>
            <a:pPr marL="571500" indent="-571500">
              <a:buFont typeface="Arial" panose="020B0604020202020204" pitchFamily="34" charset="0"/>
              <a:buChar char="•"/>
            </a:pPr>
            <a:r>
              <a:rPr lang="zh-CN" altLang="en-US" sz="5400">
                <a:sym typeface="+mn-ea"/>
              </a:rPr>
              <a:t>就是你们的头发也都被数过了。（太10:30）</a:t>
            </a:r>
            <a:endParaRPr lang="zh-CN" altLang="en-US" sz="5400">
              <a:sym typeface="+mn-ea"/>
            </a:endParaRPr>
          </a:p>
          <a:p>
            <a:endParaRPr lang="zh-CN" altLang="en-US" sz="5400">
              <a:solidFill>
                <a:srgbClr val="0000FF"/>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1275" y="44450"/>
            <a:ext cx="12109450" cy="7498080"/>
          </a:xfrm>
          <a:prstGeom prst="rect">
            <a:avLst/>
          </a:prstGeom>
          <a:noFill/>
        </p:spPr>
        <p:txBody>
          <a:bodyPr wrap="square" rtlCol="0">
            <a:spAutoFit/>
          </a:bodyPr>
          <a:p>
            <a:pPr marL="571500" indent="-571500">
              <a:buFont typeface="Arial" panose="020B0604020202020204" pitchFamily="34" charset="0"/>
              <a:buChar char="•"/>
            </a:pPr>
            <a:r>
              <a:rPr lang="zh-CN" altLang="en-US" sz="5400">
                <a:solidFill>
                  <a:srgbClr val="0000FF"/>
                </a:solidFill>
                <a:sym typeface="+mn-ea"/>
              </a:rPr>
              <a:t>神知道未来</a:t>
            </a:r>
            <a:endParaRPr lang="zh-CN" altLang="en-US" sz="5400">
              <a:solidFill>
                <a:srgbClr val="0000FF"/>
              </a:solidFill>
              <a:sym typeface="+mn-ea"/>
            </a:endParaRPr>
          </a:p>
          <a:p>
            <a:pPr marL="457200" indent="-457200">
              <a:buFont typeface="Arial" panose="020B0604020202020204" pitchFamily="34" charset="0"/>
              <a:buChar char="•"/>
            </a:pPr>
            <a:r>
              <a:rPr lang="zh-CN" altLang="en-US" sz="3600">
                <a:sym typeface="+mn-ea"/>
              </a:rPr>
              <a:t>我是神，再没有能比我的。我从起初</a:t>
            </a:r>
            <a:r>
              <a:rPr lang="zh-CN" altLang="en-US" sz="3600" b="1" u="sng">
                <a:solidFill>
                  <a:srgbClr val="0000FF"/>
                </a:solidFill>
                <a:sym typeface="+mn-ea"/>
              </a:rPr>
              <a:t>指明末后的事</a:t>
            </a:r>
            <a:r>
              <a:rPr lang="zh-CN" altLang="en-US" sz="3600">
                <a:sym typeface="+mn-ea"/>
              </a:rPr>
              <a:t>；从古时言明未成的事。（赛46:9-10）</a:t>
            </a:r>
            <a:endParaRPr lang="zh-CN" altLang="en-US" sz="3600">
              <a:sym typeface="+mn-ea"/>
            </a:endParaRPr>
          </a:p>
          <a:p>
            <a:pPr marL="457200" indent="-457200">
              <a:buFont typeface="Arial" panose="020B0604020202020204" pitchFamily="34" charset="0"/>
              <a:buChar char="•"/>
            </a:pPr>
            <a:r>
              <a:rPr lang="zh-CN" altLang="en-US" sz="3600">
                <a:sym typeface="+mn-ea"/>
              </a:rPr>
              <a:t>你们</a:t>
            </a:r>
            <a:r>
              <a:rPr lang="zh-CN" altLang="en-US" sz="3600" b="1" u="sng">
                <a:solidFill>
                  <a:srgbClr val="0000FF"/>
                </a:solidFill>
                <a:sym typeface="+mn-ea"/>
              </a:rPr>
              <a:t>没有祈求以先</a:t>
            </a:r>
            <a:r>
              <a:rPr lang="zh-CN" altLang="en-US" sz="3600">
                <a:sym typeface="+mn-ea"/>
              </a:rPr>
              <a:t>，你们所需用的，你们的父早已知道了。（太6:8）</a:t>
            </a:r>
            <a:endParaRPr lang="zh-CN" altLang="en-US" sz="3600">
              <a:sym typeface="+mn-ea"/>
            </a:endParaRPr>
          </a:p>
          <a:p>
            <a:pPr marL="457200" indent="-457200">
              <a:buFont typeface="Arial" panose="020B0604020202020204" pitchFamily="34" charset="0"/>
              <a:buChar char="•"/>
            </a:pPr>
            <a:endParaRPr lang="zh-CN" altLang="en-US" sz="3200">
              <a:sym typeface="+mn-ea"/>
            </a:endParaRPr>
          </a:p>
          <a:p>
            <a:pPr marL="457200" indent="-457200">
              <a:buFont typeface="Arial" panose="020B0604020202020204" pitchFamily="34" charset="0"/>
              <a:buChar char="•"/>
            </a:pPr>
            <a:r>
              <a:rPr lang="zh-CN" altLang="en-US" sz="3600">
                <a:sym typeface="+mn-ea"/>
              </a:rPr>
              <a:t>耶和华啊，</a:t>
            </a:r>
            <a:r>
              <a:rPr lang="zh-CN" altLang="en-US" sz="3600" b="1" u="sng">
                <a:solidFill>
                  <a:srgbClr val="0000FF"/>
                </a:solidFill>
                <a:sym typeface="+mn-ea"/>
              </a:rPr>
              <a:t>你已经鉴察我</a:t>
            </a:r>
            <a:r>
              <a:rPr lang="zh-CN" altLang="en-US" sz="3600">
                <a:sym typeface="+mn-ea"/>
              </a:rPr>
              <a:t>，认识我。我坐下，我起来，你都晓得；你从远处知道我的意念。（诗139:1-2）</a:t>
            </a:r>
            <a:endParaRPr lang="zh-CN" altLang="en-US" sz="3600">
              <a:sym typeface="+mn-ea"/>
            </a:endParaRPr>
          </a:p>
          <a:p>
            <a:pPr marL="457200" indent="-457200">
              <a:buFont typeface="Arial" panose="020B0604020202020204" pitchFamily="34" charset="0"/>
              <a:buChar char="•"/>
            </a:pPr>
            <a:r>
              <a:rPr lang="zh-CN" altLang="en-US" sz="3600">
                <a:sym typeface="+mn-ea"/>
              </a:rPr>
              <a:t>耶和华啊，我舌头上的话，</a:t>
            </a:r>
            <a:r>
              <a:rPr lang="zh-CN" altLang="en-US" sz="3600" b="1" u="sng">
                <a:solidFill>
                  <a:srgbClr val="0000FF"/>
                </a:solidFill>
                <a:sym typeface="+mn-ea"/>
              </a:rPr>
              <a:t>你没有一句不知道的</a:t>
            </a:r>
            <a:r>
              <a:rPr lang="zh-CN" altLang="en-US" sz="3600">
                <a:sym typeface="+mn-ea"/>
              </a:rPr>
              <a:t>。（诗139:4）</a:t>
            </a:r>
            <a:endParaRPr lang="zh-CN" altLang="en-US" sz="3600">
              <a:sym typeface="+mn-ea"/>
            </a:endParaRPr>
          </a:p>
          <a:p>
            <a:pPr marL="457200" indent="-457200">
              <a:buFont typeface="Arial" panose="020B0604020202020204" pitchFamily="34" charset="0"/>
              <a:buChar char="•"/>
            </a:pPr>
            <a:r>
              <a:rPr lang="zh-CN" altLang="en-US" sz="3600">
                <a:sym typeface="+mn-ea"/>
              </a:rPr>
              <a:t>我未形成形的体质，你的眼早已看见了。你所定的日子，</a:t>
            </a:r>
            <a:r>
              <a:rPr lang="zh-CN" altLang="en-US" sz="3600" b="1" u="sng">
                <a:solidFill>
                  <a:srgbClr val="0000FF"/>
                </a:solidFill>
                <a:sym typeface="+mn-ea"/>
              </a:rPr>
              <a:t>我尚未度一日，你都写在你的册上</a:t>
            </a:r>
            <a:r>
              <a:rPr lang="zh-CN" altLang="en-US" sz="3600">
                <a:sym typeface="+mn-ea"/>
              </a:rPr>
              <a:t>了。（诗139:16）</a:t>
            </a:r>
            <a:endParaRPr lang="zh-CN" altLang="en-US" sz="3600">
              <a:sym typeface="+mn-ea"/>
            </a:endParaRPr>
          </a:p>
          <a:p>
            <a:endParaRPr lang="zh-CN" altLang="en-US" sz="4000">
              <a:solidFill>
                <a:srgbClr val="0000FF"/>
              </a:solidFill>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93040" y="152400"/>
            <a:ext cx="11921490" cy="6862445"/>
          </a:xfrm>
          <a:prstGeom prst="rect">
            <a:avLst/>
          </a:prstGeom>
          <a:noFill/>
        </p:spPr>
        <p:txBody>
          <a:bodyPr wrap="square" rtlCol="0">
            <a:spAutoFit/>
          </a:bodyPr>
          <a:p>
            <a:pPr marL="571500" indent="-571500">
              <a:buFont typeface="Wingdings" panose="05000000000000000000" charset="0"/>
              <a:buChar char="l"/>
            </a:pPr>
            <a:r>
              <a:rPr lang="zh-CN" altLang="en-US" sz="6000">
                <a:solidFill>
                  <a:srgbClr val="0000FF"/>
                </a:solidFill>
                <a:sym typeface="+mn-ea"/>
              </a:rPr>
              <a:t>神知道所有可能的事物？</a:t>
            </a:r>
            <a:endParaRPr lang="zh-CN" altLang="en-US" sz="6000">
              <a:solidFill>
                <a:srgbClr val="0000FF"/>
              </a:solidFill>
              <a:sym typeface="+mn-ea"/>
            </a:endParaRPr>
          </a:p>
          <a:p>
            <a:pPr marL="457200" indent="-457200">
              <a:buFont typeface="Arial" panose="020B0604020202020204" pitchFamily="34" charset="0"/>
              <a:buChar char="•"/>
            </a:pPr>
            <a:r>
              <a:rPr lang="zh-CN" altLang="en-US" sz="4400"/>
              <a:t>大卫逃离扫罗时，祂拯救基伊拉城脱离非利士人，在此居住一些日子。后来求问神扫罗是否来攻击基伊拉城；假如扫罗来了，基伊拉人是否将他交给扫罗手中。（撒上23:10-13）</a:t>
            </a:r>
            <a:endParaRPr lang="zh-CN" altLang="en-US" sz="4400"/>
          </a:p>
          <a:p>
            <a:pPr marL="457200" indent="-457200">
              <a:buFont typeface="Arial" panose="020B0604020202020204" pitchFamily="34" charset="0"/>
              <a:buChar char="•"/>
            </a:pPr>
            <a:endParaRPr lang="zh-CN" altLang="en-US" sz="4400"/>
          </a:p>
          <a:p>
            <a:pPr marL="457200" indent="-457200">
              <a:buFont typeface="Arial" panose="020B0604020202020204" pitchFamily="34" charset="0"/>
              <a:buChar char="•"/>
            </a:pPr>
            <a:r>
              <a:rPr lang="zh-CN" altLang="en-US" sz="4400"/>
              <a:t>哥拉汛啊，你有祸了！伯赛大啊，你有祸了！因为在你们中间所行的异能，若行在推罗西顿，他们早已披麻蒙灰悔改了。（太11:21）</a:t>
            </a:r>
            <a:endParaRPr lang="zh-CN" altLang="en-US" sz="4400"/>
          </a:p>
          <a:p>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93040" y="152400"/>
            <a:ext cx="11160760" cy="5120640"/>
          </a:xfrm>
          <a:prstGeom prst="rect">
            <a:avLst/>
          </a:prstGeom>
          <a:noFill/>
        </p:spPr>
        <p:txBody>
          <a:bodyPr wrap="square" rtlCol="0">
            <a:spAutoFit/>
          </a:bodyPr>
          <a:p>
            <a:pPr marL="571500" indent="-571500">
              <a:buFont typeface="Wingdings" panose="05000000000000000000" charset="0"/>
              <a:buChar char="l"/>
            </a:pPr>
            <a:r>
              <a:rPr lang="zh-CN" altLang="en-US" sz="4800">
                <a:solidFill>
                  <a:srgbClr val="0000FF"/>
                </a:solidFill>
              </a:rPr>
              <a:t>何谓单一之举？</a:t>
            </a:r>
            <a:endParaRPr lang="zh-CN" altLang="en-US" sz="4800">
              <a:solidFill>
                <a:srgbClr val="0000FF"/>
              </a:solidFill>
            </a:endParaRPr>
          </a:p>
          <a:p>
            <a:pPr marL="457200" indent="-457200">
              <a:buFont typeface="Arial" panose="020B0604020202020204" pitchFamily="34" charset="0"/>
              <a:buChar char="•"/>
            </a:pPr>
            <a:r>
              <a:rPr lang="zh-CN" altLang="en-US" sz="4400"/>
              <a:t>单一的意思是指“不分为几个部分”，神一直是完全知道每一件事物的。</a:t>
            </a:r>
            <a:endParaRPr lang="zh-CN" altLang="en-US" sz="4400"/>
          </a:p>
          <a:p>
            <a:endParaRPr lang="zh-CN" altLang="en-US" sz="4800"/>
          </a:p>
          <a:p>
            <a:endParaRPr lang="zh-CN" altLang="en-US" sz="5400"/>
          </a:p>
          <a:p>
            <a:pPr marL="457200" indent="-457200">
              <a:buFont typeface="Wingdings" panose="05000000000000000000" charset="0"/>
              <a:buChar char="l"/>
            </a:pPr>
            <a:r>
              <a:rPr lang="zh-CN" altLang="en-US" sz="4800">
                <a:solidFill>
                  <a:srgbClr val="0000FF"/>
                </a:solidFill>
              </a:rPr>
              <a:t>何谓永远？</a:t>
            </a:r>
            <a:endParaRPr lang="zh-CN" altLang="en-US" sz="4800">
              <a:solidFill>
                <a:srgbClr val="0000FF"/>
              </a:solidFill>
            </a:endParaRPr>
          </a:p>
          <a:p>
            <a:pPr marL="571500" indent="-571500">
              <a:buFont typeface="Arial" panose="020B0604020202020204" pitchFamily="34" charset="0"/>
              <a:buChar char="•"/>
            </a:pPr>
            <a:r>
              <a:rPr lang="zh-CN" altLang="en-US" sz="4400"/>
              <a:t>神的知识从来不会改变或增加。</a:t>
            </a:r>
            <a:endParaRPr lang="zh-CN" alt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935990" y="681990"/>
            <a:ext cx="10048875" cy="5943600"/>
          </a:xfrm>
          <a:prstGeom prst="rect">
            <a:avLst/>
          </a:prstGeom>
          <a:noFill/>
        </p:spPr>
        <p:txBody>
          <a:bodyPr wrap="square" rtlCol="0" anchor="t">
            <a:spAutoFit/>
          </a:bodyPr>
          <a:p>
            <a:pPr indent="0" algn="ctr">
              <a:buNone/>
            </a:pPr>
            <a:r>
              <a:rPr lang="en-US" altLang="zh-CN" sz="6000" b="1"/>
              <a:t>2</a:t>
            </a:r>
            <a:r>
              <a:rPr lang="zh-CN" altLang="en-US" sz="6000" b="1"/>
              <a:t>.2 智慧</a:t>
            </a:r>
            <a:endParaRPr lang="zh-CN" altLang="en-US" sz="6000" b="1"/>
          </a:p>
          <a:p>
            <a:pPr indent="0">
              <a:buNone/>
            </a:pPr>
            <a:r>
              <a:rPr lang="zh-CN" altLang="en-US" sz="5400" b="1">
                <a:solidFill>
                  <a:srgbClr val="0000FF"/>
                </a:solidFill>
              </a:rPr>
              <a:t>定义：</a:t>
            </a:r>
            <a:endParaRPr lang="zh-CN" altLang="en-US" sz="5400" b="1">
              <a:solidFill>
                <a:srgbClr val="0000FF"/>
              </a:solidFill>
            </a:endParaRPr>
          </a:p>
          <a:p>
            <a:pPr indent="0">
              <a:buNone/>
            </a:pPr>
            <a:endParaRPr lang="zh-CN" altLang="en-US" sz="5400" b="1">
              <a:solidFill>
                <a:srgbClr val="0000FF"/>
              </a:solidFill>
            </a:endParaRPr>
          </a:p>
          <a:p>
            <a:pPr indent="0">
              <a:buNone/>
            </a:pPr>
            <a:r>
              <a:rPr lang="zh-CN" altLang="en-US" sz="5400"/>
              <a:t>神的智慧是指，神总是选择</a:t>
            </a:r>
            <a:r>
              <a:rPr lang="zh-CN" altLang="en-US" sz="5400" b="1" u="sng">
                <a:solidFill>
                  <a:srgbClr val="0000FF"/>
                </a:solidFill>
              </a:rPr>
              <a:t>最好的目标</a:t>
            </a:r>
            <a:r>
              <a:rPr lang="zh-CN" altLang="en-US" sz="5400"/>
              <a:t>，以及达到那些目标的</a:t>
            </a:r>
            <a:r>
              <a:rPr lang="zh-CN" altLang="en-US" sz="5400" b="1" u="sng">
                <a:solidFill>
                  <a:srgbClr val="0000FF"/>
                </a:solidFill>
              </a:rPr>
              <a:t>最好方法</a:t>
            </a:r>
            <a:r>
              <a:rPr lang="zh-CN" altLang="en-US" sz="5400"/>
              <a:t>。</a:t>
            </a:r>
            <a:endParaRPr lang="zh-CN" altLang="en-US" sz="5400"/>
          </a:p>
          <a:p>
            <a:pPr indent="0">
              <a:buNone/>
            </a:pPr>
            <a:endParaRPr lang="zh-CN" altLang="en-US" sz="5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84150" y="8890"/>
            <a:ext cx="12018645" cy="5455920"/>
          </a:xfrm>
          <a:prstGeom prst="rect">
            <a:avLst/>
          </a:prstGeom>
          <a:noFill/>
        </p:spPr>
        <p:txBody>
          <a:bodyPr wrap="square" rtlCol="0">
            <a:spAutoFit/>
          </a:bodyPr>
          <a:p>
            <a:pPr indent="0">
              <a:buNone/>
            </a:pPr>
            <a:r>
              <a:rPr lang="zh-CN" altLang="en-US" sz="8000">
                <a:solidFill>
                  <a:srgbClr val="0000FF"/>
                </a:solidFill>
                <a:sym typeface="+mn-ea"/>
              </a:rPr>
              <a:t>经文支持：</a:t>
            </a:r>
            <a:endParaRPr lang="zh-CN" altLang="en-US" sz="8000">
              <a:solidFill>
                <a:srgbClr val="0000FF"/>
              </a:solidFill>
              <a:sym typeface="+mn-ea"/>
            </a:endParaRPr>
          </a:p>
          <a:p>
            <a:pPr marL="457200" indent="-457200">
              <a:buFont typeface="Arial" panose="020B0604020202020204" pitchFamily="34" charset="0"/>
              <a:buChar char="•"/>
            </a:pPr>
            <a:r>
              <a:rPr lang="zh-CN" altLang="en-US" sz="4400">
                <a:sym typeface="+mn-ea"/>
              </a:rPr>
              <a:t>愿荣耀因耶稣基督归与</a:t>
            </a:r>
            <a:r>
              <a:rPr lang="zh-CN" altLang="en-US" sz="4400">
                <a:solidFill>
                  <a:srgbClr val="0000FF"/>
                </a:solidFill>
                <a:sym typeface="+mn-ea"/>
              </a:rPr>
              <a:t>独一全智</a:t>
            </a:r>
            <a:r>
              <a:rPr lang="zh-CN" altLang="en-US" sz="4800">
                <a:sym typeface="+mn-ea"/>
              </a:rPr>
              <a:t>的神，直到永远。（罗16:27）</a:t>
            </a:r>
            <a:endParaRPr lang="zh-CN" altLang="en-US" sz="4800">
              <a:sym typeface="+mn-ea"/>
            </a:endParaRPr>
          </a:p>
          <a:p>
            <a:pPr marL="457200" indent="-457200">
              <a:buFont typeface="Arial" panose="020B0604020202020204" pitchFamily="34" charset="0"/>
              <a:buChar char="•"/>
            </a:pPr>
            <a:r>
              <a:rPr lang="zh-CN" altLang="en-US" sz="4400">
                <a:sym typeface="+mn-ea"/>
              </a:rPr>
              <a:t>祂心里</a:t>
            </a:r>
            <a:r>
              <a:rPr lang="zh-CN" altLang="en-US" sz="4400">
                <a:solidFill>
                  <a:srgbClr val="0000FF"/>
                </a:solidFill>
                <a:sym typeface="+mn-ea"/>
              </a:rPr>
              <a:t>有智慧</a:t>
            </a:r>
            <a:r>
              <a:rPr lang="zh-CN" altLang="en-US" sz="4400">
                <a:sym typeface="+mn-ea"/>
              </a:rPr>
              <a:t>、且大有能力......（伯9:4）</a:t>
            </a:r>
            <a:endParaRPr lang="zh-CN" altLang="en-US" sz="4400">
              <a:sym typeface="+mn-ea"/>
            </a:endParaRPr>
          </a:p>
          <a:p>
            <a:pPr marL="457200" indent="-457200">
              <a:buFont typeface="Arial" panose="020B0604020202020204" pitchFamily="34" charset="0"/>
              <a:buChar char="•"/>
            </a:pPr>
            <a:r>
              <a:rPr lang="zh-CN" altLang="en-US" sz="4400">
                <a:sym typeface="+mn-ea"/>
              </a:rPr>
              <a:t>深哉，神</a:t>
            </a:r>
            <a:r>
              <a:rPr lang="zh-CN" altLang="en-US" sz="4400">
                <a:solidFill>
                  <a:srgbClr val="0000FF"/>
                </a:solidFill>
                <a:sym typeface="+mn-ea"/>
              </a:rPr>
              <a:t>丰富的智慧和知识</a:t>
            </a:r>
            <a:r>
              <a:rPr lang="zh-CN" altLang="en-US" sz="4400">
                <a:sym typeface="+mn-ea"/>
              </a:rPr>
              <a:t>！祂的判断何其难测；祂的踪迹何其难寻！（罗11:33）</a:t>
            </a:r>
            <a:endParaRPr lang="zh-CN" altLang="en-US" sz="4400">
              <a:sym typeface="+mn-ea"/>
            </a:endParaRPr>
          </a:p>
          <a:p>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84150" y="8890"/>
            <a:ext cx="12018645" cy="7955280"/>
          </a:xfrm>
          <a:prstGeom prst="rect">
            <a:avLst/>
          </a:prstGeom>
          <a:noFill/>
        </p:spPr>
        <p:txBody>
          <a:bodyPr wrap="square" rtlCol="0">
            <a:spAutoFit/>
          </a:bodyPr>
          <a:p>
            <a:pPr marL="685800" indent="-685800">
              <a:buFont typeface="Wingdings" panose="05000000000000000000" charset="0"/>
              <a:buChar char="l"/>
            </a:pPr>
            <a:r>
              <a:rPr lang="zh-CN" altLang="en-US" sz="5400">
                <a:solidFill>
                  <a:srgbClr val="0000FF"/>
                </a:solidFill>
                <a:sym typeface="+mn-ea"/>
              </a:rPr>
              <a:t>神的智慧彰显在神对大自然的创作中</a:t>
            </a:r>
            <a:endParaRPr lang="zh-CN" altLang="en-US" sz="5400">
              <a:solidFill>
                <a:srgbClr val="0000FF"/>
              </a:solidFill>
              <a:sym typeface="+mn-ea"/>
            </a:endParaRPr>
          </a:p>
          <a:p>
            <a:pPr marL="457200" indent="-457200">
              <a:buFont typeface="Arial" panose="020B0604020202020204" pitchFamily="34" charset="0"/>
              <a:buChar char="•"/>
            </a:pPr>
            <a:r>
              <a:rPr lang="zh-CN" altLang="en-US" sz="4800">
                <a:sym typeface="+mn-ea"/>
              </a:rPr>
              <a:t>耶和华啊，你所造的何其多；都是你</a:t>
            </a:r>
            <a:r>
              <a:rPr lang="zh-CN" altLang="en-US" sz="4800" b="1" u="sng">
                <a:solidFill>
                  <a:srgbClr val="0000FF"/>
                </a:solidFill>
                <a:sym typeface="+mn-ea"/>
              </a:rPr>
              <a:t>用智慧造成的</a:t>
            </a:r>
            <a:r>
              <a:rPr lang="zh-CN" altLang="en-US" sz="4800">
                <a:sym typeface="+mn-ea"/>
              </a:rPr>
              <a:t>；遍地满了你的丰富。（诗104:24）</a:t>
            </a:r>
            <a:endParaRPr lang="zh-CN" altLang="en-US" sz="4800">
              <a:sym typeface="+mn-ea"/>
            </a:endParaRPr>
          </a:p>
          <a:p>
            <a:pPr marL="457200" indent="-457200">
              <a:buFont typeface="Arial" panose="020B0604020202020204" pitchFamily="34" charset="0"/>
              <a:buChar char="•"/>
            </a:pPr>
            <a:endParaRPr lang="zh-CN" altLang="en-US" sz="5400">
              <a:sym typeface="+mn-ea"/>
            </a:endParaRPr>
          </a:p>
          <a:p>
            <a:pPr marL="685800" indent="-685800">
              <a:buFont typeface="Wingdings" panose="05000000000000000000" charset="0"/>
              <a:buChar char="l"/>
            </a:pPr>
            <a:r>
              <a:rPr lang="zh-CN" altLang="en-US" sz="5400">
                <a:solidFill>
                  <a:srgbClr val="0000FF"/>
                </a:solidFill>
                <a:sym typeface="+mn-ea"/>
              </a:rPr>
              <a:t>神的智慧彰显在祂伟大的救赎计划中</a:t>
            </a:r>
            <a:endParaRPr lang="zh-CN" altLang="en-US" sz="5400">
              <a:solidFill>
                <a:srgbClr val="0000FF"/>
              </a:solidFill>
              <a:sym typeface="+mn-ea"/>
            </a:endParaRPr>
          </a:p>
          <a:p>
            <a:pPr marL="685800" indent="-685800">
              <a:buFont typeface="Arial" panose="020B0604020202020204" pitchFamily="34" charset="0"/>
              <a:buChar char="•"/>
            </a:pPr>
            <a:r>
              <a:rPr lang="zh-CN" altLang="en-US" sz="4800">
                <a:sym typeface="+mn-ea"/>
              </a:rPr>
              <a:t>世人凭自己的智慧既不认识神，神就乐意</a:t>
            </a:r>
            <a:r>
              <a:rPr lang="zh-CN" altLang="en-US" sz="4800" b="1" u="sng">
                <a:solidFill>
                  <a:srgbClr val="0000FF"/>
                </a:solidFill>
                <a:sym typeface="+mn-ea"/>
              </a:rPr>
              <a:t>用人所当作愚拙的道理拯救</a:t>
            </a:r>
            <a:r>
              <a:rPr lang="zh-CN" altLang="en-US" sz="4800">
                <a:sym typeface="+mn-ea"/>
              </a:rPr>
              <a:t>那些信的人；这就是神的智慧了.....。（林前1:21,27,29）</a:t>
            </a:r>
            <a:endParaRPr lang="zh-CN" altLang="en-US" sz="4800">
              <a:sym typeface="+mn-ea"/>
            </a:endParaRPr>
          </a:p>
          <a:p>
            <a:pPr indent="0">
              <a:buNone/>
            </a:pPr>
            <a:endParaRPr lang="zh-CN" altLang="en-US" sz="48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64820" y="252095"/>
            <a:ext cx="11252835" cy="7802880"/>
          </a:xfrm>
          <a:prstGeom prst="rect">
            <a:avLst/>
          </a:prstGeom>
          <a:noFill/>
        </p:spPr>
        <p:txBody>
          <a:bodyPr wrap="square" rtlCol="0">
            <a:spAutoFit/>
          </a:bodyPr>
          <a:p>
            <a:pPr indent="0">
              <a:buNone/>
            </a:pPr>
            <a:r>
              <a:rPr lang="zh-CN" altLang="en-US" sz="5400" b="1">
                <a:solidFill>
                  <a:srgbClr val="0000FF"/>
                </a:solidFill>
                <a:sym typeface="+mn-ea"/>
              </a:rPr>
              <a:t>问题：神的智慧可以交通给我们吗？神的智慧是全部交通给我们了吗？</a:t>
            </a:r>
            <a:endParaRPr lang="zh-CN" altLang="en-US" sz="5400" b="1">
              <a:solidFill>
                <a:srgbClr val="0000FF"/>
              </a:solidFill>
              <a:sym typeface="+mn-ea"/>
            </a:endParaRPr>
          </a:p>
          <a:p>
            <a:pPr marL="685800" indent="-685800">
              <a:buFont typeface="Arial" panose="020B0604020202020204" pitchFamily="34" charset="0"/>
              <a:buChar char="•"/>
            </a:pPr>
            <a:r>
              <a:rPr lang="zh-CN" altLang="en-US" sz="4800">
                <a:sym typeface="+mn-ea"/>
              </a:rPr>
              <a:t>你们中间若有缺少智慧的，应当求那厚赐与众人，也不斥责人的神，</a:t>
            </a:r>
            <a:r>
              <a:rPr lang="zh-CN" altLang="en-US" sz="4800" b="1" u="sng">
                <a:solidFill>
                  <a:srgbClr val="0000FF"/>
                </a:solidFill>
                <a:sym typeface="+mn-ea"/>
              </a:rPr>
              <a:t>主必赐给他</a:t>
            </a:r>
            <a:r>
              <a:rPr lang="zh-CN" altLang="en-US" sz="4800">
                <a:sym typeface="+mn-ea"/>
              </a:rPr>
              <a:t>。（雅1:5）</a:t>
            </a:r>
            <a:endParaRPr lang="zh-CN" altLang="en-US" sz="4800">
              <a:sym typeface="+mn-ea"/>
            </a:endParaRPr>
          </a:p>
          <a:p>
            <a:pPr marL="685800" indent="-685800">
              <a:buFont typeface="Arial" panose="020B0604020202020204" pitchFamily="34" charset="0"/>
              <a:buChar char="•"/>
            </a:pPr>
            <a:r>
              <a:rPr lang="zh-CN" altLang="en-US" sz="4800">
                <a:sym typeface="+mn-ea"/>
              </a:rPr>
              <a:t>耶和华的法度确定，能</a:t>
            </a:r>
            <a:r>
              <a:rPr lang="zh-CN" altLang="en-US" sz="4800" b="1" u="sng">
                <a:solidFill>
                  <a:srgbClr val="0000FF"/>
                </a:solidFill>
                <a:sym typeface="+mn-ea"/>
              </a:rPr>
              <a:t>使愚人有智慧</a:t>
            </a:r>
            <a:r>
              <a:rPr lang="zh-CN" altLang="en-US" sz="4800">
                <a:sym typeface="+mn-ea"/>
              </a:rPr>
              <a:t>。（诗19:7）</a:t>
            </a:r>
            <a:endParaRPr lang="zh-CN" altLang="en-US" sz="4800">
              <a:sym typeface="+mn-ea"/>
            </a:endParaRPr>
          </a:p>
          <a:p>
            <a:pPr marL="571500" indent="-571500">
              <a:buFont typeface="Arial" panose="020B0604020202020204" pitchFamily="34" charset="0"/>
              <a:buChar char="•"/>
            </a:pPr>
            <a:r>
              <a:rPr lang="zh-CN" altLang="en-US" sz="4400" b="1" u="sng">
                <a:solidFill>
                  <a:srgbClr val="0000FF"/>
                </a:solidFill>
                <a:sym typeface="+mn-ea"/>
              </a:rPr>
              <a:t>敬畏耶和华</a:t>
            </a:r>
            <a:r>
              <a:rPr lang="zh-CN" altLang="en-US" sz="4400">
                <a:sym typeface="+mn-ea"/>
              </a:rPr>
              <a:t>是智慧的开端。（箴9:10）</a:t>
            </a:r>
            <a:endParaRPr lang="zh-CN" altLang="en-US" sz="4400">
              <a:sym typeface="+mn-ea"/>
            </a:endParaRPr>
          </a:p>
          <a:p>
            <a:pPr indent="0">
              <a:buNone/>
            </a:pPr>
            <a:endParaRPr lang="zh-CN" altLang="en-US" sz="4800">
              <a:sym typeface="+mn-ea"/>
            </a:endParaRPr>
          </a:p>
          <a:p>
            <a:pPr indent="0">
              <a:buNone/>
            </a:pPr>
            <a:endParaRPr lang="zh-CN" altLang="en-US" sz="4800">
              <a:sym typeface="+mn-ea"/>
            </a:endParaRPr>
          </a:p>
          <a:p>
            <a:pPr indent="0">
              <a:buNone/>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509905" y="405130"/>
            <a:ext cx="11207750" cy="5669280"/>
          </a:xfrm>
          <a:prstGeom prst="rect">
            <a:avLst/>
          </a:prstGeom>
          <a:noFill/>
        </p:spPr>
        <p:txBody>
          <a:bodyPr wrap="square" rtlCol="0">
            <a:spAutoFit/>
          </a:bodyPr>
          <a:p>
            <a:pPr algn="ctr"/>
            <a:r>
              <a:rPr lang="en-US" altLang="zh-CN" sz="6600">
                <a:solidFill>
                  <a:srgbClr val="0000FF"/>
                </a:solidFill>
              </a:rPr>
              <a:t>2.</a:t>
            </a:r>
            <a:r>
              <a:rPr lang="zh-CN" altLang="en-US" sz="6600">
                <a:solidFill>
                  <a:srgbClr val="0000FF"/>
                </a:solidFill>
              </a:rPr>
              <a:t>3 真实（信实）</a:t>
            </a:r>
            <a:endParaRPr lang="zh-CN" altLang="en-US" sz="6600">
              <a:solidFill>
                <a:srgbClr val="0000FF"/>
              </a:solidFill>
            </a:endParaRPr>
          </a:p>
          <a:p>
            <a:r>
              <a:rPr lang="zh-CN" altLang="en-US" sz="6600">
                <a:solidFill>
                  <a:srgbClr val="0000FF"/>
                </a:solidFill>
              </a:rPr>
              <a:t>定义：</a:t>
            </a:r>
            <a:endParaRPr lang="zh-CN" altLang="en-US" sz="6600">
              <a:solidFill>
                <a:srgbClr val="0000FF"/>
              </a:solidFill>
            </a:endParaRPr>
          </a:p>
          <a:p>
            <a:r>
              <a:rPr lang="zh-CN" altLang="en-US" sz="5400"/>
              <a:t>神的真实是指，祂是</a:t>
            </a:r>
            <a:r>
              <a:rPr lang="zh-CN" altLang="en-US" sz="5400">
                <a:solidFill>
                  <a:srgbClr val="0000FF"/>
                </a:solidFill>
              </a:rPr>
              <a:t>真神</a:t>
            </a:r>
            <a:r>
              <a:rPr lang="zh-CN" altLang="en-US" sz="5400"/>
              <a:t>，而且祂的</a:t>
            </a:r>
            <a:r>
              <a:rPr lang="zh-CN" altLang="en-US" sz="5400" b="1" u="sng">
                <a:solidFill>
                  <a:srgbClr val="0000FF"/>
                </a:solidFill>
              </a:rPr>
              <a:t>知识和言语</a:t>
            </a:r>
            <a:r>
              <a:rPr lang="zh-CN" altLang="en-US" sz="5400"/>
              <a:t>都是真实的，也是真理的</a:t>
            </a:r>
            <a:r>
              <a:rPr lang="zh-CN" altLang="en-US" sz="5400" b="1" u="sng">
                <a:solidFill>
                  <a:srgbClr val="0000FF"/>
                </a:solidFill>
              </a:rPr>
              <a:t>最终标准</a:t>
            </a:r>
            <a:r>
              <a:rPr lang="zh-CN" altLang="en-US" sz="5400"/>
              <a:t>。</a:t>
            </a:r>
            <a:endParaRPr lang="zh-CN" altLang="en-US" sz="5400"/>
          </a:p>
          <a:p>
            <a:endParaRPr lang="zh-CN" altLang="en-US" sz="5400"/>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11"/>
          <p:cNvGrpSpPr/>
          <p:nvPr>
            <p:custDataLst>
              <p:tags r:id="rId1"/>
            </p:custDataLst>
          </p:nvPr>
        </p:nvGrpSpPr>
        <p:grpSpPr bwMode="auto">
          <a:xfrm>
            <a:off x="1394010" y="2460666"/>
            <a:ext cx="9335747" cy="683484"/>
            <a:chOff x="0" y="0"/>
            <a:chExt cx="7423604" cy="431801"/>
          </a:xfrm>
        </p:grpSpPr>
        <p:sp>
          <p:nvSpPr>
            <p:cNvPr id="6" name="直接连接符 3"/>
            <p:cNvSpPr>
              <a:spLocks noChangeShapeType="1"/>
            </p:cNvSpPr>
            <p:nvPr>
              <p:custDataLst>
                <p:tags r:id="rId2"/>
              </p:custDataLst>
            </p:nvPr>
          </p:nvSpPr>
          <p:spPr bwMode="auto">
            <a:xfrm>
              <a:off x="435202" y="0"/>
              <a:ext cx="6553200" cy="1"/>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7" name="直接连接符 7"/>
            <p:cNvSpPr>
              <a:spLocks noChangeShapeType="1"/>
            </p:cNvSpPr>
            <p:nvPr>
              <p:custDataLst>
                <p:tags r:id="rId3"/>
              </p:custDataLst>
            </p:nvPr>
          </p:nvSpPr>
          <p:spPr bwMode="auto">
            <a:xfrm flipH="1">
              <a:off x="0" y="1"/>
              <a:ext cx="435202" cy="431800"/>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8" name="直接连接符 23"/>
            <p:cNvSpPr>
              <a:spLocks noChangeShapeType="1"/>
            </p:cNvSpPr>
            <p:nvPr>
              <p:custDataLst>
                <p:tags r:id="rId4"/>
              </p:custDataLst>
            </p:nvPr>
          </p:nvSpPr>
          <p:spPr bwMode="auto">
            <a:xfrm>
              <a:off x="6988402" y="1"/>
              <a:ext cx="435202" cy="431800"/>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grpSp>
      <p:sp>
        <p:nvSpPr>
          <p:cNvPr id="2" name="TextBox 16"/>
          <p:cNvSpPr>
            <a:spLocks noChangeArrowheads="1"/>
          </p:cNvSpPr>
          <p:nvPr>
            <p:custDataLst>
              <p:tags r:id="rId5"/>
            </p:custDataLst>
          </p:nvPr>
        </p:nvSpPr>
        <p:spPr bwMode="auto">
          <a:xfrm>
            <a:off x="2062584" y="772469"/>
            <a:ext cx="8241184" cy="580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no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algn="ctr"/>
            <a:r>
              <a:rPr lang="zh-CN" altLang="en-US" sz="5400" b="1" dirty="0">
                <a:latin typeface="+mj-lt"/>
                <a:ea typeface="+mj-ea"/>
                <a:cs typeface="+mj-cs"/>
                <a:sym typeface="Arial" panose="020B0604020202020204" pitchFamily="34" charset="0"/>
              </a:rPr>
              <a:t>神论</a:t>
            </a:r>
            <a:endParaRPr lang="zh-CN" altLang="en-US" sz="5400" b="1" dirty="0">
              <a:latin typeface="+mj-lt"/>
              <a:ea typeface="+mj-ea"/>
              <a:cs typeface="+mj-cs"/>
              <a:sym typeface="Arial" panose="020B0604020202020204" pitchFamily="34" charset="0"/>
            </a:endParaRPr>
          </a:p>
        </p:txBody>
      </p:sp>
      <p:grpSp>
        <p:nvGrpSpPr>
          <p:cNvPr id="48" name="组合 47"/>
          <p:cNvGrpSpPr/>
          <p:nvPr>
            <p:custDataLst>
              <p:tags r:id="rId6"/>
            </p:custDataLst>
          </p:nvPr>
        </p:nvGrpSpPr>
        <p:grpSpPr>
          <a:xfrm>
            <a:off x="423185" y="3076302"/>
            <a:ext cx="1688147" cy="3506739"/>
            <a:chOff x="60254" y="3130822"/>
            <a:chExt cx="1342587" cy="2215428"/>
          </a:xfrm>
        </p:grpSpPr>
        <p:sp>
          <p:nvSpPr>
            <p:cNvPr id="17" name="椭圆 46"/>
            <p:cNvSpPr>
              <a:spLocks noChangeArrowheads="1"/>
            </p:cNvSpPr>
            <p:nvPr>
              <p:custDataLst>
                <p:tags r:id="rId7"/>
              </p:custDataLst>
            </p:nvPr>
          </p:nvSpPr>
          <p:spPr bwMode="auto">
            <a:xfrm>
              <a:off x="479929" y="3539805"/>
              <a:ext cx="503238" cy="503237"/>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1</a:t>
              </a:r>
              <a:endParaRPr lang="en-US" altLang="zh-CN" sz="2400" b="1" dirty="0">
                <a:solidFill>
                  <a:srgbClr val="FFFFFF"/>
                </a:solidFill>
                <a:sym typeface="Arial" panose="020B0604020202020204" pitchFamily="34" charset="0"/>
              </a:endParaRPr>
            </a:p>
          </p:txBody>
        </p:sp>
        <p:sp>
          <p:nvSpPr>
            <p:cNvPr id="4" name="椭圆 16"/>
            <p:cNvSpPr>
              <a:spLocks noChangeAspect="1" noChangeArrowheads="1"/>
            </p:cNvSpPr>
            <p:nvPr>
              <p:custDataLst>
                <p:tags r:id="rId8"/>
              </p:custDataLst>
            </p:nvPr>
          </p:nvSpPr>
          <p:spPr bwMode="auto">
            <a:xfrm>
              <a:off x="743454" y="3130822"/>
              <a:ext cx="179388" cy="180975"/>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42" name="矩形 41"/>
            <p:cNvSpPr/>
            <p:nvPr>
              <p:custDataLst>
                <p:tags r:id="rId9"/>
              </p:custDataLst>
            </p:nvPr>
          </p:nvSpPr>
          <p:spPr>
            <a:xfrm>
              <a:off x="60254" y="4145921"/>
              <a:ext cx="1342587" cy="1200329"/>
            </a:xfrm>
            <a:prstGeom prst="rect">
              <a:avLst/>
            </a:prstGeom>
          </p:spPr>
          <p:txBody>
            <a:bodyPr wrap="square">
              <a:normAutofit/>
            </a:bodyPr>
            <a:lstStyle/>
            <a:p>
              <a:pPr algn="ctr"/>
              <a:r>
                <a:rPr lang="zh-CN" altLang="en-US" sz="3600" b="1" dirty="0">
                  <a:sym typeface="Arial" panose="020B0604020202020204" pitchFamily="34" charset="0"/>
                </a:rPr>
                <a:t>神的存在和</a:t>
              </a:r>
              <a:r>
                <a:rPr lang="zh-CN" altLang="en-US" sz="3600" b="1" dirty="0">
                  <a:solidFill>
                    <a:schemeClr val="tx1"/>
                  </a:solidFill>
                  <a:sym typeface="Arial" panose="020B0604020202020204" pitchFamily="34" charset="0"/>
                </a:rPr>
                <a:t>可知性</a:t>
              </a:r>
              <a:endParaRPr lang="zh-CN" altLang="en-US" sz="3600" b="1" dirty="0">
                <a:solidFill>
                  <a:schemeClr val="tx1"/>
                </a:solidFill>
                <a:sym typeface="Arial" panose="020B0604020202020204" pitchFamily="34" charset="0"/>
              </a:endParaRPr>
            </a:p>
          </p:txBody>
        </p:sp>
      </p:grpSp>
      <p:grpSp>
        <p:nvGrpSpPr>
          <p:cNvPr id="49" name="组合 48"/>
          <p:cNvGrpSpPr/>
          <p:nvPr>
            <p:custDataLst>
              <p:tags r:id="rId10"/>
            </p:custDataLst>
          </p:nvPr>
        </p:nvGrpSpPr>
        <p:grpSpPr>
          <a:xfrm>
            <a:off x="2354683" y="2460667"/>
            <a:ext cx="1688147" cy="4122375"/>
            <a:chOff x="2018797" y="2741885"/>
            <a:chExt cx="1342587" cy="2604365"/>
          </a:xfrm>
        </p:grpSpPr>
        <p:sp>
          <p:nvSpPr>
            <p:cNvPr id="9" name="直接连接符 19"/>
            <p:cNvSpPr>
              <a:spLocks noChangeShapeType="1"/>
            </p:cNvSpPr>
            <p:nvPr>
              <p:custDataLst>
                <p:tags r:id="rId11"/>
              </p:custDataLst>
            </p:nvPr>
          </p:nvSpPr>
          <p:spPr bwMode="auto">
            <a:xfrm>
              <a:off x="2690091" y="2741885"/>
              <a:ext cx="1588" cy="449262"/>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12" name="椭圆 35"/>
            <p:cNvSpPr>
              <a:spLocks noChangeAspect="1" noChangeArrowheads="1"/>
            </p:cNvSpPr>
            <p:nvPr>
              <p:custDataLst>
                <p:tags r:id="rId12"/>
              </p:custDataLst>
            </p:nvPr>
          </p:nvSpPr>
          <p:spPr bwMode="auto">
            <a:xfrm>
              <a:off x="2604401" y="3132410"/>
              <a:ext cx="179388" cy="179387"/>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37" name="椭圆 54"/>
            <p:cNvSpPr>
              <a:spLocks noChangeArrowheads="1"/>
            </p:cNvSpPr>
            <p:nvPr>
              <p:custDataLst>
                <p:tags r:id="rId13"/>
              </p:custDataLst>
            </p:nvPr>
          </p:nvSpPr>
          <p:spPr bwMode="auto">
            <a:xfrm>
              <a:off x="2438182" y="3539805"/>
              <a:ext cx="503818" cy="503237"/>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2</a:t>
              </a:r>
              <a:endParaRPr lang="en-US" altLang="zh-CN" sz="2400" b="1" dirty="0">
                <a:solidFill>
                  <a:srgbClr val="FFFFFF"/>
                </a:solidFill>
                <a:sym typeface="Arial" panose="020B0604020202020204" pitchFamily="34" charset="0"/>
              </a:endParaRPr>
            </a:p>
          </p:txBody>
        </p:sp>
        <p:sp>
          <p:nvSpPr>
            <p:cNvPr id="43" name="矩形 42"/>
            <p:cNvSpPr/>
            <p:nvPr>
              <p:custDataLst>
                <p:tags r:id="rId14"/>
              </p:custDataLst>
            </p:nvPr>
          </p:nvSpPr>
          <p:spPr>
            <a:xfrm>
              <a:off x="2018797" y="4145921"/>
              <a:ext cx="1342587" cy="1200329"/>
            </a:xfrm>
            <a:prstGeom prst="rect">
              <a:avLst/>
            </a:prstGeom>
          </p:spPr>
          <p:txBody>
            <a:bodyPr wrap="square">
              <a:normAutofit lnSpcReduction="20000"/>
            </a:bodyPr>
            <a:lstStyle/>
            <a:p>
              <a:pPr algn="ctr"/>
              <a:r>
                <a:rPr lang="zh-CN" altLang="en-US" sz="3600" b="1" dirty="0">
                  <a:solidFill>
                    <a:schemeClr val="tx1"/>
                  </a:solidFill>
                  <a:sym typeface="Arial" panose="020B0604020202020204" pitchFamily="34" charset="0"/>
                </a:rPr>
                <a:t>神的性格:不可交通的属性</a:t>
              </a:r>
              <a:endParaRPr lang="zh-CN" altLang="en-US" sz="3600" b="1" dirty="0">
                <a:solidFill>
                  <a:schemeClr val="tx1"/>
                </a:solidFill>
                <a:sym typeface="Arial" panose="020B0604020202020204" pitchFamily="34" charset="0"/>
              </a:endParaRPr>
            </a:p>
          </p:txBody>
        </p:sp>
      </p:grpSp>
      <p:grpSp>
        <p:nvGrpSpPr>
          <p:cNvPr id="50" name="组合 49"/>
          <p:cNvGrpSpPr/>
          <p:nvPr>
            <p:custDataLst>
              <p:tags r:id="rId15"/>
            </p:custDataLst>
          </p:nvPr>
        </p:nvGrpSpPr>
        <p:grpSpPr>
          <a:xfrm>
            <a:off x="3884226" y="2460667"/>
            <a:ext cx="2612378" cy="4122366"/>
            <a:chOff x="3553754" y="2741885"/>
            <a:chExt cx="2077630" cy="2604359"/>
          </a:xfrm>
        </p:grpSpPr>
        <p:sp>
          <p:nvSpPr>
            <p:cNvPr id="39" name="直接连接符 34"/>
            <p:cNvSpPr>
              <a:spLocks noChangeShapeType="1"/>
            </p:cNvSpPr>
            <p:nvPr>
              <p:custDataLst>
                <p:tags r:id="rId16"/>
              </p:custDataLst>
            </p:nvPr>
          </p:nvSpPr>
          <p:spPr bwMode="auto">
            <a:xfrm>
              <a:off x="4551368" y="2741885"/>
              <a:ext cx="1587" cy="449263"/>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40" name="椭圆 15"/>
            <p:cNvSpPr>
              <a:spLocks noChangeAspect="1" noChangeArrowheads="1"/>
            </p:cNvSpPr>
            <p:nvPr>
              <p:custDataLst>
                <p:tags r:id="rId17"/>
              </p:custDataLst>
            </p:nvPr>
          </p:nvSpPr>
          <p:spPr bwMode="auto">
            <a:xfrm>
              <a:off x="4465348" y="3132410"/>
              <a:ext cx="179387" cy="179387"/>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41" name="椭圆 54"/>
            <p:cNvSpPr>
              <a:spLocks noChangeArrowheads="1"/>
            </p:cNvSpPr>
            <p:nvPr>
              <p:custDataLst>
                <p:tags r:id="rId18"/>
              </p:custDataLst>
            </p:nvPr>
          </p:nvSpPr>
          <p:spPr bwMode="auto">
            <a:xfrm>
              <a:off x="4292813" y="3539805"/>
              <a:ext cx="503818" cy="503237"/>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3</a:t>
              </a:r>
              <a:endParaRPr lang="en-US" altLang="zh-CN" sz="2400" b="1" dirty="0">
                <a:solidFill>
                  <a:srgbClr val="FFFFFF"/>
                </a:solidFill>
                <a:sym typeface="Arial" panose="020B0604020202020204" pitchFamily="34" charset="0"/>
              </a:endParaRPr>
            </a:p>
          </p:txBody>
        </p:sp>
        <p:sp>
          <p:nvSpPr>
            <p:cNvPr id="45" name="矩形 44"/>
            <p:cNvSpPr/>
            <p:nvPr>
              <p:custDataLst>
                <p:tags r:id="rId19"/>
              </p:custDataLst>
            </p:nvPr>
          </p:nvSpPr>
          <p:spPr>
            <a:xfrm>
              <a:off x="3553754" y="4145825"/>
              <a:ext cx="2077630" cy="1200419"/>
            </a:xfrm>
            <a:prstGeom prst="rect">
              <a:avLst/>
            </a:prstGeom>
          </p:spPr>
          <p:txBody>
            <a:bodyPr wrap="square">
              <a:noAutofit/>
            </a:bodyPr>
            <a:lstStyle/>
            <a:p>
              <a:pPr algn="ctr"/>
              <a:r>
                <a:rPr lang="zh-CN" altLang="en-US" sz="3600" b="1" dirty="0">
                  <a:solidFill>
                    <a:srgbClr val="0000FF"/>
                  </a:solidFill>
                  <a:sym typeface="Arial" panose="020B0604020202020204" pitchFamily="34" charset="0"/>
                </a:rPr>
                <a:t>神的性格:可交通的属性</a:t>
              </a:r>
              <a:endParaRPr lang="zh-CN" altLang="en-US" sz="3600" b="1" dirty="0">
                <a:solidFill>
                  <a:srgbClr val="0000FF"/>
                </a:solidFill>
                <a:sym typeface="Arial" panose="020B0604020202020204" pitchFamily="34" charset="0"/>
              </a:endParaRPr>
            </a:p>
          </p:txBody>
        </p:sp>
      </p:grpSp>
      <p:grpSp>
        <p:nvGrpSpPr>
          <p:cNvPr id="51" name="组合 50"/>
          <p:cNvGrpSpPr/>
          <p:nvPr>
            <p:custDataLst>
              <p:tags r:id="rId20"/>
            </p:custDataLst>
          </p:nvPr>
        </p:nvGrpSpPr>
        <p:grpSpPr>
          <a:xfrm>
            <a:off x="6217675" y="2460667"/>
            <a:ext cx="1688147" cy="4122375"/>
            <a:chOff x="5732640" y="2741885"/>
            <a:chExt cx="1342587" cy="2604365"/>
          </a:xfrm>
        </p:grpSpPr>
        <p:sp>
          <p:nvSpPr>
            <p:cNvPr id="10" name="直接连接符 33"/>
            <p:cNvSpPr>
              <a:spLocks noChangeShapeType="1"/>
            </p:cNvSpPr>
            <p:nvPr>
              <p:custDataLst>
                <p:tags r:id="rId21"/>
              </p:custDataLst>
            </p:nvPr>
          </p:nvSpPr>
          <p:spPr bwMode="auto">
            <a:xfrm>
              <a:off x="6403934" y="2741885"/>
              <a:ext cx="1588" cy="449262"/>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13" name="椭圆 36"/>
            <p:cNvSpPr>
              <a:spLocks noChangeAspect="1" noChangeArrowheads="1"/>
            </p:cNvSpPr>
            <p:nvPr>
              <p:custDataLst>
                <p:tags r:id="rId22"/>
              </p:custDataLst>
            </p:nvPr>
          </p:nvSpPr>
          <p:spPr bwMode="auto">
            <a:xfrm>
              <a:off x="6326294" y="3192735"/>
              <a:ext cx="179388" cy="179387"/>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38" name="椭圆 60"/>
            <p:cNvSpPr>
              <a:spLocks noChangeArrowheads="1"/>
            </p:cNvSpPr>
            <p:nvPr>
              <p:custDataLst>
                <p:tags r:id="rId23"/>
              </p:custDataLst>
            </p:nvPr>
          </p:nvSpPr>
          <p:spPr bwMode="auto">
            <a:xfrm>
              <a:off x="6164079" y="3539805"/>
              <a:ext cx="503817" cy="503237"/>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4</a:t>
              </a:r>
              <a:endParaRPr lang="en-US" altLang="zh-CN" sz="2400" b="1" dirty="0">
                <a:solidFill>
                  <a:srgbClr val="FFFFFF"/>
                </a:solidFill>
                <a:sym typeface="Arial" panose="020B0604020202020204" pitchFamily="34" charset="0"/>
              </a:endParaRPr>
            </a:p>
          </p:txBody>
        </p:sp>
        <p:sp>
          <p:nvSpPr>
            <p:cNvPr id="46" name="矩形 45"/>
            <p:cNvSpPr/>
            <p:nvPr>
              <p:custDataLst>
                <p:tags r:id="rId24"/>
              </p:custDataLst>
            </p:nvPr>
          </p:nvSpPr>
          <p:spPr>
            <a:xfrm>
              <a:off x="5732640" y="4145921"/>
              <a:ext cx="1342587" cy="1200329"/>
            </a:xfrm>
            <a:prstGeom prst="rect">
              <a:avLst/>
            </a:prstGeom>
          </p:spPr>
          <p:txBody>
            <a:bodyPr wrap="square">
              <a:normAutofit fontScale="80000"/>
            </a:bodyPr>
            <a:lstStyle/>
            <a:p>
              <a:pPr algn="ctr"/>
              <a:r>
                <a:rPr lang="zh-CN" altLang="en-US" sz="3600" b="1" dirty="0">
                  <a:sym typeface="Arial" panose="020B0604020202020204" pitchFamily="34" charset="0"/>
                </a:rPr>
                <a:t>三一之神</a:t>
              </a:r>
              <a:endParaRPr lang="zh-CN" altLang="en-US" sz="3600" b="1" dirty="0">
                <a:sym typeface="Arial" panose="020B0604020202020204" pitchFamily="34" charset="0"/>
              </a:endParaRPr>
            </a:p>
            <a:p>
              <a:pPr algn="ctr"/>
              <a:r>
                <a:rPr lang="zh-CN" altLang="en-US" sz="3600" b="1" dirty="0">
                  <a:sym typeface="Arial" panose="020B0604020202020204" pitchFamily="34" charset="0"/>
                </a:rPr>
                <a:t>创造</a:t>
              </a:r>
              <a:endParaRPr lang="zh-CN" altLang="en-US" sz="3600" b="1" dirty="0">
                <a:sym typeface="Arial" panose="020B0604020202020204" pitchFamily="34" charset="0"/>
              </a:endParaRPr>
            </a:p>
            <a:p>
              <a:pPr algn="ctr"/>
              <a:r>
                <a:rPr lang="zh-CN" altLang="en-US" sz="3600" b="1" dirty="0">
                  <a:sym typeface="Arial" panose="020B0604020202020204" pitchFamily="34" charset="0"/>
                </a:rPr>
                <a:t>神的天命</a:t>
              </a:r>
              <a:endParaRPr lang="zh-CN" altLang="en-US" sz="3600" b="1" dirty="0">
                <a:sym typeface="Arial" panose="020B0604020202020204" pitchFamily="34" charset="0"/>
              </a:endParaRPr>
            </a:p>
            <a:p>
              <a:pPr algn="ctr"/>
              <a:endParaRPr lang="zh-CN" altLang="en-US" sz="3600" b="1" dirty="0">
                <a:sym typeface="Arial" panose="020B0604020202020204" pitchFamily="34" charset="0"/>
              </a:endParaRPr>
            </a:p>
            <a:p>
              <a:pPr algn="ctr"/>
              <a:endParaRPr lang="zh-CN" altLang="en-US" sz="3600" b="1" dirty="0">
                <a:sym typeface="Arial" panose="020B0604020202020204" pitchFamily="34" charset="0"/>
              </a:endParaRPr>
            </a:p>
            <a:p>
              <a:pPr algn="ctr"/>
              <a:endParaRPr lang="zh-CN" altLang="en-US" b="1" dirty="0">
                <a:sym typeface="Arial" panose="020B0604020202020204" pitchFamily="34" charset="0"/>
              </a:endParaRPr>
            </a:p>
          </p:txBody>
        </p:sp>
      </p:grpSp>
      <p:grpSp>
        <p:nvGrpSpPr>
          <p:cNvPr id="52" name="组合 51"/>
          <p:cNvGrpSpPr/>
          <p:nvPr>
            <p:custDataLst>
              <p:tags r:id="rId25"/>
            </p:custDataLst>
          </p:nvPr>
        </p:nvGrpSpPr>
        <p:grpSpPr>
          <a:xfrm>
            <a:off x="10080668" y="3144151"/>
            <a:ext cx="1688147" cy="3438891"/>
            <a:chOff x="7740869" y="3173685"/>
            <a:chExt cx="1342587" cy="2172565"/>
          </a:xfrm>
        </p:grpSpPr>
        <p:sp>
          <p:nvSpPr>
            <p:cNvPr id="25" name="椭圆 66"/>
            <p:cNvSpPr>
              <a:spLocks noChangeArrowheads="1"/>
            </p:cNvSpPr>
            <p:nvPr>
              <p:custDataLst>
                <p:tags r:id="rId26"/>
              </p:custDataLst>
            </p:nvPr>
          </p:nvSpPr>
          <p:spPr bwMode="auto">
            <a:xfrm>
              <a:off x="8160254" y="3554092"/>
              <a:ext cx="503818" cy="504825"/>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6</a:t>
              </a:r>
              <a:endParaRPr lang="en-US" altLang="zh-CN" sz="2400" b="1" dirty="0">
                <a:solidFill>
                  <a:srgbClr val="FFFFFF"/>
                </a:solidFill>
                <a:sym typeface="Arial" panose="020B0604020202020204" pitchFamily="34" charset="0"/>
              </a:endParaRPr>
            </a:p>
          </p:txBody>
        </p:sp>
        <p:sp>
          <p:nvSpPr>
            <p:cNvPr id="14" name="椭圆 37"/>
            <p:cNvSpPr>
              <a:spLocks noChangeAspect="1" noChangeArrowheads="1"/>
            </p:cNvSpPr>
            <p:nvPr>
              <p:custDataLst>
                <p:tags r:id="rId27"/>
              </p:custDataLst>
            </p:nvPr>
          </p:nvSpPr>
          <p:spPr bwMode="auto">
            <a:xfrm>
              <a:off x="8187242" y="3173685"/>
              <a:ext cx="179387" cy="179387"/>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47" name="矩形 46"/>
            <p:cNvSpPr/>
            <p:nvPr>
              <p:custDataLst>
                <p:tags r:id="rId28"/>
              </p:custDataLst>
            </p:nvPr>
          </p:nvSpPr>
          <p:spPr>
            <a:xfrm>
              <a:off x="7740869" y="4145921"/>
              <a:ext cx="1342587" cy="1200329"/>
            </a:xfrm>
            <a:prstGeom prst="rect">
              <a:avLst/>
            </a:prstGeom>
          </p:spPr>
          <p:txBody>
            <a:bodyPr wrap="square">
              <a:normAutofit/>
            </a:bodyPr>
            <a:lstStyle/>
            <a:p>
              <a:pPr algn="ctr"/>
              <a:r>
                <a:rPr lang="zh-CN" altLang="en-US" sz="3600" b="1" dirty="0">
                  <a:sym typeface="Arial" panose="020B0604020202020204" pitchFamily="34" charset="0"/>
                </a:rPr>
                <a:t>天使</a:t>
              </a:r>
              <a:endParaRPr lang="zh-CN" altLang="en-US" sz="3600" b="1" dirty="0">
                <a:sym typeface="Arial" panose="020B0604020202020204" pitchFamily="34" charset="0"/>
              </a:endParaRPr>
            </a:p>
            <a:p>
              <a:pPr algn="ctr"/>
              <a:r>
                <a:rPr lang="zh-CN" altLang="en-US" sz="3600" b="1" dirty="0">
                  <a:sym typeface="Arial" panose="020B0604020202020204" pitchFamily="34" charset="0"/>
                </a:rPr>
                <a:t>撒旦与鬼魔</a:t>
              </a:r>
              <a:endParaRPr lang="zh-CN" altLang="en-US" sz="3600" b="1" dirty="0">
                <a:sym typeface="Arial" panose="020B0604020202020204" pitchFamily="34" charset="0"/>
              </a:endParaRPr>
            </a:p>
          </p:txBody>
        </p:sp>
      </p:grpSp>
      <p:grpSp>
        <p:nvGrpSpPr>
          <p:cNvPr id="31" name="组合 30"/>
          <p:cNvGrpSpPr/>
          <p:nvPr>
            <p:custDataLst>
              <p:tags r:id="rId29"/>
            </p:custDataLst>
          </p:nvPr>
        </p:nvGrpSpPr>
        <p:grpSpPr>
          <a:xfrm>
            <a:off x="8149173" y="2460667"/>
            <a:ext cx="2024380" cy="4122421"/>
            <a:chOff x="5732640" y="2741885"/>
            <a:chExt cx="1609994" cy="2604394"/>
          </a:xfrm>
        </p:grpSpPr>
        <p:sp>
          <p:nvSpPr>
            <p:cNvPr id="32" name="直接连接符 33"/>
            <p:cNvSpPr>
              <a:spLocks noChangeShapeType="1"/>
            </p:cNvSpPr>
            <p:nvPr>
              <p:custDataLst>
                <p:tags r:id="rId30"/>
              </p:custDataLst>
            </p:nvPr>
          </p:nvSpPr>
          <p:spPr bwMode="auto">
            <a:xfrm>
              <a:off x="6403934" y="2741885"/>
              <a:ext cx="1588" cy="449262"/>
            </a:xfrm>
            <a:prstGeom prst="line">
              <a:avLst/>
            </a:prstGeom>
            <a:noFill/>
            <a:ln w="12700" cap="flat" cmpd="sng">
              <a:solidFill>
                <a:schemeClr val="accent1">
                  <a:lumMod val="60000"/>
                  <a:lumOff val="40000"/>
                </a:schemeClr>
              </a:solidFill>
              <a:bevel/>
            </a:ln>
            <a:extLst>
              <a:ext uri="{909E8E84-426E-40DD-AFC4-6F175D3DCCD1}">
                <a14:hiddenFill xmlns:a14="http://schemas.microsoft.com/office/drawing/2010/main">
                  <a:noFill/>
                </a14:hiddenFill>
              </a:ext>
            </a:extLst>
          </p:spPr>
          <p:txBody>
            <a:bodyPr>
              <a:normAutofit fontScale="25000" lnSpcReduction="20000"/>
            </a:bodyPr>
            <a:lstStyle/>
            <a:p>
              <a:endParaRPr lang="zh-CN" altLang="en-US">
                <a:sym typeface="Arial" panose="020B0604020202020204" pitchFamily="34" charset="0"/>
              </a:endParaRPr>
            </a:p>
          </p:txBody>
        </p:sp>
        <p:sp>
          <p:nvSpPr>
            <p:cNvPr id="33" name="椭圆 36"/>
            <p:cNvSpPr>
              <a:spLocks noChangeAspect="1" noChangeArrowheads="1"/>
            </p:cNvSpPr>
            <p:nvPr>
              <p:custDataLst>
                <p:tags r:id="rId31"/>
              </p:custDataLst>
            </p:nvPr>
          </p:nvSpPr>
          <p:spPr bwMode="auto">
            <a:xfrm>
              <a:off x="6326294" y="3192735"/>
              <a:ext cx="179388" cy="179387"/>
            </a:xfrm>
            <a:prstGeom prst="ellipse">
              <a:avLst/>
            </a:prstGeom>
            <a:solidFill>
              <a:schemeClr val="accent1"/>
            </a:solidFill>
            <a:ln>
              <a:noFill/>
            </a:ln>
          </p:spPr>
          <p:txBody>
            <a:bodyPr anchor="ctr">
              <a:normAutofit fontScale="25000" lnSpcReduction="20000"/>
            </a:bodyPr>
            <a:lstStyle/>
            <a:p>
              <a:pPr algn="ctr"/>
              <a:endParaRPr lang="zh-CN" altLang="zh-CN" b="1">
                <a:solidFill>
                  <a:srgbClr val="FFFFFF"/>
                </a:solidFill>
                <a:sym typeface="Arial" panose="020B0604020202020204" pitchFamily="34" charset="0"/>
              </a:endParaRPr>
            </a:p>
          </p:txBody>
        </p:sp>
        <p:sp>
          <p:nvSpPr>
            <p:cNvPr id="34" name="椭圆 60"/>
            <p:cNvSpPr>
              <a:spLocks noChangeArrowheads="1"/>
            </p:cNvSpPr>
            <p:nvPr>
              <p:custDataLst>
                <p:tags r:id="rId32"/>
              </p:custDataLst>
            </p:nvPr>
          </p:nvSpPr>
          <p:spPr bwMode="auto">
            <a:xfrm>
              <a:off x="6164079" y="3539805"/>
              <a:ext cx="503817" cy="503237"/>
            </a:xfrm>
            <a:prstGeom prst="ellipse">
              <a:avLst/>
            </a:prstGeom>
            <a:solidFill>
              <a:schemeClr val="accent1"/>
            </a:solidFill>
            <a:ln w="63500" cap="flat" cmpd="sng">
              <a:solidFill>
                <a:schemeClr val="accent1">
                  <a:lumMod val="20000"/>
                  <a:lumOff val="80000"/>
                  <a:alpha val="79999"/>
                </a:schemeClr>
              </a:solidFill>
              <a:bevel/>
            </a:ln>
          </p:spPr>
          <p:txBody>
            <a:bodyPr bIns="72000" anchor="ctr" anchorCtr="0">
              <a:normAutofit/>
            </a:bodyPr>
            <a:lstStyle/>
            <a:p>
              <a:pPr algn="ctr"/>
              <a:r>
                <a:rPr lang="en-US" altLang="zh-CN" sz="2400" b="1" dirty="0">
                  <a:solidFill>
                    <a:srgbClr val="FFFFFF"/>
                  </a:solidFill>
                  <a:sym typeface="Arial" panose="020B0604020202020204" pitchFamily="34" charset="0"/>
                </a:rPr>
                <a:t>5</a:t>
              </a:r>
              <a:endParaRPr lang="en-US" altLang="zh-CN" sz="2400" b="1" dirty="0">
                <a:solidFill>
                  <a:srgbClr val="FFFFFF"/>
                </a:solidFill>
                <a:sym typeface="Arial" panose="020B0604020202020204" pitchFamily="34" charset="0"/>
              </a:endParaRPr>
            </a:p>
          </p:txBody>
        </p:sp>
        <p:sp>
          <p:nvSpPr>
            <p:cNvPr id="35" name="矩形 34"/>
            <p:cNvSpPr/>
            <p:nvPr>
              <p:custDataLst>
                <p:tags r:id="rId33"/>
              </p:custDataLst>
            </p:nvPr>
          </p:nvSpPr>
          <p:spPr>
            <a:xfrm>
              <a:off x="5732640" y="4145979"/>
              <a:ext cx="1609994" cy="1200300"/>
            </a:xfrm>
            <a:prstGeom prst="rect">
              <a:avLst/>
            </a:prstGeom>
          </p:spPr>
          <p:txBody>
            <a:bodyPr wrap="square">
              <a:noAutofit/>
            </a:bodyPr>
            <a:lstStyle/>
            <a:p>
              <a:pPr algn="ctr"/>
              <a:r>
                <a:rPr lang="zh-CN" altLang="en-US" sz="3600" b="1" dirty="0">
                  <a:sym typeface="Arial" panose="020B0604020202020204" pitchFamily="34" charset="0"/>
                </a:rPr>
                <a:t>神迹</a:t>
              </a:r>
              <a:endParaRPr lang="zh-CN" altLang="en-US" sz="3600" b="1" dirty="0">
                <a:sym typeface="Arial" panose="020B0604020202020204" pitchFamily="34" charset="0"/>
              </a:endParaRPr>
            </a:p>
            <a:p>
              <a:pPr algn="ctr"/>
              <a:r>
                <a:rPr lang="zh-CN" altLang="en-US" sz="3600" b="1" dirty="0">
                  <a:sym typeface="Arial" panose="020B0604020202020204" pitchFamily="34" charset="0"/>
                </a:rPr>
                <a:t>祷告</a:t>
              </a:r>
              <a:endParaRPr lang="zh-CN" altLang="en-US" sz="3600" b="1" dirty="0">
                <a:sym typeface="Arial" panose="020B0604020202020204" pitchFamily="34" charset="0"/>
              </a:endParaRPr>
            </a:p>
          </p:txBody>
        </p:sp>
      </p:grpSp>
      <p:sp>
        <p:nvSpPr>
          <p:cNvPr id="3" name="灯片编号占位符 2"/>
          <p:cNvSpPr>
            <a:spLocks noGrp="1"/>
          </p:cNvSpPr>
          <p:nvPr>
            <p:ph type="sldNum" sz="quarter" idx="12"/>
          </p:nvPr>
        </p:nvSpPr>
        <p:spPr/>
        <p:txBody>
          <a:bodyPr/>
          <a:p>
            <a:fld id="{76D3055B-5BEA-4B5F-A012-D630FB90DD8D}" type="slidenum">
              <a:rPr lang="zh-CN" altLang="en-US" smtClean="0"/>
            </a:fld>
            <a:endParaRPr lang="zh-CN" altLang="en-US"/>
          </a:p>
        </p:txBody>
      </p:sp>
    </p:spTree>
    <p:custDataLst>
      <p:tags r:id="rId34"/>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04140" y="166370"/>
            <a:ext cx="12042775" cy="6278880"/>
          </a:xfrm>
          <a:prstGeom prst="rect">
            <a:avLst/>
          </a:prstGeom>
          <a:noFill/>
        </p:spPr>
        <p:txBody>
          <a:bodyPr wrap="square" rtlCol="0" anchor="t">
            <a:spAutoFit/>
          </a:bodyPr>
          <a:p>
            <a:pPr marL="685800" indent="-685800">
              <a:buFont typeface="Arial" panose="020B0604020202020204" pitchFamily="34" charset="0"/>
              <a:buChar char="•"/>
            </a:pPr>
            <a:r>
              <a:rPr lang="zh-CN" altLang="en-US" sz="5400">
                <a:solidFill>
                  <a:srgbClr val="0000FF"/>
                </a:solidFill>
                <a:sym typeface="+mn-ea"/>
              </a:rPr>
              <a:t>经文支持：</a:t>
            </a:r>
            <a:endParaRPr lang="zh-CN" altLang="en-US" sz="5400">
              <a:solidFill>
                <a:srgbClr val="0000FF"/>
              </a:solidFill>
              <a:sym typeface="+mn-ea"/>
            </a:endParaRPr>
          </a:p>
          <a:p>
            <a:pPr marL="457200" indent="-457200">
              <a:buFont typeface="Arial" panose="020B0604020202020204" pitchFamily="34" charset="0"/>
              <a:buChar char="•"/>
            </a:pPr>
            <a:r>
              <a:rPr lang="zh-CN" altLang="en-US" sz="3600">
                <a:sym typeface="+mn-ea"/>
              </a:rPr>
              <a:t>唯耶和华是</a:t>
            </a:r>
            <a:r>
              <a:rPr lang="zh-CN" altLang="en-US" sz="3600" b="1" u="sng">
                <a:solidFill>
                  <a:srgbClr val="0000FF"/>
                </a:solidFill>
                <a:sym typeface="+mn-ea"/>
              </a:rPr>
              <a:t>真神</a:t>
            </a:r>
            <a:r>
              <a:rPr lang="zh-CN" altLang="en-US" sz="3600">
                <a:solidFill>
                  <a:srgbClr val="0000FF"/>
                </a:solidFill>
                <a:sym typeface="+mn-ea"/>
              </a:rPr>
              <a:t>，</a:t>
            </a:r>
            <a:r>
              <a:rPr lang="zh-CN" altLang="en-US" sz="4000">
                <a:sym typeface="+mn-ea"/>
              </a:rPr>
              <a:t>是活神，是永远的王...... 不是那创造天地的神，必从地上、从天下被除灭。（耶10:10-11）</a:t>
            </a:r>
            <a:endParaRPr lang="zh-CN" altLang="en-US" sz="4000">
              <a:sym typeface="+mn-ea"/>
            </a:endParaRPr>
          </a:p>
          <a:p>
            <a:pPr marL="571500" indent="-571500">
              <a:buFont typeface="Arial" panose="020B0604020202020204" pitchFamily="34" charset="0"/>
              <a:buChar char="•"/>
            </a:pPr>
            <a:r>
              <a:rPr lang="zh-CN" altLang="en-US" sz="4000">
                <a:solidFill>
                  <a:srgbClr val="0000FF"/>
                </a:solidFill>
                <a:sym typeface="+mn-ea"/>
              </a:rPr>
              <a:t>真神指什么意思？</a:t>
            </a:r>
            <a:r>
              <a:rPr lang="zh-CN" altLang="en-US" sz="4000">
                <a:sym typeface="+mn-ea"/>
              </a:rPr>
              <a:t>祂必须在能力、智慧、良善、凌驾时空之上的主权等各方面，都是无限完美的实存。</a:t>
            </a:r>
            <a:endParaRPr lang="zh-CN" altLang="en-US" sz="4000">
              <a:sym typeface="+mn-ea"/>
            </a:endParaRPr>
          </a:p>
          <a:p>
            <a:pPr marL="571500" indent="-571500">
              <a:buFont typeface="Arial" panose="020B0604020202020204" pitchFamily="34" charset="0"/>
              <a:buChar char="•"/>
            </a:pPr>
            <a:r>
              <a:rPr lang="zh-CN" altLang="en-US" sz="4000">
                <a:sym typeface="+mn-ea"/>
              </a:rPr>
              <a:t>关于神的应许，祂总是做到祂所应许要做的事，我们可以信赖祂绝不会不守诺言。因此，祂是“诚实无伪的神”（申32:4）</a:t>
            </a:r>
            <a:endParaRPr lang="zh-CN" altLang="en-US" sz="4000">
              <a:sym typeface="+mn-ea"/>
            </a:endParaRPr>
          </a:p>
          <a:p>
            <a:pPr marL="457200" indent="-457200">
              <a:buFont typeface="Arial" panose="020B0604020202020204" pitchFamily="34" charset="0"/>
              <a:buChar char="•"/>
            </a:pPr>
            <a:endParaRPr lang="zh-CN" altLang="en-US" sz="32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04140" y="166370"/>
            <a:ext cx="12042775" cy="5425440"/>
          </a:xfrm>
          <a:prstGeom prst="rect">
            <a:avLst/>
          </a:prstGeom>
          <a:noFill/>
        </p:spPr>
        <p:txBody>
          <a:bodyPr wrap="square" rtlCol="0" anchor="t">
            <a:spAutoFit/>
          </a:bodyPr>
          <a:p>
            <a:pPr marL="685800" indent="-685800">
              <a:buFont typeface="Arial" panose="020B0604020202020204" pitchFamily="34" charset="0"/>
              <a:buChar char="•"/>
            </a:pPr>
            <a:endParaRPr lang="zh-CN" altLang="en-US" sz="4400">
              <a:sym typeface="+mn-ea"/>
            </a:endParaRPr>
          </a:p>
          <a:p>
            <a:pPr marL="457200" indent="-457200">
              <a:buFont typeface="Wingdings" panose="05000000000000000000" charset="0"/>
              <a:buChar char="l"/>
            </a:pPr>
            <a:r>
              <a:rPr lang="zh-CN" altLang="en-US" sz="4800">
                <a:solidFill>
                  <a:srgbClr val="0000FF"/>
                </a:solidFill>
                <a:sym typeface="+mn-ea"/>
              </a:rPr>
              <a:t>神的信实</a:t>
            </a:r>
            <a:r>
              <a:rPr lang="zh-CN" altLang="en-US" sz="5400">
                <a:sym typeface="+mn-ea"/>
              </a:rPr>
              <a:t>：</a:t>
            </a:r>
            <a:endParaRPr lang="zh-CN" altLang="en-US" sz="5400">
              <a:sym typeface="+mn-ea"/>
            </a:endParaRPr>
          </a:p>
          <a:p>
            <a:pPr marL="457200" indent="-457200">
              <a:buFont typeface="Arial" panose="020B0604020202020204" pitchFamily="34" charset="0"/>
              <a:buChar char="•"/>
            </a:pPr>
            <a:r>
              <a:rPr lang="zh-CN" altLang="en-US" sz="4400">
                <a:sym typeface="+mn-ea"/>
              </a:rPr>
              <a:t>是指神</a:t>
            </a:r>
            <a:r>
              <a:rPr lang="zh-CN" altLang="en-US" sz="4400" b="1" u="sng">
                <a:solidFill>
                  <a:srgbClr val="0000FF"/>
                </a:solidFill>
                <a:sym typeface="+mn-ea"/>
              </a:rPr>
              <a:t>永远必定会做</a:t>
            </a:r>
            <a:r>
              <a:rPr lang="zh-CN" altLang="en-US" sz="4400">
                <a:sym typeface="+mn-ea"/>
              </a:rPr>
              <a:t>祂所说要做的事，实践祂所应许过的话。（民23:19,；另参撒下7:28；诗141:6等）</a:t>
            </a:r>
            <a:endParaRPr lang="zh-CN" altLang="en-US" sz="4400">
              <a:sym typeface="+mn-ea"/>
            </a:endParaRPr>
          </a:p>
          <a:p>
            <a:pPr marL="457200" indent="-457200">
              <a:buFont typeface="Arial" panose="020B0604020202020204" pitchFamily="34" charset="0"/>
              <a:buChar char="•"/>
            </a:pPr>
            <a:r>
              <a:rPr lang="zh-CN" altLang="en-US" sz="4000">
                <a:sym typeface="+mn-ea"/>
              </a:rPr>
              <a:t>神是“</a:t>
            </a:r>
            <a:r>
              <a:rPr lang="zh-CN" altLang="en-US" sz="4000" b="1" u="sng">
                <a:solidFill>
                  <a:srgbClr val="0000FF"/>
                </a:solidFill>
                <a:sym typeface="+mn-ea"/>
              </a:rPr>
              <a:t>无谎言的神</a:t>
            </a:r>
            <a:r>
              <a:rPr lang="zh-CN" altLang="en-US" sz="4000">
                <a:sym typeface="+mn-ea"/>
              </a:rPr>
              <a:t>”（多1:2），是绝对不可能说谎的神（来6:18），神的言语句句都是炼净的（箴30:5），你的道就是真理（约17:17）。</a:t>
            </a:r>
            <a:endParaRPr lang="zh-CN" altLang="en-US" sz="40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79375" y="513715"/>
            <a:ext cx="11894185" cy="6949440"/>
          </a:xfrm>
          <a:prstGeom prst="rect">
            <a:avLst/>
          </a:prstGeom>
          <a:noFill/>
        </p:spPr>
        <p:txBody>
          <a:bodyPr wrap="square" rtlCol="0">
            <a:spAutoFit/>
          </a:bodyPr>
          <a:p>
            <a:pPr marL="571500" indent="-571500">
              <a:buFont typeface="Wingdings" panose="05000000000000000000" charset="0"/>
              <a:buChar char="l"/>
            </a:pPr>
            <a:r>
              <a:rPr lang="zh-CN" altLang="en-US" sz="5400">
                <a:solidFill>
                  <a:srgbClr val="0000FF"/>
                </a:solidFill>
                <a:sym typeface="+mn-ea"/>
              </a:rPr>
              <a:t>神的真实性是可交通的属性</a:t>
            </a:r>
            <a:endParaRPr lang="zh-CN" altLang="en-US" sz="5400">
              <a:solidFill>
                <a:srgbClr val="0000FF"/>
              </a:solidFill>
              <a:sym typeface="+mn-ea"/>
            </a:endParaRPr>
          </a:p>
          <a:p>
            <a:pPr marL="571500" indent="-571500">
              <a:buFont typeface="Arial" panose="020B0604020202020204" pitchFamily="34" charset="0"/>
              <a:buChar char="•"/>
            </a:pPr>
            <a:r>
              <a:rPr lang="zh-CN" altLang="en-US" sz="4400">
                <a:sym typeface="+mn-ea"/>
              </a:rPr>
              <a:t>我们可以藉着追求有关神和受造界之真知识而</a:t>
            </a:r>
            <a:r>
              <a:rPr lang="zh-CN" altLang="en-US" sz="4400" b="1" u="sng">
                <a:solidFill>
                  <a:srgbClr val="0000FF"/>
                </a:solidFill>
                <a:sym typeface="+mn-ea"/>
              </a:rPr>
              <a:t>部分效法</a:t>
            </a:r>
            <a:r>
              <a:rPr lang="zh-CN" altLang="en-US" sz="4400">
                <a:sym typeface="+mn-ea"/>
              </a:rPr>
              <a:t>祂的真实。</a:t>
            </a:r>
            <a:endParaRPr lang="zh-CN" altLang="en-US" sz="4400">
              <a:sym typeface="+mn-ea"/>
            </a:endParaRPr>
          </a:p>
          <a:p>
            <a:pPr marL="571500" indent="-571500">
              <a:buFont typeface="Arial" panose="020B0604020202020204" pitchFamily="34" charset="0"/>
              <a:buChar char="•"/>
            </a:pPr>
            <a:r>
              <a:rPr lang="zh-CN" altLang="en-US" sz="4400">
                <a:sym typeface="+mn-ea"/>
              </a:rPr>
              <a:t>我们已经穿上了新人，这新人是在</a:t>
            </a:r>
            <a:r>
              <a:rPr lang="zh-CN" altLang="en-US" sz="4400" b="1" u="sng">
                <a:solidFill>
                  <a:srgbClr val="0000FF"/>
                </a:solidFill>
                <a:sym typeface="+mn-ea"/>
              </a:rPr>
              <a:t>知识上渐渐更新</a:t>
            </a:r>
            <a:r>
              <a:rPr lang="zh-CN" altLang="en-US" sz="4400">
                <a:sym typeface="+mn-ea"/>
              </a:rPr>
              <a:t>，正如造他主的形象。（西3:10）</a:t>
            </a:r>
            <a:endParaRPr lang="zh-CN" altLang="en-US" sz="4400">
              <a:sym typeface="+mn-ea"/>
            </a:endParaRPr>
          </a:p>
          <a:p>
            <a:pPr marL="571500" indent="-571500">
              <a:buFont typeface="Arial" panose="020B0604020202020204" pitchFamily="34" charset="0"/>
              <a:buChar char="•"/>
            </a:pPr>
            <a:r>
              <a:rPr lang="zh-CN" altLang="en-US" sz="4400" b="1" u="sng">
                <a:solidFill>
                  <a:srgbClr val="0000FF"/>
                </a:solidFill>
                <a:sym typeface="+mn-ea"/>
              </a:rPr>
              <a:t>不要彼此说谎</a:t>
            </a:r>
            <a:r>
              <a:rPr lang="zh-CN" altLang="en-US" sz="4400">
                <a:sym typeface="+mn-ea"/>
              </a:rPr>
              <a:t>，因你们已经脱去旧人和旧人的行为，穿上了新人。（西3:9-10）</a:t>
            </a:r>
            <a:endParaRPr lang="zh-CN" altLang="en-US" sz="4400">
              <a:sym typeface="+mn-ea"/>
            </a:endParaRPr>
          </a:p>
          <a:p>
            <a:pPr marL="571500" indent="-571500">
              <a:buFont typeface="Arial" panose="020B0604020202020204" pitchFamily="34" charset="0"/>
              <a:buChar char="•"/>
            </a:pPr>
            <a:r>
              <a:rPr lang="zh-CN" altLang="en-US" sz="4400">
                <a:sym typeface="+mn-ea"/>
              </a:rPr>
              <a:t>说谎言的嘴为耶和华说憎恶，</a:t>
            </a:r>
            <a:r>
              <a:rPr lang="zh-CN" altLang="en-US" sz="4400" b="1" u="sng">
                <a:solidFill>
                  <a:srgbClr val="0000FF"/>
                </a:solidFill>
                <a:sym typeface="+mn-ea"/>
              </a:rPr>
              <a:t>行事诚实</a:t>
            </a:r>
            <a:r>
              <a:rPr lang="zh-CN" altLang="en-US" sz="4400">
                <a:sym typeface="+mn-ea"/>
              </a:rPr>
              <a:t>的，为祂所喜悦。（箴12:22）</a:t>
            </a:r>
            <a:endParaRPr lang="zh-CN" altLang="en-US" sz="4400">
              <a:sym typeface="+mn-ea"/>
            </a:endParaRPr>
          </a:p>
          <a:p>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内容提要</a:t>
            </a:r>
            <a:endParaRPr lang="zh-CN" altLang="en-US" b="1"/>
          </a:p>
        </p:txBody>
      </p:sp>
      <p:sp>
        <p:nvSpPr>
          <p:cNvPr id="3" name="内容占位符 2"/>
          <p:cNvSpPr>
            <a:spLocks noGrp="1"/>
          </p:cNvSpPr>
          <p:nvPr>
            <p:ph idx="1"/>
          </p:nvPr>
        </p:nvSpPr>
        <p:spPr/>
        <p:txBody>
          <a:bodyPr>
            <a:normAutofit fontScale="60000"/>
          </a:bodyPr>
          <a:p>
            <a:endParaRPr lang="en-US" altLang="zh-CN" sz="4000" b="1"/>
          </a:p>
          <a:p>
            <a:r>
              <a:rPr lang="en-US" altLang="zh-CN" sz="4000" b="1">
                <a:solidFill>
                  <a:schemeClr val="tx1"/>
                </a:solidFill>
              </a:rPr>
              <a:t>1. </a:t>
            </a:r>
            <a:r>
              <a:rPr lang="zh-CN" altLang="en-US" sz="4000" b="1">
                <a:solidFill>
                  <a:schemeClr val="tx1"/>
                </a:solidFill>
              </a:rPr>
              <a:t>描述</a:t>
            </a:r>
            <a:r>
              <a:rPr sz="4000" b="1">
                <a:solidFill>
                  <a:schemeClr val="tx1"/>
                </a:solidFill>
              </a:rPr>
              <a:t>神实存的属性</a:t>
            </a:r>
            <a:endParaRPr sz="4000" b="1">
              <a:solidFill>
                <a:schemeClr val="tx1"/>
              </a:solidFill>
            </a:endParaRPr>
          </a:p>
          <a:p>
            <a:r>
              <a:rPr lang="en-US" altLang="zh-CN" sz="4000" b="1">
                <a:solidFill>
                  <a:schemeClr val="tx1"/>
                </a:solidFill>
              </a:rPr>
              <a:t>2. </a:t>
            </a:r>
            <a:r>
              <a:rPr lang="zh-CN" altLang="en-US" sz="4000" b="1">
                <a:solidFill>
                  <a:schemeClr val="tx1"/>
                </a:solidFill>
              </a:rPr>
              <a:t>描述神的心智属性</a:t>
            </a:r>
            <a:endParaRPr lang="zh-CN" altLang="en-US" sz="4000" b="1">
              <a:solidFill>
                <a:schemeClr val="tx1"/>
              </a:solidFill>
            </a:endParaRPr>
          </a:p>
          <a:p>
            <a:r>
              <a:rPr lang="en-US" altLang="zh-CN" sz="4000" b="1">
                <a:solidFill>
                  <a:srgbClr val="0000FF"/>
                </a:solidFill>
                <a:sym typeface="+mn-ea"/>
              </a:rPr>
              <a:t>3. </a:t>
            </a:r>
            <a:r>
              <a:rPr lang="zh-CN" altLang="en-US" sz="4000" b="1">
                <a:solidFill>
                  <a:srgbClr val="0000FF"/>
                </a:solidFill>
                <a:sym typeface="+mn-ea"/>
              </a:rPr>
              <a:t>描述神的道德属性</a:t>
            </a:r>
            <a:endParaRPr lang="zh-CN" altLang="en-US" sz="4000" b="1">
              <a:solidFill>
                <a:srgbClr val="0000FF"/>
              </a:solidFill>
              <a:sym typeface="+mn-ea"/>
            </a:endParaRPr>
          </a:p>
          <a:p>
            <a:r>
              <a:rPr lang="en-US" altLang="zh-CN" sz="4000" b="1">
                <a:sym typeface="+mn-ea"/>
              </a:rPr>
              <a:t>4. </a:t>
            </a:r>
            <a:r>
              <a:rPr lang="zh-CN" altLang="en-US" sz="4000" b="1">
                <a:sym typeface="+mn-ea"/>
              </a:rPr>
              <a:t>描述</a:t>
            </a:r>
            <a:r>
              <a:rPr lang="en-US" altLang="zh-CN" sz="4000" b="1">
                <a:sym typeface="+mn-ea"/>
              </a:rPr>
              <a:t>神的目的属性</a:t>
            </a:r>
            <a:endParaRPr lang="en-US" altLang="zh-CN" sz="4000" b="1">
              <a:sym typeface="+mn-ea"/>
            </a:endParaRPr>
          </a:p>
          <a:p>
            <a:r>
              <a:rPr lang="en-US" altLang="zh-CN" sz="4000" b="1">
                <a:sym typeface="+mn-ea"/>
              </a:rPr>
              <a:t>5. </a:t>
            </a:r>
            <a:r>
              <a:rPr lang="zh-CN" altLang="en-US" sz="4000" b="1">
                <a:sym typeface="+mn-ea"/>
              </a:rPr>
              <a:t>描述</a:t>
            </a:r>
            <a:r>
              <a:rPr lang="en-US" altLang="zh-CN" sz="4000" b="1">
                <a:sym typeface="+mn-ea"/>
              </a:rPr>
              <a:t>神的总体性属性</a:t>
            </a:r>
            <a:endParaRPr lang="en-US" altLang="zh-CN" sz="4000" b="1">
              <a:sym typeface="+mn-ea"/>
            </a:endParaRPr>
          </a:p>
          <a:p>
            <a:endParaRPr lang="en-US" altLang="zh-CN">
              <a:sym typeface="+mn-ea"/>
            </a:endParaRPr>
          </a:p>
        </p:txBody>
      </p:sp>
      <p:sp>
        <p:nvSpPr>
          <p:cNvPr id="5" name="灯片编号占位符 4"/>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898015" y="96520"/>
            <a:ext cx="8858250" cy="914400"/>
          </a:xfrm>
          <a:prstGeom prst="rect">
            <a:avLst/>
          </a:prstGeom>
          <a:noFill/>
        </p:spPr>
        <p:txBody>
          <a:bodyPr wrap="square" rtlCol="0">
            <a:spAutoFit/>
            <a:scene3d>
              <a:camera prst="orthographicFront"/>
              <a:lightRig rig="threePt" dir="t"/>
            </a:scene3d>
          </a:bodyPr>
          <a:p>
            <a:pPr algn="ctr"/>
            <a:r>
              <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神的性格：可交通的属性</a:t>
            </a:r>
            <a:endPar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00330" y="207010"/>
            <a:ext cx="12163425" cy="7284720"/>
          </a:xfrm>
          <a:prstGeom prst="rect">
            <a:avLst/>
          </a:prstGeom>
          <a:noFill/>
        </p:spPr>
        <p:txBody>
          <a:bodyPr wrap="square" rtlCol="0">
            <a:spAutoFit/>
          </a:bodyPr>
          <a:p>
            <a:pPr algn="ctr"/>
            <a:r>
              <a:rPr lang="en-US" altLang="zh-CN" sz="4800" b="1">
                <a:solidFill>
                  <a:srgbClr val="0000FF"/>
                </a:solidFill>
              </a:rPr>
              <a:t>3</a:t>
            </a:r>
            <a:r>
              <a:rPr lang="zh-CN" altLang="en-US" sz="4800" b="1">
                <a:solidFill>
                  <a:srgbClr val="0000FF"/>
                </a:solidFill>
              </a:rPr>
              <a:t>、神的道德属性</a:t>
            </a:r>
            <a:endParaRPr lang="zh-CN" altLang="en-US" sz="4800" b="1">
              <a:solidFill>
                <a:srgbClr val="0000FF"/>
              </a:solidFill>
            </a:endParaRPr>
          </a:p>
          <a:p>
            <a:r>
              <a:rPr lang="en-US" altLang="zh-CN" sz="4400" b="1">
                <a:solidFill>
                  <a:srgbClr val="0000FF"/>
                </a:solidFill>
              </a:rPr>
              <a:t>3</a:t>
            </a:r>
            <a:r>
              <a:rPr lang="zh-CN" altLang="en-US" sz="4400" b="1">
                <a:solidFill>
                  <a:srgbClr val="0000FF"/>
                </a:solidFill>
              </a:rPr>
              <a:t>.1良善</a:t>
            </a:r>
            <a:endParaRPr lang="zh-CN" altLang="en-US" sz="4400" b="1">
              <a:solidFill>
                <a:srgbClr val="0000FF"/>
              </a:solidFill>
            </a:endParaRPr>
          </a:p>
          <a:p>
            <a:r>
              <a:rPr lang="zh-CN" altLang="en-US" sz="4400">
                <a:solidFill>
                  <a:srgbClr val="0000FF"/>
                </a:solidFill>
              </a:rPr>
              <a:t>定义：</a:t>
            </a:r>
            <a:r>
              <a:rPr lang="zh-CN" altLang="en-US" sz="4000"/>
              <a:t>神是良善的</a:t>
            </a:r>
            <a:r>
              <a:rPr lang="zh-CN" altLang="en-US" sz="4000" b="1" u="sng">
                <a:solidFill>
                  <a:srgbClr val="0000FF"/>
                </a:solidFill>
              </a:rPr>
              <a:t>最终极标准</a:t>
            </a:r>
            <a:r>
              <a:rPr lang="zh-CN" altLang="en-US" sz="4000"/>
              <a:t>，而且神一切所是和所行都</a:t>
            </a:r>
            <a:r>
              <a:rPr lang="zh-CN" altLang="en-US" sz="4000" b="1" u="sng">
                <a:solidFill>
                  <a:srgbClr val="0000FF"/>
                </a:solidFill>
              </a:rPr>
              <a:t>值得称许</a:t>
            </a:r>
            <a:r>
              <a:rPr lang="zh-CN" altLang="en-US" sz="4000"/>
              <a:t>。</a:t>
            </a:r>
            <a:endParaRPr lang="zh-CN" altLang="en-US" sz="4000"/>
          </a:p>
          <a:p>
            <a:r>
              <a:rPr lang="zh-CN" altLang="en-US" sz="4400" b="1">
                <a:solidFill>
                  <a:srgbClr val="0000FF"/>
                </a:solidFill>
              </a:rPr>
              <a:t>经文支持：</a:t>
            </a:r>
            <a:endParaRPr lang="zh-CN" altLang="en-US" sz="4400" b="1">
              <a:solidFill>
                <a:srgbClr val="0000FF"/>
              </a:solidFill>
            </a:endParaRPr>
          </a:p>
          <a:p>
            <a:pPr marL="571500" indent="-571500">
              <a:buFont typeface="Arial" panose="020B0604020202020204" pitchFamily="34" charset="0"/>
              <a:buChar char="•"/>
            </a:pPr>
            <a:r>
              <a:rPr lang="zh-CN" altLang="en-US" sz="3600"/>
              <a:t>除了神以外，再没有</a:t>
            </a:r>
            <a:r>
              <a:rPr lang="zh-CN" altLang="en-US" sz="3600">
                <a:solidFill>
                  <a:srgbClr val="0000FF"/>
                </a:solidFill>
              </a:rPr>
              <a:t>良善</a:t>
            </a:r>
            <a:r>
              <a:rPr lang="zh-CN" altLang="en-US" sz="3600"/>
              <a:t>的。（路18:19）</a:t>
            </a:r>
            <a:endParaRPr lang="zh-CN" altLang="en-US" sz="3600"/>
          </a:p>
          <a:p>
            <a:pPr marL="571500" indent="-571500">
              <a:buFont typeface="Arial" panose="020B0604020202020204" pitchFamily="34" charset="0"/>
              <a:buChar char="•"/>
            </a:pPr>
            <a:r>
              <a:rPr lang="zh-CN" altLang="en-US" sz="3600"/>
              <a:t>耶和华</a:t>
            </a:r>
            <a:r>
              <a:rPr lang="zh-CN" altLang="en-US" sz="3600">
                <a:solidFill>
                  <a:srgbClr val="0000FF"/>
                </a:solidFill>
              </a:rPr>
              <a:t>本为善</a:t>
            </a:r>
            <a:r>
              <a:rPr lang="zh-CN" altLang="en-US" sz="3600"/>
              <a:t>。（诗100:5）</a:t>
            </a:r>
            <a:endParaRPr lang="zh-CN" altLang="en-US" sz="3600"/>
          </a:p>
          <a:p>
            <a:pPr marL="571500" indent="-571500">
              <a:buFont typeface="Arial" panose="020B0604020202020204" pitchFamily="34" charset="0"/>
              <a:buChar char="•"/>
            </a:pPr>
            <a:r>
              <a:rPr lang="zh-CN" altLang="en-US" sz="3600"/>
              <a:t>你</a:t>
            </a:r>
            <a:r>
              <a:rPr lang="zh-CN" altLang="en-US" sz="3600">
                <a:solidFill>
                  <a:srgbClr val="0000FF"/>
                </a:solidFill>
              </a:rPr>
              <a:t>本为善</a:t>
            </a:r>
            <a:r>
              <a:rPr lang="zh-CN" altLang="en-US" sz="3600"/>
              <a:t>，</a:t>
            </a:r>
            <a:r>
              <a:rPr lang="zh-CN" altLang="en-US" sz="3600">
                <a:solidFill>
                  <a:srgbClr val="0000FF"/>
                </a:solidFill>
              </a:rPr>
              <a:t>所行的也善</a:t>
            </a:r>
            <a:r>
              <a:rPr lang="zh-CN" altLang="en-US" sz="3600"/>
              <a:t>；求你将你的律例教训我。（诗119:68）</a:t>
            </a:r>
            <a:endParaRPr lang="zh-CN" altLang="en-US" sz="3600"/>
          </a:p>
          <a:p>
            <a:pPr marL="571500" indent="-571500">
              <a:buFont typeface="Arial" panose="020B0604020202020204" pitchFamily="34" charset="0"/>
              <a:buChar char="•"/>
            </a:pPr>
            <a:r>
              <a:rPr lang="zh-CN" altLang="en-US" sz="3600"/>
              <a:t>各样</a:t>
            </a:r>
            <a:r>
              <a:rPr lang="zh-CN" altLang="en-US" sz="3600">
                <a:solidFill>
                  <a:srgbClr val="0000FF"/>
                </a:solidFill>
              </a:rPr>
              <a:t>美善的恩赐</a:t>
            </a:r>
            <a:r>
              <a:rPr lang="zh-CN" altLang="en-US" sz="3600"/>
              <a:t>和各样全备的赏赐，都是从上头来的，从众光之父那里降下来的。（雅1:17）</a:t>
            </a:r>
            <a:endParaRPr lang="zh-CN" altLang="en-US" sz="3600"/>
          </a:p>
          <a:p>
            <a:pPr marL="571500" indent="-571500"/>
            <a:endParaRPr lang="zh-CN" alt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en-US" altLang="zh-CN" smtClean="0"/>
          </a:p>
        </p:txBody>
      </p:sp>
      <p:sp>
        <p:nvSpPr>
          <p:cNvPr id="3" name="文本框 2"/>
          <p:cNvSpPr txBox="1"/>
          <p:nvPr/>
        </p:nvSpPr>
        <p:spPr>
          <a:xfrm>
            <a:off x="175895" y="323850"/>
            <a:ext cx="11433175" cy="6096000"/>
          </a:xfrm>
          <a:prstGeom prst="rect">
            <a:avLst/>
          </a:prstGeom>
          <a:noFill/>
        </p:spPr>
        <p:txBody>
          <a:bodyPr wrap="square" rtlCol="0">
            <a:spAutoFit/>
          </a:bodyPr>
          <a:p>
            <a:r>
              <a:rPr lang="zh-CN" altLang="en-US" sz="8800" b="1">
                <a:solidFill>
                  <a:srgbClr val="0000FF"/>
                </a:solidFill>
                <a:sym typeface="+mn-ea"/>
              </a:rPr>
              <a:t>如何效法神的良善？</a:t>
            </a:r>
            <a:endParaRPr lang="zh-CN" altLang="en-US" sz="8800" b="1">
              <a:solidFill>
                <a:srgbClr val="0000FF"/>
              </a:solidFill>
              <a:sym typeface="+mn-ea"/>
            </a:endParaRPr>
          </a:p>
          <a:p>
            <a:r>
              <a:rPr lang="zh-CN" altLang="en-US" sz="7200">
                <a:sym typeface="+mn-ea"/>
              </a:rPr>
              <a:t>所以有了机会，就当向众人</a:t>
            </a:r>
            <a:r>
              <a:rPr lang="zh-CN" altLang="en-US" sz="7200">
                <a:solidFill>
                  <a:srgbClr val="0000FF"/>
                </a:solidFill>
                <a:sym typeface="+mn-ea"/>
              </a:rPr>
              <a:t>行善</a:t>
            </a:r>
            <a:r>
              <a:rPr lang="zh-CN" altLang="en-US" sz="7200">
                <a:sym typeface="+mn-ea"/>
              </a:rPr>
              <a:t>，向信徒一家的人更当这样。（加6:10）</a:t>
            </a:r>
            <a:endParaRPr lang="zh-CN" altLang="en-US" sz="7200">
              <a:sym typeface="+mn-ea"/>
            </a:endParaRPr>
          </a:p>
          <a:p>
            <a:endParaRPr lang="zh-CN" altLang="en-US" sz="72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75895" y="323850"/>
            <a:ext cx="11433175" cy="4450080"/>
          </a:xfrm>
          <a:prstGeom prst="rect">
            <a:avLst/>
          </a:prstGeom>
          <a:noFill/>
        </p:spPr>
        <p:txBody>
          <a:bodyPr wrap="square" rtlCol="0">
            <a:spAutoFit/>
          </a:bodyPr>
          <a:p>
            <a:r>
              <a:rPr lang="zh-CN" altLang="en-US" sz="7200">
                <a:sym typeface="+mn-ea"/>
              </a:rPr>
              <a:t>与神的良善密切相关的属性</a:t>
            </a:r>
            <a:r>
              <a:rPr lang="en-US" altLang="zh-CN" sz="7200">
                <a:sym typeface="+mn-ea"/>
              </a:rPr>
              <a:t>?</a:t>
            </a:r>
            <a:endParaRPr lang="en-US" altLang="zh-CN" sz="7200">
              <a:sym typeface="+mn-ea"/>
            </a:endParaRPr>
          </a:p>
          <a:p>
            <a:endParaRPr lang="zh-CN" altLang="en-US" sz="8000">
              <a:solidFill>
                <a:srgbClr val="0000FF"/>
              </a:solidFill>
              <a:sym typeface="+mn-ea"/>
            </a:endParaRPr>
          </a:p>
          <a:p>
            <a:r>
              <a:rPr lang="zh-CN" altLang="en-US" sz="7200">
                <a:solidFill>
                  <a:srgbClr val="0000FF"/>
                </a:solidFill>
                <a:sym typeface="+mn-ea"/>
              </a:rPr>
              <a:t>慈爱，怜悯，忍耐和恩典</a:t>
            </a:r>
            <a:endParaRPr lang="zh-CN" altLang="en-US" sz="7200">
              <a:sym typeface="+mn-ea"/>
            </a:endParaRPr>
          </a:p>
          <a:p>
            <a:endParaRPr lang="zh-CN" altLang="en-US" sz="44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6990" y="635"/>
            <a:ext cx="12404725" cy="7193280"/>
          </a:xfrm>
          <a:prstGeom prst="rect">
            <a:avLst/>
          </a:prstGeom>
          <a:noFill/>
        </p:spPr>
        <p:txBody>
          <a:bodyPr wrap="square" rtlCol="0">
            <a:spAutoFit/>
          </a:bodyPr>
          <a:p>
            <a:pPr algn="ctr"/>
            <a:r>
              <a:rPr lang="en-US" altLang="zh-CN" sz="4800">
                <a:sym typeface="+mn-ea"/>
              </a:rPr>
              <a:t>3</a:t>
            </a:r>
            <a:r>
              <a:rPr lang="zh-CN" altLang="en-US" sz="4800">
                <a:sym typeface="+mn-ea"/>
              </a:rPr>
              <a:t>.2慈爱</a:t>
            </a:r>
            <a:endParaRPr lang="zh-CN" altLang="en-US" sz="4800">
              <a:sym typeface="+mn-ea"/>
            </a:endParaRPr>
          </a:p>
          <a:p>
            <a:r>
              <a:rPr lang="zh-CN" altLang="en-US" sz="4400">
                <a:solidFill>
                  <a:srgbClr val="0000FF"/>
                </a:solidFill>
                <a:sym typeface="+mn-ea"/>
              </a:rPr>
              <a:t>定义</a:t>
            </a:r>
            <a:r>
              <a:rPr lang="zh-CN" altLang="en-US" sz="4400">
                <a:sym typeface="+mn-ea"/>
              </a:rPr>
              <a:t>：是指神</a:t>
            </a:r>
            <a:r>
              <a:rPr lang="zh-CN" altLang="en-US" sz="4400" u="sng">
                <a:solidFill>
                  <a:srgbClr val="0000FF"/>
                </a:solidFill>
                <a:sym typeface="+mn-ea"/>
              </a:rPr>
              <a:t>永远</a:t>
            </a:r>
            <a:r>
              <a:rPr lang="zh-CN" altLang="en-US" sz="4400">
                <a:sym typeface="+mn-ea"/>
              </a:rPr>
              <a:t>地为人而</a:t>
            </a:r>
            <a:r>
              <a:rPr lang="zh-CN" altLang="en-US" sz="4400" u="sng">
                <a:solidFill>
                  <a:srgbClr val="0000FF"/>
                </a:solidFill>
                <a:sym typeface="+mn-ea"/>
              </a:rPr>
              <a:t>舍己</a:t>
            </a:r>
            <a:r>
              <a:rPr lang="zh-CN" altLang="en-US" sz="4400">
                <a:sym typeface="+mn-ea"/>
              </a:rPr>
              <a:t>。</a:t>
            </a:r>
            <a:endParaRPr lang="zh-CN" altLang="en-US" sz="4400">
              <a:sym typeface="+mn-ea"/>
            </a:endParaRPr>
          </a:p>
          <a:p>
            <a:r>
              <a:rPr lang="zh-CN" altLang="en-US" sz="3600">
                <a:sym typeface="+mn-ea"/>
              </a:rPr>
              <a:t>爱是三一神的属性。</a:t>
            </a:r>
            <a:endParaRPr lang="zh-CN" altLang="en-US" sz="3600">
              <a:sym typeface="+mn-ea"/>
            </a:endParaRPr>
          </a:p>
          <a:p>
            <a:endParaRPr lang="zh-CN" altLang="en-US" sz="3600">
              <a:sym typeface="+mn-ea"/>
            </a:endParaRPr>
          </a:p>
          <a:p>
            <a:r>
              <a:rPr lang="zh-CN" altLang="en-US" sz="3600">
                <a:solidFill>
                  <a:srgbClr val="0000FF"/>
                </a:solidFill>
                <a:sym typeface="+mn-ea"/>
              </a:rPr>
              <a:t>经文支持</a:t>
            </a:r>
            <a:r>
              <a:rPr lang="zh-CN" altLang="en-US" sz="3600">
                <a:sym typeface="+mn-ea"/>
              </a:rPr>
              <a:t>：神就是爱。（约一4:8）</a:t>
            </a:r>
            <a:endParaRPr lang="zh-CN" altLang="en-US" sz="3600">
              <a:sym typeface="+mn-ea"/>
            </a:endParaRPr>
          </a:p>
          <a:p>
            <a:pPr marL="457200" indent="-457200">
              <a:buFont typeface="Wingdings" panose="05000000000000000000" charset="0"/>
              <a:buChar char="l"/>
            </a:pPr>
            <a:r>
              <a:rPr lang="zh-CN" altLang="en-US" sz="3200">
                <a:solidFill>
                  <a:srgbClr val="0000FF"/>
                </a:solidFill>
                <a:sym typeface="+mn-ea"/>
              </a:rPr>
              <a:t>三一神之间的相爱</a:t>
            </a:r>
            <a:endParaRPr lang="zh-CN" altLang="en-US" sz="3200">
              <a:solidFill>
                <a:srgbClr val="0000FF"/>
              </a:solidFill>
              <a:sym typeface="+mn-ea"/>
            </a:endParaRPr>
          </a:p>
          <a:p>
            <a:pPr marL="571500" indent="-571500">
              <a:buFont typeface="Arial" panose="020B0604020202020204" pitchFamily="34" charset="0"/>
              <a:buChar char="•"/>
            </a:pPr>
            <a:r>
              <a:rPr lang="zh-CN" altLang="en-US" sz="3600">
                <a:sym typeface="+mn-ea"/>
              </a:rPr>
              <a:t>你所赐给我的荣耀；因为在创立世界以前，你已经爱我了。（约17:24）</a:t>
            </a:r>
            <a:endParaRPr lang="zh-CN" altLang="en-US" sz="3600">
              <a:sym typeface="+mn-ea"/>
            </a:endParaRPr>
          </a:p>
          <a:p>
            <a:pPr marL="571500" indent="-571500">
              <a:buFont typeface="Arial" panose="020B0604020202020204" pitchFamily="34" charset="0"/>
              <a:buChar char="•"/>
            </a:pPr>
            <a:r>
              <a:rPr lang="zh-CN" altLang="en-US" sz="3600">
                <a:solidFill>
                  <a:srgbClr val="0000FF"/>
                </a:solidFill>
                <a:sym typeface="+mn-ea"/>
              </a:rPr>
              <a:t>父爱子</a:t>
            </a:r>
            <a:r>
              <a:rPr lang="zh-CN" altLang="en-US" sz="3600">
                <a:sym typeface="+mn-ea"/>
              </a:rPr>
              <a:t>，已将万有交在祂手里。（约3:35）</a:t>
            </a:r>
            <a:endParaRPr lang="zh-CN" altLang="en-US" sz="3600">
              <a:sym typeface="+mn-ea"/>
            </a:endParaRPr>
          </a:p>
          <a:p>
            <a:pPr marL="571500" indent="-571500">
              <a:buFont typeface="Arial" panose="020B0604020202020204" pitchFamily="34" charset="0"/>
              <a:buChar char="•"/>
            </a:pPr>
            <a:r>
              <a:rPr lang="zh-CN" altLang="en-US" sz="3600">
                <a:sym typeface="+mn-ea"/>
              </a:rPr>
              <a:t>但要叫世人知道</a:t>
            </a:r>
            <a:r>
              <a:rPr lang="zh-CN" altLang="en-US" sz="3600">
                <a:solidFill>
                  <a:srgbClr val="0000FF"/>
                </a:solidFill>
                <a:sym typeface="+mn-ea"/>
              </a:rPr>
              <a:t>我爱父</a:t>
            </a:r>
            <a:r>
              <a:rPr lang="zh-CN" altLang="en-US" sz="3600">
                <a:sym typeface="+mn-ea"/>
              </a:rPr>
              <a:t>，并且父怎样吩咐我，我就怎样行。（约14:31）</a:t>
            </a:r>
            <a:endParaRPr lang="zh-CN" altLang="en-US" sz="3600">
              <a:sym typeface="+mn-ea"/>
            </a:endParaRPr>
          </a:p>
          <a:p>
            <a:endParaRPr lang="zh-CN" altLang="en-US" sz="36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6990" y="635"/>
            <a:ext cx="12404725" cy="7162800"/>
          </a:xfrm>
          <a:prstGeom prst="rect">
            <a:avLst/>
          </a:prstGeom>
          <a:noFill/>
        </p:spPr>
        <p:txBody>
          <a:bodyPr wrap="square" rtlCol="0">
            <a:spAutoFit/>
          </a:bodyPr>
          <a:p>
            <a:pPr algn="ctr"/>
            <a:r>
              <a:rPr lang="en-US" altLang="zh-CN" sz="6600">
                <a:sym typeface="+mn-ea"/>
              </a:rPr>
              <a:t>3</a:t>
            </a:r>
            <a:r>
              <a:rPr lang="zh-CN" altLang="en-US" sz="6600">
                <a:sym typeface="+mn-ea"/>
              </a:rPr>
              <a:t>.2慈爱</a:t>
            </a:r>
            <a:endParaRPr lang="zh-CN" altLang="en-US" sz="6600">
              <a:sym typeface="+mn-ea"/>
            </a:endParaRPr>
          </a:p>
          <a:p>
            <a:pPr marL="571500" indent="-571500">
              <a:buFont typeface="Wingdings" panose="05000000000000000000" charset="0"/>
              <a:buChar char="l"/>
            </a:pPr>
            <a:r>
              <a:rPr lang="zh-CN" altLang="en-US" sz="4400">
                <a:solidFill>
                  <a:srgbClr val="0000FF"/>
                </a:solidFill>
                <a:sym typeface="+mn-ea"/>
              </a:rPr>
              <a:t>神对人的舍己的爱</a:t>
            </a:r>
            <a:endParaRPr lang="zh-CN" altLang="en-US" sz="4400">
              <a:solidFill>
                <a:srgbClr val="0000FF"/>
              </a:solidFill>
              <a:sym typeface="+mn-ea"/>
            </a:endParaRPr>
          </a:p>
          <a:p>
            <a:pPr marL="685800" indent="-685800">
              <a:buFont typeface="Arial" panose="020B0604020202020204" pitchFamily="34" charset="0"/>
              <a:buChar char="•"/>
            </a:pPr>
            <a:r>
              <a:rPr lang="zh-CN" altLang="en-US" sz="4800">
                <a:sym typeface="+mn-ea"/>
              </a:rPr>
              <a:t>不是我们爱神，乃是</a:t>
            </a:r>
            <a:r>
              <a:rPr lang="zh-CN" altLang="en-US" sz="4800">
                <a:solidFill>
                  <a:srgbClr val="0000FF"/>
                </a:solidFill>
                <a:sym typeface="+mn-ea"/>
              </a:rPr>
              <a:t>神爱我们</a:t>
            </a:r>
            <a:r>
              <a:rPr lang="zh-CN" altLang="en-US" sz="4800">
                <a:sym typeface="+mn-ea"/>
              </a:rPr>
              <a:t>，差祂的儿子为我们的罪作了挽回祭；这就是爱了。（约一4:10）</a:t>
            </a:r>
            <a:endParaRPr lang="zh-CN" altLang="en-US" sz="4800">
              <a:sym typeface="+mn-ea"/>
            </a:endParaRPr>
          </a:p>
          <a:p>
            <a:pPr marL="685800" indent="-685800">
              <a:buFont typeface="Arial" panose="020B0604020202020204" pitchFamily="34" charset="0"/>
              <a:buChar char="•"/>
            </a:pPr>
            <a:r>
              <a:rPr lang="zh-CN" altLang="en-US" sz="4800">
                <a:solidFill>
                  <a:srgbClr val="0000FF"/>
                </a:solidFill>
                <a:sym typeface="+mn-ea"/>
              </a:rPr>
              <a:t>神爱世人</a:t>
            </a:r>
            <a:r>
              <a:rPr lang="zh-CN" altLang="en-US" sz="4800">
                <a:sym typeface="+mn-ea"/>
              </a:rPr>
              <a:t>，甚至将祂的独生子赐给他们，叫一切信祂的，不至灭亡，反得永生。（约3:16）</a:t>
            </a:r>
            <a:endParaRPr lang="zh-CN" altLang="en-US" sz="4800">
              <a:sym typeface="+mn-ea"/>
            </a:endParaRPr>
          </a:p>
          <a:p>
            <a:endParaRPr lang="zh-CN" altLang="en-US" sz="48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269875" y="172085"/>
            <a:ext cx="10556875" cy="5730240"/>
          </a:xfrm>
          <a:prstGeom prst="rect">
            <a:avLst/>
          </a:prstGeom>
          <a:noFill/>
        </p:spPr>
        <p:txBody>
          <a:bodyPr wrap="square" rtlCol="0">
            <a:spAutoFit/>
          </a:bodyPr>
          <a:p>
            <a:r>
              <a:rPr lang="zh-CN" altLang="en-US" sz="4800">
                <a:solidFill>
                  <a:srgbClr val="0000FF"/>
                </a:solidFill>
                <a:sym typeface="+mn-ea"/>
              </a:rPr>
              <a:t>我们如何效法神的慈爱的属性？</a:t>
            </a:r>
            <a:endParaRPr lang="zh-CN" altLang="en-US" sz="4800">
              <a:solidFill>
                <a:srgbClr val="0000FF"/>
              </a:solidFill>
              <a:sym typeface="+mn-ea"/>
            </a:endParaRPr>
          </a:p>
          <a:p>
            <a:endParaRPr lang="zh-CN" altLang="en-US" sz="5400">
              <a:solidFill>
                <a:srgbClr val="0000FF"/>
              </a:solidFill>
              <a:sym typeface="+mn-ea"/>
            </a:endParaRPr>
          </a:p>
          <a:p>
            <a:pPr marL="457200" indent="-457200">
              <a:buFont typeface="Arial" panose="020B0604020202020204" pitchFamily="34" charset="0"/>
              <a:buChar char="•"/>
            </a:pPr>
            <a:r>
              <a:rPr lang="zh-CN" altLang="en-US" sz="4400">
                <a:sym typeface="+mn-ea"/>
              </a:rPr>
              <a:t>最大的诫命---你要尽心、尽性、尽意，</a:t>
            </a:r>
            <a:r>
              <a:rPr lang="zh-CN" altLang="en-US" sz="4400">
                <a:solidFill>
                  <a:srgbClr val="0000FF"/>
                </a:solidFill>
                <a:sym typeface="+mn-ea"/>
              </a:rPr>
              <a:t>爱主你的神</a:t>
            </a:r>
            <a:r>
              <a:rPr lang="zh-CN" altLang="en-US" sz="4400">
                <a:sym typeface="+mn-ea"/>
              </a:rPr>
              <a:t>，其次也相仿，要</a:t>
            </a:r>
            <a:r>
              <a:rPr lang="zh-CN" altLang="en-US" sz="4400">
                <a:solidFill>
                  <a:srgbClr val="0000FF"/>
                </a:solidFill>
                <a:sym typeface="+mn-ea"/>
              </a:rPr>
              <a:t>爱人如己</a:t>
            </a:r>
            <a:r>
              <a:rPr lang="zh-CN" altLang="en-US" sz="4400">
                <a:sym typeface="+mn-ea"/>
              </a:rPr>
              <a:t>。（太22:37-39）</a:t>
            </a:r>
            <a:endParaRPr lang="zh-CN" altLang="en-US" sz="4400">
              <a:sym typeface="+mn-ea"/>
            </a:endParaRPr>
          </a:p>
          <a:p>
            <a:pPr marL="457200" indent="-457200">
              <a:buFont typeface="Arial" panose="020B0604020202020204" pitchFamily="34" charset="0"/>
              <a:buChar char="•"/>
            </a:pPr>
            <a:endParaRPr lang="zh-CN" altLang="en-US" sz="4800">
              <a:sym typeface="+mn-ea"/>
            </a:endParaRPr>
          </a:p>
          <a:p>
            <a:pPr marL="457200" indent="-457200">
              <a:buFont typeface="Arial" panose="020B0604020202020204" pitchFamily="34" charset="0"/>
              <a:buChar char="•"/>
            </a:pPr>
            <a:r>
              <a:rPr lang="zh-CN" altLang="en-US" sz="4400">
                <a:sym typeface="+mn-ea"/>
              </a:rPr>
              <a:t>你们若有</a:t>
            </a:r>
            <a:r>
              <a:rPr lang="zh-CN" altLang="en-US" sz="4400">
                <a:solidFill>
                  <a:srgbClr val="0000FF"/>
                </a:solidFill>
                <a:sym typeface="+mn-ea"/>
              </a:rPr>
              <a:t>彼此相爱</a:t>
            </a:r>
            <a:r>
              <a:rPr lang="zh-CN" altLang="en-US" sz="4400">
                <a:sym typeface="+mn-ea"/>
              </a:rPr>
              <a:t>的心，众人因此就认出你们神我的门徒了。（约13:35）</a:t>
            </a:r>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7700000">
            <a:off x="3917197" y="2186629"/>
            <a:ext cx="1885400" cy="859576"/>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120297">
            <a:off x="1021695" y="2510854"/>
            <a:ext cx="4745216" cy="1311747"/>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en-US" altLang="zh-CN" sz="2800" b="1" kern="0" smtClean="0">
                <a:solidFill>
                  <a:srgbClr val="FFFFFF"/>
                </a:solidFill>
                <a:sym typeface="Arial" panose="020B0604020202020204" pitchFamily="34" charset="0"/>
              </a:rPr>
              <a:t>1.</a:t>
            </a:r>
            <a:r>
              <a:rPr lang="zh-CN" sz="2800" b="1" kern="0" smtClean="0">
                <a:solidFill>
                  <a:srgbClr val="FFFFFF"/>
                </a:solidFill>
                <a:sym typeface="Arial" panose="020B0604020202020204" pitchFamily="34" charset="0"/>
              </a:rPr>
              <a:t>神</a:t>
            </a:r>
            <a:r>
              <a:rPr lang="zh-CN" sz="2800" b="1" u="sng" kern="0" smtClean="0">
                <a:solidFill>
                  <a:srgbClr val="FFC000"/>
                </a:solidFill>
                <a:sym typeface="Arial" panose="020B0604020202020204" pitchFamily="34" charset="0"/>
              </a:rPr>
              <a:t>实存</a:t>
            </a:r>
            <a:r>
              <a:rPr lang="zh-CN" sz="2800" b="1" kern="0" smtClean="0">
                <a:solidFill>
                  <a:srgbClr val="FFFFFF"/>
                </a:solidFill>
                <a:sym typeface="Arial" panose="020B0604020202020204" pitchFamily="34" charset="0"/>
              </a:rPr>
              <a:t>的属性</a:t>
            </a:r>
            <a:endParaRPr lang="zh-CN" sz="2800" b="1" kern="0" smtClean="0">
              <a:solidFill>
                <a:srgbClr val="FFFFFF"/>
              </a:solidFill>
              <a:sym typeface="Arial" panose="020B0604020202020204" pitchFamily="34" charset="0"/>
            </a:endParaRPr>
          </a:p>
        </p:txBody>
      </p:sp>
      <p:sp>
        <p:nvSpPr>
          <p:cNvPr id="26" name="矩形 25"/>
          <p:cNvSpPr/>
          <p:nvPr>
            <p:custDataLst>
              <p:tags r:id="rId3"/>
            </p:custDataLst>
          </p:nvPr>
        </p:nvSpPr>
        <p:spPr>
          <a:xfrm>
            <a:off x="2211705" y="75806"/>
            <a:ext cx="7768590" cy="584775"/>
          </a:xfrm>
          <a:prstGeom prst="rect">
            <a:avLst/>
          </a:prstGeom>
        </p:spPr>
        <p:txBody>
          <a:bodyPr wrap="square"/>
          <a:lstStyle/>
          <a:p>
            <a:pPr algn="ctr"/>
            <a:r>
              <a:rPr lang="en-US" altLang="zh-CN" sz="4800" b="1" dirty="0">
                <a:sym typeface="Arial" panose="020B0604020202020204" pitchFamily="34" charset="0"/>
              </a:rPr>
              <a:t>1. </a:t>
            </a:r>
            <a:r>
              <a:rPr lang="zh-CN" altLang="en-US" sz="4800" b="1" dirty="0">
                <a:sym typeface="Arial" panose="020B0604020202020204" pitchFamily="34" charset="0"/>
              </a:rPr>
              <a:t>神的可交通属性是我们在生活中所要效法的 </a:t>
            </a:r>
            <a:endParaRPr lang="zh-CN" altLang="en-US" sz="48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sym typeface="+mn-ea"/>
            </a:endParaRPr>
          </a:p>
          <a:p>
            <a:pPr algn="ctr"/>
            <a:endParaRPr lang="zh-CN" altLang="en-US" sz="4800" b="1" dirty="0">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mj-cs"/>
              <a:sym typeface="+mn-ea"/>
            </a:endParaRPr>
          </a:p>
          <a:p>
            <a:pPr algn="ctr"/>
            <a:endParaRPr lang="zh-CN" altLang="en-US" sz="3200" dirty="0">
              <a:latin typeface="+mj-lt"/>
              <a:ea typeface="+mj-ea"/>
              <a:cs typeface="+mj-cs"/>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6" name="文本框 5"/>
          <p:cNvSpPr txBox="1"/>
          <p:nvPr/>
        </p:nvSpPr>
        <p:spPr>
          <a:xfrm>
            <a:off x="6242685" y="2343150"/>
            <a:ext cx="5111115" cy="1432560"/>
          </a:xfrm>
          <a:prstGeom prst="rect">
            <a:avLst/>
          </a:prstGeom>
          <a:noFill/>
        </p:spPr>
        <p:txBody>
          <a:bodyPr wrap="square" rtlCol="0">
            <a:spAutoFit/>
          </a:bodyPr>
          <a:p>
            <a:r>
              <a:rPr lang="zh-CN" altLang="en-US" sz="4400"/>
              <a:t>灵性（Spirituality） 不可见性(Invisibility)</a:t>
            </a:r>
            <a:endParaRPr lang="zh-CN" altLang="en-US" sz="4400"/>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10845" y="198120"/>
            <a:ext cx="11685270" cy="8686800"/>
          </a:xfrm>
          <a:prstGeom prst="rect">
            <a:avLst/>
          </a:prstGeom>
          <a:noFill/>
        </p:spPr>
        <p:txBody>
          <a:bodyPr wrap="square" rtlCol="0">
            <a:spAutoFit/>
          </a:bodyPr>
          <a:p>
            <a:pPr algn="ctr"/>
            <a:r>
              <a:rPr lang="en-US" altLang="zh-CN" sz="4800" b="1">
                <a:sym typeface="+mn-ea"/>
              </a:rPr>
              <a:t>3</a:t>
            </a:r>
            <a:r>
              <a:rPr lang="zh-CN" altLang="en-US" sz="4800" b="1">
                <a:sym typeface="+mn-ea"/>
              </a:rPr>
              <a:t>.3 怜悯、恩典、忍耐</a:t>
            </a:r>
            <a:endParaRPr lang="zh-CN" altLang="en-US" sz="4800" b="1">
              <a:sym typeface="+mn-ea"/>
            </a:endParaRPr>
          </a:p>
          <a:p>
            <a:pPr algn="l"/>
            <a:r>
              <a:rPr lang="zh-CN" altLang="en-US" sz="4800" b="1">
                <a:solidFill>
                  <a:srgbClr val="0000FF"/>
                </a:solidFill>
                <a:sym typeface="+mn-ea"/>
              </a:rPr>
              <a:t>定义：</a:t>
            </a:r>
            <a:endParaRPr lang="zh-CN" altLang="en-US" sz="4800" b="1">
              <a:solidFill>
                <a:srgbClr val="0000FF"/>
              </a:solidFill>
              <a:sym typeface="+mn-ea"/>
            </a:endParaRPr>
          </a:p>
          <a:p>
            <a:pPr algn="l"/>
            <a:endParaRPr lang="zh-CN" altLang="en-US" sz="5400" b="1">
              <a:solidFill>
                <a:srgbClr val="0000FF"/>
              </a:solidFill>
              <a:sym typeface="+mn-ea"/>
            </a:endParaRPr>
          </a:p>
          <a:p>
            <a:pPr algn="l"/>
            <a:r>
              <a:rPr lang="zh-CN" altLang="en-US" sz="4000">
                <a:sym typeface="+mn-ea"/>
              </a:rPr>
              <a:t>神的怜悯是指对那些在</a:t>
            </a:r>
            <a:r>
              <a:rPr lang="zh-CN" altLang="en-US" sz="4000">
                <a:solidFill>
                  <a:srgbClr val="0000FF"/>
                </a:solidFill>
                <a:sym typeface="+mn-ea"/>
              </a:rPr>
              <a:t>悲惨和困苦</a:t>
            </a:r>
            <a:r>
              <a:rPr lang="zh-CN" altLang="en-US" sz="4000">
                <a:sym typeface="+mn-ea"/>
              </a:rPr>
              <a:t>中之人的良善；</a:t>
            </a:r>
            <a:endParaRPr lang="zh-CN" altLang="en-US" sz="4000">
              <a:sym typeface="+mn-ea"/>
            </a:endParaRPr>
          </a:p>
          <a:p>
            <a:pPr algn="l"/>
            <a:endParaRPr lang="zh-CN" altLang="en-US" sz="4000">
              <a:sym typeface="+mn-ea"/>
            </a:endParaRPr>
          </a:p>
          <a:p>
            <a:pPr algn="l"/>
            <a:r>
              <a:rPr lang="zh-CN" altLang="en-US" sz="4000">
                <a:sym typeface="+mn-ea"/>
              </a:rPr>
              <a:t>神的恩典是指神对那些</a:t>
            </a:r>
            <a:r>
              <a:rPr lang="zh-CN" altLang="en-US" sz="4000">
                <a:solidFill>
                  <a:srgbClr val="0000FF"/>
                </a:solidFill>
                <a:sym typeface="+mn-ea"/>
              </a:rPr>
              <a:t>只配得惩罚</a:t>
            </a:r>
            <a:r>
              <a:rPr lang="zh-CN" altLang="en-US" sz="4000">
                <a:sym typeface="+mn-ea"/>
              </a:rPr>
              <a:t>之人的良善；</a:t>
            </a:r>
            <a:endParaRPr lang="zh-CN" altLang="en-US" sz="4000">
              <a:sym typeface="+mn-ea"/>
            </a:endParaRPr>
          </a:p>
          <a:p>
            <a:pPr algn="l"/>
            <a:endParaRPr lang="zh-CN" altLang="en-US" sz="4000">
              <a:sym typeface="+mn-ea"/>
            </a:endParaRPr>
          </a:p>
          <a:p>
            <a:pPr algn="l"/>
            <a:r>
              <a:rPr lang="zh-CN" altLang="en-US" sz="4000">
                <a:sym typeface="+mn-ea"/>
              </a:rPr>
              <a:t>神的忍耐是指神对持续</a:t>
            </a:r>
            <a:r>
              <a:rPr lang="zh-CN" altLang="en-US" sz="4000">
                <a:solidFill>
                  <a:srgbClr val="0000FF"/>
                </a:solidFill>
                <a:sym typeface="+mn-ea"/>
              </a:rPr>
              <a:t>犯罪一段时间之人</a:t>
            </a:r>
            <a:r>
              <a:rPr lang="zh-CN" altLang="en-US" sz="4000">
                <a:sym typeface="+mn-ea"/>
              </a:rPr>
              <a:t>的良善，因祂暂不执行惩罚。</a:t>
            </a:r>
            <a:endParaRPr lang="zh-CN" altLang="en-US" sz="4400" b="1">
              <a:sym typeface="+mn-ea"/>
            </a:endParaRPr>
          </a:p>
          <a:p>
            <a:endParaRPr lang="zh-CN" altLang="en-US" sz="4800" b="1">
              <a:sym typeface="+mn-ea"/>
            </a:endParaRPr>
          </a:p>
          <a:p>
            <a:endParaRPr lang="zh-CN" altLang="en-US" sz="5400" b="1">
              <a:sym typeface="+mn-ea"/>
            </a:endParaRPr>
          </a:p>
          <a:p>
            <a:endParaRPr lang="zh-CN" altLang="en-US" sz="5400" b="1">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3175" y="85725"/>
            <a:ext cx="12099290" cy="4297680"/>
          </a:xfrm>
          <a:prstGeom prst="rect">
            <a:avLst/>
          </a:prstGeom>
          <a:noFill/>
        </p:spPr>
        <p:txBody>
          <a:bodyPr wrap="square" rtlCol="0">
            <a:spAutoFit/>
          </a:bodyPr>
          <a:p>
            <a:r>
              <a:rPr lang="zh-CN" altLang="en-US" sz="4000">
                <a:solidFill>
                  <a:srgbClr val="0000FF"/>
                </a:solidFill>
                <a:sym typeface="+mn-ea"/>
              </a:rPr>
              <a:t>经文支持：</a:t>
            </a:r>
            <a:endParaRPr lang="zh-CN" altLang="en-US" sz="4000">
              <a:solidFill>
                <a:srgbClr val="0000FF"/>
              </a:solidFill>
              <a:sym typeface="+mn-ea"/>
            </a:endParaRPr>
          </a:p>
          <a:p>
            <a:pPr marL="571500" indent="-571500">
              <a:buFont typeface="Arial" panose="020B0604020202020204" pitchFamily="34" charset="0"/>
              <a:buChar char="•"/>
            </a:pPr>
            <a:r>
              <a:rPr lang="zh-CN" altLang="en-US" sz="4000">
                <a:sym typeface="+mn-ea"/>
              </a:rPr>
              <a:t>耶和华有</a:t>
            </a:r>
            <a:r>
              <a:rPr lang="zh-CN" altLang="en-US" sz="4000">
                <a:solidFill>
                  <a:srgbClr val="0000FF"/>
                </a:solidFill>
                <a:sym typeface="+mn-ea"/>
              </a:rPr>
              <a:t>怜悯</a:t>
            </a:r>
            <a:r>
              <a:rPr lang="zh-CN" altLang="en-US" sz="4000">
                <a:sym typeface="+mn-ea"/>
              </a:rPr>
              <a:t>，有</a:t>
            </a:r>
            <a:r>
              <a:rPr lang="zh-CN" altLang="en-US" sz="4000">
                <a:solidFill>
                  <a:srgbClr val="0000FF"/>
                </a:solidFill>
                <a:sym typeface="+mn-ea"/>
              </a:rPr>
              <a:t>恩典</a:t>
            </a:r>
            <a:r>
              <a:rPr lang="zh-CN" altLang="en-US" sz="4000">
                <a:sym typeface="+mn-ea"/>
              </a:rPr>
              <a:t>，不</a:t>
            </a:r>
            <a:r>
              <a:rPr lang="zh-CN" altLang="en-US" sz="4000">
                <a:solidFill>
                  <a:srgbClr val="0000FF"/>
                </a:solidFill>
                <a:sym typeface="+mn-ea"/>
              </a:rPr>
              <a:t>轻易发怒</a:t>
            </a:r>
            <a:r>
              <a:rPr lang="zh-CN" altLang="en-US" sz="4000">
                <a:sym typeface="+mn-ea"/>
              </a:rPr>
              <a:t>，且有丰盛的</a:t>
            </a:r>
            <a:r>
              <a:rPr lang="zh-CN" altLang="en-US" sz="4000">
                <a:solidFill>
                  <a:srgbClr val="0000FF"/>
                </a:solidFill>
                <a:sym typeface="+mn-ea"/>
              </a:rPr>
              <a:t>慈爱</a:t>
            </a:r>
            <a:r>
              <a:rPr lang="zh-CN" altLang="en-US" sz="4000">
                <a:sym typeface="+mn-ea"/>
              </a:rPr>
              <a:t>。（诗103:8）</a:t>
            </a:r>
            <a:endParaRPr lang="zh-CN" altLang="en-US" sz="4000">
              <a:sym typeface="+mn-ea"/>
            </a:endParaRPr>
          </a:p>
          <a:p>
            <a:pPr marL="571500" indent="-571500">
              <a:buFont typeface="Arial" panose="020B0604020202020204" pitchFamily="34" charset="0"/>
              <a:buChar char="•"/>
            </a:pPr>
            <a:r>
              <a:rPr lang="zh-CN" altLang="en-US" sz="4000">
                <a:sym typeface="+mn-ea"/>
              </a:rPr>
              <a:t>因为世人都犯了罪，匮缺了神的荣耀。如今却蒙神的</a:t>
            </a:r>
            <a:r>
              <a:rPr lang="zh-CN" altLang="en-US" sz="4000">
                <a:solidFill>
                  <a:srgbClr val="0000FF"/>
                </a:solidFill>
                <a:sym typeface="+mn-ea"/>
              </a:rPr>
              <a:t>恩典</a:t>
            </a:r>
            <a:r>
              <a:rPr lang="zh-CN" altLang="en-US" sz="4000">
                <a:sym typeface="+mn-ea"/>
              </a:rPr>
              <a:t>，因基督耶稣的救赎，就白白称义。（罗3:23-24）</a:t>
            </a:r>
            <a:endParaRPr lang="zh-CN" altLang="en-US" sz="4000">
              <a:sym typeface="+mn-ea"/>
            </a:endParaRPr>
          </a:p>
          <a:p>
            <a:pPr marL="571500" indent="-571500">
              <a:buFont typeface="Arial" panose="020B0604020202020204" pitchFamily="34" charset="0"/>
              <a:buChar char="•"/>
            </a:pPr>
            <a:endParaRPr lang="zh-CN" altLang="en-US" sz="36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3175" y="85725"/>
            <a:ext cx="12099290" cy="4450080"/>
          </a:xfrm>
          <a:prstGeom prst="rect">
            <a:avLst/>
          </a:prstGeom>
          <a:noFill/>
        </p:spPr>
        <p:txBody>
          <a:bodyPr wrap="square" rtlCol="0">
            <a:spAutoFit/>
          </a:bodyPr>
          <a:p>
            <a:endParaRPr lang="zh-CN" altLang="en-US" sz="5400">
              <a:sym typeface="+mn-ea"/>
            </a:endParaRPr>
          </a:p>
          <a:p>
            <a:pPr marL="685800" indent="-685800">
              <a:buFont typeface="Wingdings" panose="05000000000000000000" charset="0"/>
              <a:buChar char="l"/>
            </a:pPr>
            <a:r>
              <a:rPr lang="zh-CN" altLang="en-US" sz="4800">
                <a:solidFill>
                  <a:srgbClr val="0000FF"/>
                </a:solidFill>
                <a:sym typeface="+mn-ea"/>
              </a:rPr>
              <a:t>神要我们在上面的属性中效法神</a:t>
            </a:r>
            <a:endParaRPr lang="zh-CN" altLang="en-US" sz="4800">
              <a:solidFill>
                <a:srgbClr val="0000FF"/>
              </a:solidFill>
              <a:sym typeface="+mn-ea"/>
            </a:endParaRPr>
          </a:p>
          <a:p>
            <a:pPr marL="571500" indent="-571500">
              <a:buFont typeface="Arial" panose="020B0604020202020204" pitchFamily="34" charset="0"/>
              <a:buChar char="•"/>
            </a:pPr>
            <a:r>
              <a:rPr lang="zh-CN" altLang="en-US" sz="4800">
                <a:solidFill>
                  <a:srgbClr val="0000FF"/>
                </a:solidFill>
                <a:sym typeface="+mn-ea"/>
              </a:rPr>
              <a:t>怜恤</a:t>
            </a:r>
            <a:r>
              <a:rPr lang="zh-CN" altLang="en-US" sz="4800">
                <a:sym typeface="+mn-ea"/>
              </a:rPr>
              <a:t>人的人有福了，因为他们必蒙怜恤。（太5:7）</a:t>
            </a:r>
            <a:endParaRPr lang="zh-CN" altLang="en-US" sz="4800">
              <a:sym typeface="+mn-ea"/>
            </a:endParaRPr>
          </a:p>
          <a:p>
            <a:pPr marL="571500" indent="-571500">
              <a:buFont typeface="Arial" panose="020B0604020202020204" pitchFamily="34" charset="0"/>
              <a:buChar char="•"/>
            </a:pPr>
            <a:r>
              <a:rPr lang="zh-CN" altLang="en-US" sz="4400">
                <a:sym typeface="+mn-ea"/>
              </a:rPr>
              <a:t>你们也当</a:t>
            </a:r>
            <a:r>
              <a:rPr lang="zh-CN" altLang="en-US" sz="4400">
                <a:solidFill>
                  <a:srgbClr val="0000FF"/>
                </a:solidFill>
                <a:sym typeface="+mn-ea"/>
              </a:rPr>
              <a:t>忍耐</a:t>
            </a:r>
            <a:r>
              <a:rPr lang="zh-CN" altLang="en-US" sz="4400">
                <a:sym typeface="+mn-ea"/>
              </a:rPr>
              <a:t>，坚固你们的心，因为主来的日子近了。（雅5:8）</a:t>
            </a:r>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275590" y="207010"/>
            <a:ext cx="12029440" cy="4876800"/>
          </a:xfrm>
          <a:prstGeom prst="rect">
            <a:avLst/>
          </a:prstGeom>
          <a:noFill/>
        </p:spPr>
        <p:txBody>
          <a:bodyPr wrap="square" rtlCol="0">
            <a:spAutoFit/>
          </a:bodyPr>
          <a:p>
            <a:pPr algn="ctr"/>
            <a:r>
              <a:rPr lang="en-US" altLang="zh-CN" sz="7200" b="1">
                <a:sym typeface="+mn-ea"/>
              </a:rPr>
              <a:t>3</a:t>
            </a:r>
            <a:r>
              <a:rPr lang="zh-CN" altLang="en-US" sz="7200" b="1">
                <a:sym typeface="+mn-ea"/>
              </a:rPr>
              <a:t>.4圣洁</a:t>
            </a:r>
            <a:endParaRPr lang="zh-CN" altLang="en-US" sz="7200" b="1">
              <a:sym typeface="+mn-ea"/>
            </a:endParaRPr>
          </a:p>
          <a:p>
            <a:r>
              <a:rPr lang="zh-CN" altLang="en-US" sz="4000">
                <a:solidFill>
                  <a:srgbClr val="0000FF"/>
                </a:solidFill>
                <a:sym typeface="+mn-ea"/>
              </a:rPr>
              <a:t>定义：</a:t>
            </a:r>
            <a:r>
              <a:rPr lang="zh-CN" altLang="en-US" sz="4000">
                <a:sym typeface="+mn-ea"/>
              </a:rPr>
              <a:t>神</a:t>
            </a:r>
            <a:r>
              <a:rPr lang="zh-CN" altLang="en-US" sz="4000" b="1" u="sng">
                <a:solidFill>
                  <a:srgbClr val="0000FF"/>
                </a:solidFill>
                <a:sym typeface="+mn-ea"/>
              </a:rPr>
              <a:t>与罪恶隔离</a:t>
            </a:r>
            <a:r>
              <a:rPr lang="zh-CN" altLang="en-US" sz="4000">
                <a:sym typeface="+mn-ea"/>
              </a:rPr>
              <a:t>，并专心地寻求神自己的尊荣。</a:t>
            </a:r>
            <a:endParaRPr lang="zh-CN" altLang="en-US" sz="4000">
              <a:sym typeface="+mn-ea"/>
            </a:endParaRPr>
          </a:p>
          <a:p>
            <a:endParaRPr lang="zh-CN" altLang="en-US" sz="4000">
              <a:sym typeface="+mn-ea"/>
            </a:endParaRPr>
          </a:p>
          <a:p>
            <a:pPr marL="571500" indent="-571500">
              <a:buFont typeface="Arial" panose="020B0604020202020204" pitchFamily="34" charset="0"/>
              <a:buChar char="•"/>
            </a:pPr>
            <a:r>
              <a:rPr lang="zh-CN" altLang="en-US" sz="3600">
                <a:sym typeface="+mn-ea"/>
              </a:rPr>
              <a:t>神自己是圣的，被称为以色列的圣者</a:t>
            </a:r>
            <a:endParaRPr lang="zh-CN" altLang="en-US" sz="3600">
              <a:sym typeface="+mn-ea"/>
            </a:endParaRPr>
          </a:p>
          <a:p>
            <a:pPr marL="571500" indent="-571500">
              <a:buFont typeface="Arial" panose="020B0604020202020204" pitchFamily="34" charset="0"/>
              <a:buChar char="•"/>
            </a:pPr>
            <a:endParaRPr lang="zh-CN" altLang="en-US" sz="3600">
              <a:sym typeface="+mn-ea"/>
            </a:endParaRPr>
          </a:p>
          <a:p>
            <a:pPr marL="571500" indent="-571500">
              <a:buFont typeface="Arial" panose="020B0604020202020204" pitchFamily="34" charset="0"/>
              <a:buChar char="•"/>
            </a:pPr>
            <a:r>
              <a:rPr lang="zh-CN" altLang="en-US" sz="3600">
                <a:solidFill>
                  <a:srgbClr val="0000FF"/>
                </a:solidFill>
                <a:sym typeface="+mn-ea"/>
              </a:rPr>
              <a:t>圣哉，圣哉，圣哉</a:t>
            </a:r>
            <a:r>
              <a:rPr lang="zh-CN" altLang="en-US" sz="3600">
                <a:sym typeface="+mn-ea"/>
              </a:rPr>
              <a:t>，万军之耶和华；祂的荣光充满全地。（赛6:3）</a:t>
            </a:r>
            <a:endParaRPr lang="zh-CN" altLang="en-US" sz="3600">
              <a:sym typeface="+mn-ea"/>
            </a:endParaRPr>
          </a:p>
          <a:p>
            <a:pPr marL="571500" indent="-571500"/>
            <a:endParaRPr lang="zh-CN"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38735" y="164465"/>
            <a:ext cx="12343765" cy="14813280"/>
          </a:xfrm>
          <a:prstGeom prst="rect">
            <a:avLst/>
          </a:prstGeom>
          <a:noFill/>
        </p:spPr>
        <p:txBody>
          <a:bodyPr wrap="square" rtlCol="0">
            <a:spAutoFit/>
          </a:bodyPr>
          <a:p>
            <a:pPr algn="ctr"/>
            <a:endParaRPr lang="zh-CN" altLang="en-US" sz="4800">
              <a:sym typeface="+mn-ea"/>
            </a:endParaRPr>
          </a:p>
          <a:p>
            <a:pPr marL="571500" indent="-571500">
              <a:buFont typeface="Wingdings" panose="05000000000000000000" charset="0"/>
              <a:buChar char="l"/>
            </a:pPr>
            <a:r>
              <a:rPr lang="zh-CN" altLang="en-US" sz="4800">
                <a:solidFill>
                  <a:srgbClr val="0000FF"/>
                </a:solidFill>
                <a:sym typeface="+mn-ea"/>
              </a:rPr>
              <a:t>要求百姓效法祂的圣洁</a:t>
            </a:r>
            <a:endParaRPr lang="zh-CN" altLang="en-US" sz="4800">
              <a:solidFill>
                <a:srgbClr val="0000FF"/>
              </a:solidFill>
              <a:sym typeface="+mn-ea"/>
            </a:endParaRPr>
          </a:p>
          <a:p>
            <a:pPr marL="571500" indent="-571500">
              <a:buFont typeface="Arial" panose="020B0604020202020204" pitchFamily="34" charset="0"/>
              <a:buChar char="•"/>
            </a:pPr>
            <a:r>
              <a:rPr lang="zh-CN" altLang="en-US" sz="4800">
                <a:sym typeface="+mn-ea"/>
              </a:rPr>
              <a:t>你们要圣洁，因为我耶和华你们的神是</a:t>
            </a:r>
            <a:r>
              <a:rPr lang="zh-CN" altLang="en-US" sz="4800">
                <a:solidFill>
                  <a:srgbClr val="0000FF"/>
                </a:solidFill>
                <a:sym typeface="+mn-ea"/>
              </a:rPr>
              <a:t>圣洁</a:t>
            </a:r>
            <a:r>
              <a:rPr lang="zh-CN" altLang="en-US" sz="4800">
                <a:sym typeface="+mn-ea"/>
              </a:rPr>
              <a:t>的。（利19:2）</a:t>
            </a:r>
            <a:endParaRPr lang="zh-CN" altLang="en-US" sz="4800">
              <a:sym typeface="+mn-ea"/>
            </a:endParaRPr>
          </a:p>
          <a:p>
            <a:pPr marL="571500" indent="-571500">
              <a:buFont typeface="Arial" panose="020B0604020202020204" pitchFamily="34" charset="0"/>
              <a:buChar char="•"/>
            </a:pPr>
            <a:endParaRPr lang="zh-CN" altLang="en-US" sz="4800">
              <a:sym typeface="+mn-ea"/>
            </a:endParaRPr>
          </a:p>
          <a:p>
            <a:pPr marL="571500" indent="-571500">
              <a:buFont typeface="Arial" panose="020B0604020202020204" pitchFamily="34" charset="0"/>
              <a:buChar char="•"/>
            </a:pPr>
            <a:r>
              <a:rPr lang="zh-CN" altLang="en-US" sz="4800">
                <a:sym typeface="+mn-ea"/>
              </a:rPr>
              <a:t>你要归我作祭司的国度，为</a:t>
            </a:r>
            <a:r>
              <a:rPr lang="zh-CN" altLang="en-US" sz="4800">
                <a:solidFill>
                  <a:srgbClr val="0000FF"/>
                </a:solidFill>
                <a:sym typeface="+mn-ea"/>
              </a:rPr>
              <a:t>圣洁</a:t>
            </a:r>
            <a:r>
              <a:rPr lang="zh-CN" altLang="en-US" sz="4800">
                <a:sym typeface="+mn-ea"/>
              </a:rPr>
              <a:t>的国民。（出19:4-6）</a:t>
            </a:r>
            <a:endParaRPr lang="zh-CN" altLang="en-US" sz="4800">
              <a:sym typeface="+mn-ea"/>
            </a:endParaRPr>
          </a:p>
          <a:p>
            <a:endParaRPr lang="zh-CN" altLang="en-US" sz="5400">
              <a:sym typeface="+mn-ea"/>
            </a:endParaRPr>
          </a:p>
          <a:p>
            <a:endParaRPr lang="zh-CN" altLang="en-US" sz="6000">
              <a:sym typeface="+mn-ea"/>
            </a:endParaRPr>
          </a:p>
          <a:p>
            <a:endParaRPr lang="zh-CN" altLang="en-US" sz="6600">
              <a:sym typeface="+mn-ea"/>
            </a:endParaRPr>
          </a:p>
          <a:p>
            <a:endParaRPr lang="zh-CN" altLang="en-US" sz="7200">
              <a:sym typeface="+mn-ea"/>
            </a:endParaRPr>
          </a:p>
          <a:p>
            <a:endParaRPr lang="zh-CN" altLang="en-US" sz="8000">
              <a:sym typeface="+mn-ea"/>
            </a:endParaRPr>
          </a:p>
          <a:p>
            <a:endParaRPr lang="zh-CN" altLang="en-US" sz="8800">
              <a:sym typeface="+mn-ea"/>
            </a:endParaRPr>
          </a:p>
          <a:p>
            <a:endParaRPr lang="zh-CN" altLang="en-US" sz="9600">
              <a:sym typeface="+mn-ea"/>
            </a:endParaRPr>
          </a:p>
          <a:p>
            <a:endParaRPr lang="zh-CN" altLang="en-US" sz="96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38735" y="164465"/>
            <a:ext cx="12343765" cy="15941040"/>
          </a:xfrm>
          <a:prstGeom prst="rect">
            <a:avLst/>
          </a:prstGeom>
          <a:noFill/>
        </p:spPr>
        <p:txBody>
          <a:bodyPr wrap="square" rtlCol="0">
            <a:spAutoFit/>
          </a:bodyPr>
          <a:p>
            <a:pPr algn="ctr"/>
            <a:endParaRPr lang="zh-CN" altLang="en-US" sz="6000">
              <a:sym typeface="+mn-ea"/>
            </a:endParaRPr>
          </a:p>
          <a:p>
            <a:pPr marL="685800" indent="-685800">
              <a:buFont typeface="Wingdings" panose="05000000000000000000" charset="0"/>
              <a:buChar char="l"/>
            </a:pPr>
            <a:r>
              <a:rPr lang="zh-CN" altLang="en-US" sz="5400">
                <a:solidFill>
                  <a:srgbClr val="0000FF"/>
                </a:solidFill>
                <a:sym typeface="+mn-ea"/>
              </a:rPr>
              <a:t>要求教会要圣洁</a:t>
            </a:r>
            <a:endParaRPr lang="zh-CN" altLang="en-US" sz="5400">
              <a:solidFill>
                <a:srgbClr val="0000FF"/>
              </a:solidFill>
              <a:sym typeface="+mn-ea"/>
            </a:endParaRPr>
          </a:p>
          <a:p>
            <a:pPr marL="685800" indent="-685800">
              <a:buFont typeface="Wingdings" panose="05000000000000000000" charset="0"/>
              <a:buChar char="l"/>
            </a:pPr>
            <a:endParaRPr lang="zh-CN" altLang="en-US" sz="5400">
              <a:solidFill>
                <a:srgbClr val="0000FF"/>
              </a:solidFill>
              <a:sym typeface="+mn-ea"/>
            </a:endParaRPr>
          </a:p>
          <a:p>
            <a:pPr marL="571500" indent="-571500">
              <a:buFont typeface="Arial" panose="020B0604020202020204" pitchFamily="34" charset="0"/>
              <a:buChar char="•"/>
            </a:pPr>
            <a:r>
              <a:rPr lang="zh-CN" altLang="en-US" sz="5400">
                <a:sym typeface="+mn-ea"/>
              </a:rPr>
              <a:t>要用水藉着道把教会洗净，成为</a:t>
            </a:r>
            <a:r>
              <a:rPr lang="zh-CN" altLang="en-US" sz="5400">
                <a:solidFill>
                  <a:srgbClr val="0000FF"/>
                </a:solidFill>
                <a:sym typeface="+mn-ea"/>
              </a:rPr>
              <a:t>圣洁</a:t>
            </a:r>
            <a:r>
              <a:rPr lang="zh-CN" altLang="en-US" sz="5400">
                <a:sym typeface="+mn-ea"/>
              </a:rPr>
              <a:t>，可以献给自己，作个荣耀的教会 ....乃是圣洁没有瑕疵的。（弗5:26-27）</a:t>
            </a:r>
            <a:endParaRPr lang="zh-CN" altLang="en-US" sz="5400">
              <a:sym typeface="+mn-ea"/>
            </a:endParaRPr>
          </a:p>
          <a:p>
            <a:endParaRPr lang="zh-CN" altLang="en-US" sz="6000">
              <a:sym typeface="+mn-ea"/>
            </a:endParaRPr>
          </a:p>
          <a:p>
            <a:endParaRPr lang="zh-CN" altLang="en-US" sz="6600">
              <a:sym typeface="+mn-ea"/>
            </a:endParaRPr>
          </a:p>
          <a:p>
            <a:endParaRPr lang="zh-CN" altLang="en-US" sz="7200">
              <a:sym typeface="+mn-ea"/>
            </a:endParaRPr>
          </a:p>
          <a:p>
            <a:endParaRPr lang="zh-CN" altLang="en-US" sz="8000">
              <a:sym typeface="+mn-ea"/>
            </a:endParaRPr>
          </a:p>
          <a:p>
            <a:endParaRPr lang="zh-CN" altLang="en-US" sz="8800">
              <a:sym typeface="+mn-ea"/>
            </a:endParaRPr>
          </a:p>
          <a:p>
            <a:endParaRPr lang="zh-CN" altLang="en-US" sz="9600">
              <a:sym typeface="+mn-ea"/>
            </a:endParaRPr>
          </a:p>
          <a:p>
            <a:endParaRPr lang="zh-CN" altLang="en-US" sz="11500">
              <a:sym typeface="+mn-ea"/>
            </a:endParaRPr>
          </a:p>
          <a:p>
            <a:endParaRPr lang="zh-CN" altLang="en-US" sz="115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184150" y="167005"/>
            <a:ext cx="11306810" cy="6156960"/>
          </a:xfrm>
          <a:prstGeom prst="rect">
            <a:avLst/>
          </a:prstGeom>
          <a:noFill/>
        </p:spPr>
        <p:txBody>
          <a:bodyPr wrap="square" rtlCol="0">
            <a:spAutoFit/>
          </a:bodyPr>
          <a:p>
            <a:pPr algn="ctr"/>
            <a:r>
              <a:rPr lang="en-US" altLang="zh-CN" sz="4800" b="1">
                <a:sym typeface="+mn-ea"/>
              </a:rPr>
              <a:t>3</a:t>
            </a:r>
            <a:r>
              <a:rPr lang="zh-CN" altLang="en-US" sz="4800" b="1">
                <a:sym typeface="+mn-ea"/>
              </a:rPr>
              <a:t>.5 平安（即和平或秩序）</a:t>
            </a:r>
            <a:endParaRPr lang="zh-CN" altLang="en-US" sz="4800" b="1">
              <a:sym typeface="+mn-ea"/>
            </a:endParaRPr>
          </a:p>
          <a:p>
            <a:r>
              <a:rPr lang="zh-CN" altLang="en-US" sz="4400" b="1">
                <a:solidFill>
                  <a:srgbClr val="0000FF"/>
                </a:solidFill>
                <a:sym typeface="+mn-ea"/>
              </a:rPr>
              <a:t>定义：</a:t>
            </a:r>
            <a:endParaRPr lang="zh-CN" altLang="en-US" sz="4400" b="1">
              <a:solidFill>
                <a:srgbClr val="0000FF"/>
              </a:solidFill>
              <a:sym typeface="+mn-ea"/>
            </a:endParaRPr>
          </a:p>
          <a:p>
            <a:r>
              <a:rPr lang="zh-CN" altLang="en-US" sz="4400">
                <a:sym typeface="+mn-ea"/>
              </a:rPr>
              <a:t>在神的实存和祂的作为里，</a:t>
            </a:r>
            <a:r>
              <a:rPr lang="zh-CN" altLang="en-US" sz="4400" b="1" u="sng">
                <a:solidFill>
                  <a:srgbClr val="0000FF"/>
                </a:solidFill>
                <a:sym typeface="+mn-ea"/>
              </a:rPr>
              <a:t>脱离</a:t>
            </a:r>
            <a:r>
              <a:rPr lang="zh-CN" altLang="en-US" sz="4400">
                <a:sym typeface="+mn-ea"/>
              </a:rPr>
              <a:t>了一切的混乱和失序，然而祂仍</a:t>
            </a:r>
            <a:r>
              <a:rPr lang="zh-CN" altLang="en-US" sz="4400" b="1" u="sng">
                <a:solidFill>
                  <a:srgbClr val="0000FF"/>
                </a:solidFill>
                <a:sym typeface="+mn-ea"/>
              </a:rPr>
              <a:t>持续活跃地进行</a:t>
            </a:r>
            <a:r>
              <a:rPr lang="zh-CN" altLang="en-US" sz="4400">
                <a:sym typeface="+mn-ea"/>
              </a:rPr>
              <a:t>极多有秩序，全然受掌控，并同时发生的事。</a:t>
            </a:r>
            <a:endParaRPr lang="zh-CN" altLang="en-US" sz="4400">
              <a:sym typeface="+mn-ea"/>
            </a:endParaRPr>
          </a:p>
          <a:p>
            <a:endParaRPr lang="zh-CN" altLang="en-US" sz="4800">
              <a:sym typeface="+mn-ea"/>
            </a:endParaRPr>
          </a:p>
          <a:p>
            <a:endParaRPr lang="zh-CN" altLang="en-US" sz="5400">
              <a:sym typeface="+mn-ea"/>
            </a:endParaRPr>
          </a:p>
          <a:p>
            <a:endParaRPr lang="zh-CN" altLang="en-US" sz="54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970280" y="730250"/>
            <a:ext cx="10250805" cy="5273040"/>
          </a:xfrm>
          <a:prstGeom prst="rect">
            <a:avLst/>
          </a:prstGeom>
          <a:noFill/>
        </p:spPr>
        <p:txBody>
          <a:bodyPr wrap="square" rtlCol="0">
            <a:spAutoFit/>
          </a:bodyPr>
          <a:p>
            <a:r>
              <a:rPr lang="zh-CN" altLang="en-US" sz="6000" b="1">
                <a:solidFill>
                  <a:srgbClr val="0000FF"/>
                </a:solidFill>
                <a:sym typeface="+mn-ea"/>
              </a:rPr>
              <a:t>经文支持：</a:t>
            </a:r>
            <a:endParaRPr lang="zh-CN" altLang="en-US" sz="6000" b="1">
              <a:solidFill>
                <a:srgbClr val="0000FF"/>
              </a:solidFill>
              <a:sym typeface="+mn-ea"/>
            </a:endParaRPr>
          </a:p>
          <a:p>
            <a:pPr marL="685800" indent="-685800">
              <a:buFont typeface="Arial" panose="020B0604020202020204" pitchFamily="34" charset="0"/>
              <a:buChar char="•"/>
            </a:pPr>
            <a:r>
              <a:rPr lang="zh-CN" altLang="en-US" sz="4800">
                <a:sym typeface="+mn-ea"/>
              </a:rPr>
              <a:t>因为神的道不是叫人混乱，乃是叫人</a:t>
            </a:r>
            <a:r>
              <a:rPr lang="zh-CN" altLang="en-US" sz="4800">
                <a:solidFill>
                  <a:srgbClr val="0000FF"/>
                </a:solidFill>
                <a:sym typeface="+mn-ea"/>
              </a:rPr>
              <a:t>安静</a:t>
            </a:r>
            <a:r>
              <a:rPr lang="zh-CN" altLang="en-US" sz="4800">
                <a:sym typeface="+mn-ea"/>
              </a:rPr>
              <a:t>。（林前14:33）</a:t>
            </a:r>
            <a:endParaRPr lang="zh-CN" altLang="en-US" sz="4800">
              <a:sym typeface="+mn-ea"/>
            </a:endParaRPr>
          </a:p>
          <a:p>
            <a:pPr marL="685800" indent="-685800">
              <a:buFont typeface="Arial" panose="020B0604020202020204" pitchFamily="34" charset="0"/>
              <a:buChar char="•"/>
            </a:pPr>
            <a:r>
              <a:rPr lang="zh-CN" altLang="en-US" sz="4800">
                <a:sym typeface="+mn-ea"/>
              </a:rPr>
              <a:t>祂的道是安乐，祂的路全是</a:t>
            </a:r>
            <a:r>
              <a:rPr lang="zh-CN" altLang="en-US" sz="4800">
                <a:solidFill>
                  <a:srgbClr val="0000FF"/>
                </a:solidFill>
                <a:sym typeface="+mn-ea"/>
              </a:rPr>
              <a:t>平安</a:t>
            </a:r>
            <a:r>
              <a:rPr lang="zh-CN" altLang="en-US" sz="4800">
                <a:sym typeface="+mn-ea"/>
              </a:rPr>
              <a:t>。（箴3:17）</a:t>
            </a:r>
            <a:endParaRPr lang="zh-CN" altLang="en-US" sz="4800">
              <a:sym typeface="+mn-ea"/>
            </a:endParaRPr>
          </a:p>
          <a:p>
            <a:pPr marL="571500" indent="-571500">
              <a:buFont typeface="Arial" panose="020B0604020202020204" pitchFamily="34" charset="0"/>
              <a:buChar char="•"/>
            </a:pPr>
            <a:r>
              <a:rPr lang="zh-CN" altLang="en-US" sz="4400">
                <a:sym typeface="+mn-ea"/>
              </a:rPr>
              <a:t>愿赐</a:t>
            </a:r>
            <a:r>
              <a:rPr lang="zh-CN" altLang="en-US" sz="4400">
                <a:solidFill>
                  <a:srgbClr val="0000FF"/>
                </a:solidFill>
                <a:sym typeface="+mn-ea"/>
              </a:rPr>
              <a:t>平安</a:t>
            </a:r>
            <a:r>
              <a:rPr lang="zh-CN" altLang="en-US" sz="4400">
                <a:sym typeface="+mn-ea"/>
              </a:rPr>
              <a:t>的神常和你们众人同在，阿门！（罗15:33）</a:t>
            </a:r>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241300" y="342265"/>
            <a:ext cx="12210415" cy="3657600"/>
          </a:xfrm>
          <a:prstGeom prst="rect">
            <a:avLst/>
          </a:prstGeom>
          <a:noFill/>
        </p:spPr>
        <p:txBody>
          <a:bodyPr wrap="square" rtlCol="0">
            <a:spAutoFit/>
          </a:bodyPr>
          <a:p>
            <a:pPr algn="ctr"/>
            <a:r>
              <a:rPr lang="en-US" altLang="zh-CN" sz="5400" b="1">
                <a:sym typeface="+mn-ea"/>
              </a:rPr>
              <a:t>3</a:t>
            </a:r>
            <a:r>
              <a:rPr lang="zh-CN" altLang="en-US" sz="5400" b="1">
                <a:sym typeface="+mn-ea"/>
              </a:rPr>
              <a:t>.6 公义，公正</a:t>
            </a:r>
            <a:endParaRPr lang="zh-CN" altLang="en-US" sz="5400" b="1">
              <a:sym typeface="+mn-ea"/>
            </a:endParaRPr>
          </a:p>
          <a:p>
            <a:r>
              <a:rPr lang="zh-CN" altLang="en-US" sz="4800" b="1">
                <a:solidFill>
                  <a:srgbClr val="0000FF"/>
                </a:solidFill>
                <a:sym typeface="+mn-ea"/>
              </a:rPr>
              <a:t>定义：</a:t>
            </a:r>
            <a:endParaRPr lang="zh-CN" altLang="en-US" sz="4800" b="1">
              <a:solidFill>
                <a:srgbClr val="0000FF"/>
              </a:solidFill>
              <a:sym typeface="+mn-ea"/>
            </a:endParaRPr>
          </a:p>
          <a:p>
            <a:r>
              <a:rPr lang="zh-CN" altLang="en-US" sz="4400">
                <a:sym typeface="+mn-ea"/>
              </a:rPr>
              <a:t>神的作为总是与正确之事</a:t>
            </a:r>
            <a:r>
              <a:rPr lang="zh-CN" altLang="en-US" sz="4400" b="1" u="sng">
                <a:solidFill>
                  <a:srgbClr val="0000FF"/>
                </a:solidFill>
                <a:sym typeface="+mn-ea"/>
              </a:rPr>
              <a:t>符合一致</a:t>
            </a:r>
            <a:r>
              <a:rPr lang="zh-CN" altLang="en-US" sz="4400">
                <a:sym typeface="+mn-ea"/>
              </a:rPr>
              <a:t>，而祂自己就是判定何为正确之事的</a:t>
            </a:r>
            <a:r>
              <a:rPr lang="zh-CN" altLang="en-US" sz="4400" b="1" u="sng">
                <a:solidFill>
                  <a:srgbClr val="0000FF"/>
                </a:solidFill>
                <a:sym typeface="+mn-ea"/>
              </a:rPr>
              <a:t>最终标准</a:t>
            </a:r>
            <a:r>
              <a:rPr lang="zh-CN" altLang="en-US" sz="4400">
                <a:sym typeface="+mn-ea"/>
              </a:rPr>
              <a:t>。</a:t>
            </a:r>
            <a:endParaRPr lang="zh-CN" altLang="en-US" sz="4400">
              <a:sym typeface="+mn-ea"/>
            </a:endParaRPr>
          </a:p>
          <a:p>
            <a:endParaRPr lang="zh-CN" altLang="en-US" sz="44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34290" y="342265"/>
            <a:ext cx="12026265" cy="6918960"/>
          </a:xfrm>
          <a:prstGeom prst="rect">
            <a:avLst/>
          </a:prstGeom>
          <a:noFill/>
        </p:spPr>
        <p:txBody>
          <a:bodyPr wrap="square" rtlCol="0">
            <a:spAutoFit/>
          </a:bodyPr>
          <a:p>
            <a:pPr algn="ctr"/>
            <a:r>
              <a:rPr lang="en-US" altLang="zh-CN" sz="5400" b="1">
                <a:sym typeface="+mn-ea"/>
              </a:rPr>
              <a:t>3</a:t>
            </a:r>
            <a:r>
              <a:rPr lang="zh-CN" altLang="en-US" sz="5400" b="1">
                <a:sym typeface="+mn-ea"/>
              </a:rPr>
              <a:t>.6 公义，公正</a:t>
            </a:r>
            <a:endParaRPr lang="zh-CN" altLang="en-US" sz="5400" b="1">
              <a:sym typeface="+mn-ea"/>
            </a:endParaRPr>
          </a:p>
          <a:p>
            <a:r>
              <a:rPr lang="zh-CN" altLang="en-US" sz="4800" b="1">
                <a:solidFill>
                  <a:srgbClr val="0000FF"/>
                </a:solidFill>
                <a:sym typeface="+mn-ea"/>
              </a:rPr>
              <a:t>经文支持：</a:t>
            </a:r>
            <a:endParaRPr lang="zh-CN" altLang="en-US" sz="4800" b="1">
              <a:solidFill>
                <a:srgbClr val="0000FF"/>
              </a:solidFill>
              <a:sym typeface="+mn-ea"/>
            </a:endParaRPr>
          </a:p>
          <a:p>
            <a:endParaRPr lang="zh-CN" altLang="en-US" sz="5400" b="1">
              <a:solidFill>
                <a:srgbClr val="0000FF"/>
              </a:solidFill>
              <a:sym typeface="+mn-ea"/>
            </a:endParaRPr>
          </a:p>
          <a:p>
            <a:pPr marL="571500" indent="-571500">
              <a:buFont typeface="Arial" panose="020B0604020202020204" pitchFamily="34" charset="0"/>
              <a:buChar char="•"/>
            </a:pPr>
            <a:r>
              <a:rPr lang="zh-CN" altLang="en-US" sz="4400">
                <a:sym typeface="+mn-ea"/>
              </a:rPr>
              <a:t>祂的作为完全；祂所行的</a:t>
            </a:r>
            <a:r>
              <a:rPr lang="zh-CN" altLang="en-US" sz="4400">
                <a:solidFill>
                  <a:srgbClr val="0000FF"/>
                </a:solidFill>
                <a:sym typeface="+mn-ea"/>
              </a:rPr>
              <a:t>无不公平</a:t>
            </a:r>
            <a:r>
              <a:rPr lang="zh-CN" altLang="en-US" sz="4400">
                <a:sym typeface="+mn-ea"/>
              </a:rPr>
              <a:t>，是诚实无伪的神</a:t>
            </a:r>
            <a:r>
              <a:rPr lang="zh-CN" altLang="en-US" sz="4400">
                <a:solidFill>
                  <a:srgbClr val="0000FF"/>
                </a:solidFill>
                <a:sym typeface="+mn-ea"/>
              </a:rPr>
              <a:t>又公义</a:t>
            </a:r>
            <a:r>
              <a:rPr lang="zh-CN" altLang="en-US" sz="4400">
                <a:sym typeface="+mn-ea"/>
              </a:rPr>
              <a:t>、</a:t>
            </a:r>
            <a:r>
              <a:rPr lang="zh-CN" altLang="en-US" sz="4400">
                <a:solidFill>
                  <a:srgbClr val="0000FF"/>
                </a:solidFill>
                <a:sym typeface="+mn-ea"/>
              </a:rPr>
              <a:t>又正直</a:t>
            </a:r>
            <a:r>
              <a:rPr lang="zh-CN" altLang="en-US" sz="4400">
                <a:sym typeface="+mn-ea"/>
              </a:rPr>
              <a:t>。（申32:4）</a:t>
            </a:r>
            <a:endParaRPr lang="zh-CN" altLang="en-US" sz="4400">
              <a:sym typeface="+mn-ea"/>
            </a:endParaRPr>
          </a:p>
          <a:p>
            <a:pPr marL="571500" indent="-571500">
              <a:buFont typeface="Arial" panose="020B0604020202020204" pitchFamily="34" charset="0"/>
              <a:buChar char="•"/>
            </a:pPr>
            <a:r>
              <a:rPr lang="zh-CN" altLang="en-US" sz="4400">
                <a:sym typeface="+mn-ea"/>
              </a:rPr>
              <a:t>审判全地的主，岂不行</a:t>
            </a:r>
            <a:r>
              <a:rPr lang="zh-CN" altLang="en-US" sz="4400">
                <a:solidFill>
                  <a:srgbClr val="0000FF"/>
                </a:solidFill>
                <a:sym typeface="+mn-ea"/>
              </a:rPr>
              <a:t>公义</a:t>
            </a:r>
            <a:r>
              <a:rPr lang="zh-CN" altLang="en-US" sz="4400">
                <a:sym typeface="+mn-ea"/>
              </a:rPr>
              <a:t>吗？（创18:25）</a:t>
            </a:r>
            <a:endParaRPr lang="zh-CN" altLang="en-US" sz="4400">
              <a:sym typeface="+mn-ea"/>
            </a:endParaRPr>
          </a:p>
          <a:p>
            <a:pPr marL="571500" indent="-571500">
              <a:buFont typeface="Arial" panose="020B0604020202020204" pitchFamily="34" charset="0"/>
              <a:buChar char="•"/>
            </a:pPr>
            <a:r>
              <a:rPr lang="zh-CN" altLang="en-US" sz="4000">
                <a:sym typeface="+mn-ea"/>
              </a:rPr>
              <a:t>因为祂用忍耐的心宽容人先时所犯的罪，好在今时显明</a:t>
            </a:r>
            <a:r>
              <a:rPr lang="zh-CN" altLang="en-US" sz="4000">
                <a:solidFill>
                  <a:srgbClr val="0000FF"/>
                </a:solidFill>
                <a:sym typeface="+mn-ea"/>
              </a:rPr>
              <a:t>祂的义</a:t>
            </a:r>
            <a:r>
              <a:rPr lang="zh-CN" altLang="en-US" sz="4000">
                <a:sym typeface="+mn-ea"/>
              </a:rPr>
              <a:t>；使人知道祂自己为义，也称信耶稣的人为义。（罗3:25-26）</a:t>
            </a:r>
            <a:endParaRPr lang="zh-CN" altLang="en-US" sz="4000">
              <a:sym typeface="+mn-ea"/>
            </a:endParaRPr>
          </a:p>
          <a:p>
            <a:endParaRPr lang="zh-CN" altLang="en-US" sz="40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7700000">
            <a:off x="3917197" y="2186629"/>
            <a:ext cx="1885400" cy="859576"/>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120297">
            <a:off x="1097895" y="2145094"/>
            <a:ext cx="4745216" cy="1311747"/>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en-US" altLang="zh-CN" sz="2800" b="1" kern="0" smtClean="0">
                <a:solidFill>
                  <a:srgbClr val="FFFFFF"/>
                </a:solidFill>
                <a:sym typeface="Arial" panose="020B0604020202020204" pitchFamily="34" charset="0"/>
              </a:rPr>
              <a:t>2.</a:t>
            </a:r>
            <a:r>
              <a:rPr lang="zh-CN" sz="2800" b="1" kern="0" smtClean="0">
                <a:solidFill>
                  <a:srgbClr val="FFFFFF"/>
                </a:solidFill>
                <a:sym typeface="Arial" panose="020B0604020202020204" pitchFamily="34" charset="0"/>
              </a:rPr>
              <a:t>神的</a:t>
            </a:r>
            <a:r>
              <a:rPr lang="zh-CN" sz="2800" b="1" u="sng" kern="0" smtClean="0">
                <a:solidFill>
                  <a:srgbClr val="FFC000"/>
                </a:solidFill>
                <a:sym typeface="Arial" panose="020B0604020202020204" pitchFamily="34" charset="0"/>
              </a:rPr>
              <a:t>心智</a:t>
            </a:r>
            <a:r>
              <a:rPr lang="zh-CN" sz="2800" b="1" kern="0" smtClean="0">
                <a:solidFill>
                  <a:srgbClr val="FFFFFF"/>
                </a:solidFill>
                <a:sym typeface="Arial" panose="020B0604020202020204" pitchFamily="34" charset="0"/>
              </a:rPr>
              <a:t>属性</a:t>
            </a:r>
            <a:endParaRPr lang="zh-CN" sz="2800" b="1" kern="0" smtClean="0">
              <a:solidFill>
                <a:srgbClr val="FFFFFF"/>
              </a:solidFill>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6" name="文本框 5"/>
          <p:cNvSpPr txBox="1"/>
          <p:nvPr/>
        </p:nvSpPr>
        <p:spPr>
          <a:xfrm>
            <a:off x="6379845" y="1450975"/>
            <a:ext cx="5111115" cy="3444240"/>
          </a:xfrm>
          <a:prstGeom prst="rect">
            <a:avLst/>
          </a:prstGeom>
          <a:noFill/>
        </p:spPr>
        <p:txBody>
          <a:bodyPr wrap="square" rtlCol="0">
            <a:spAutoFit/>
          </a:bodyPr>
          <a:p>
            <a:endParaRPr lang="zh-CN" altLang="en-US" sz="4400"/>
          </a:p>
          <a:p>
            <a:r>
              <a:rPr lang="zh-CN" altLang="en-US" sz="4400"/>
              <a:t>知识(Knowledge)、智慧(Wisdom)、</a:t>
            </a:r>
            <a:endParaRPr lang="zh-CN" altLang="en-US" sz="4400"/>
          </a:p>
          <a:p>
            <a:r>
              <a:rPr lang="zh-CN" altLang="en-US" sz="4400"/>
              <a:t>真实与信实(faithfulness)</a:t>
            </a:r>
            <a:endParaRPr lang="zh-CN" altLang="en-US" sz="4400"/>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8890" y="297180"/>
            <a:ext cx="12124690" cy="7162800"/>
          </a:xfrm>
          <a:prstGeom prst="rect">
            <a:avLst/>
          </a:prstGeom>
          <a:noFill/>
        </p:spPr>
        <p:txBody>
          <a:bodyPr wrap="square" rtlCol="0">
            <a:spAutoFit/>
          </a:bodyPr>
          <a:p>
            <a:pPr algn="ctr"/>
            <a:r>
              <a:rPr lang="en-US" altLang="zh-CN" sz="4800" b="1">
                <a:solidFill>
                  <a:srgbClr val="0000FF"/>
                </a:solidFill>
                <a:sym typeface="+mn-ea"/>
              </a:rPr>
              <a:t>3</a:t>
            </a:r>
            <a:r>
              <a:rPr lang="zh-CN" altLang="en-US" sz="4800" b="1">
                <a:solidFill>
                  <a:srgbClr val="0000FF"/>
                </a:solidFill>
                <a:sym typeface="+mn-ea"/>
              </a:rPr>
              <a:t>.7忌邪</a:t>
            </a:r>
            <a:endParaRPr lang="zh-CN" altLang="en-US" sz="4800" b="1">
              <a:solidFill>
                <a:srgbClr val="0000FF"/>
              </a:solidFill>
              <a:sym typeface="+mn-ea"/>
            </a:endParaRPr>
          </a:p>
          <a:p>
            <a:r>
              <a:rPr lang="zh-CN" altLang="en-US" sz="4400" b="1">
                <a:solidFill>
                  <a:srgbClr val="0000FF"/>
                </a:solidFill>
                <a:sym typeface="+mn-ea"/>
              </a:rPr>
              <a:t>定义：</a:t>
            </a:r>
            <a:endParaRPr lang="zh-CN" altLang="en-US" sz="4400" b="1">
              <a:solidFill>
                <a:srgbClr val="0000FF"/>
              </a:solidFill>
              <a:sym typeface="+mn-ea"/>
            </a:endParaRPr>
          </a:p>
          <a:p>
            <a:r>
              <a:rPr lang="zh-CN" altLang="en-US" sz="4400">
                <a:sym typeface="+mn-ea"/>
              </a:rPr>
              <a:t>神不断地寻求</a:t>
            </a:r>
            <a:r>
              <a:rPr lang="zh-CN" altLang="en-US" sz="4400" b="1" u="sng">
                <a:solidFill>
                  <a:srgbClr val="0000FF"/>
                </a:solidFill>
                <a:sym typeface="+mn-ea"/>
              </a:rPr>
              <a:t>保护</a:t>
            </a:r>
            <a:r>
              <a:rPr lang="zh-CN" altLang="en-US" sz="4400">
                <a:sym typeface="+mn-ea"/>
              </a:rPr>
              <a:t>祂自己的尊荣。</a:t>
            </a:r>
            <a:endParaRPr lang="zh-CN" altLang="en-US" sz="4400">
              <a:sym typeface="+mn-ea"/>
            </a:endParaRPr>
          </a:p>
          <a:p>
            <a:endParaRPr lang="zh-CN" altLang="en-US" sz="4800">
              <a:sym typeface="+mn-ea"/>
            </a:endParaRPr>
          </a:p>
          <a:p>
            <a:r>
              <a:rPr lang="zh-CN" altLang="en-US" sz="4000" b="1">
                <a:solidFill>
                  <a:srgbClr val="0000FF"/>
                </a:solidFill>
                <a:sym typeface="+mn-ea"/>
              </a:rPr>
              <a:t>经文支持：</a:t>
            </a:r>
            <a:endParaRPr lang="zh-CN" altLang="en-US" sz="4000" b="1">
              <a:solidFill>
                <a:srgbClr val="0000FF"/>
              </a:solidFill>
              <a:sym typeface="+mn-ea"/>
            </a:endParaRPr>
          </a:p>
          <a:p>
            <a:pPr marL="742950" indent="-742950">
              <a:buFont typeface="Arial" panose="020B0604020202020204" pitchFamily="34" charset="0"/>
              <a:buChar char="•"/>
            </a:pPr>
            <a:r>
              <a:rPr lang="zh-CN" altLang="en-US" sz="4000">
                <a:sym typeface="+mn-ea"/>
              </a:rPr>
              <a:t>我为你们起的</a:t>
            </a:r>
            <a:r>
              <a:rPr lang="zh-CN" altLang="en-US" sz="4000">
                <a:solidFill>
                  <a:srgbClr val="0000FF"/>
                </a:solidFill>
                <a:sym typeface="+mn-ea"/>
              </a:rPr>
              <a:t>愤恨</a:t>
            </a:r>
            <a:r>
              <a:rPr lang="zh-CN" altLang="en-US" sz="4000">
                <a:sym typeface="+mn-ea"/>
              </a:rPr>
              <a:t>，原是那样的</a:t>
            </a:r>
            <a:r>
              <a:rPr lang="zh-CN" altLang="en-US" sz="4000">
                <a:solidFill>
                  <a:srgbClr val="0000FF"/>
                </a:solidFill>
                <a:sym typeface="+mn-ea"/>
              </a:rPr>
              <a:t>愤恨</a:t>
            </a:r>
            <a:r>
              <a:rPr lang="zh-CN" altLang="en-US" sz="4000">
                <a:sym typeface="+mn-ea"/>
              </a:rPr>
              <a:t>。（林后11:2）</a:t>
            </a:r>
            <a:endParaRPr lang="zh-CN" altLang="en-US" sz="4000">
              <a:sym typeface="+mn-ea"/>
            </a:endParaRPr>
          </a:p>
          <a:p>
            <a:pPr marL="742950" indent="-742950">
              <a:buFont typeface="Arial" panose="020B0604020202020204" pitchFamily="34" charset="0"/>
              <a:buChar char="•"/>
            </a:pPr>
            <a:r>
              <a:rPr lang="zh-CN" altLang="en-US" sz="4000">
                <a:sym typeface="+mn-ea"/>
              </a:rPr>
              <a:t>不可敬拜别神，因为耶和华是</a:t>
            </a:r>
            <a:r>
              <a:rPr lang="zh-CN" altLang="en-US" sz="4000">
                <a:solidFill>
                  <a:srgbClr val="0000FF"/>
                </a:solidFill>
                <a:sym typeface="+mn-ea"/>
              </a:rPr>
              <a:t>忌邪</a:t>
            </a:r>
            <a:r>
              <a:rPr lang="zh-CN" altLang="en-US" sz="4000">
                <a:sym typeface="+mn-ea"/>
              </a:rPr>
              <a:t>的神，名为</a:t>
            </a:r>
            <a:r>
              <a:rPr lang="zh-CN" altLang="en-US" sz="4000">
                <a:solidFill>
                  <a:srgbClr val="0000FF"/>
                </a:solidFill>
                <a:sym typeface="+mn-ea"/>
              </a:rPr>
              <a:t>忌邪者</a:t>
            </a:r>
            <a:r>
              <a:rPr lang="zh-CN" altLang="en-US" sz="4000">
                <a:sym typeface="+mn-ea"/>
              </a:rPr>
              <a:t>。（出34:14）</a:t>
            </a:r>
            <a:endParaRPr lang="zh-CN" altLang="en-US" sz="4000">
              <a:sym typeface="+mn-ea"/>
            </a:endParaRPr>
          </a:p>
          <a:p>
            <a:pPr marL="742950" indent="-742950">
              <a:buFont typeface="Arial" panose="020B0604020202020204" pitchFamily="34" charset="0"/>
              <a:buChar char="•"/>
            </a:pPr>
            <a:r>
              <a:rPr lang="zh-CN" altLang="en-US" sz="4000">
                <a:sym typeface="+mn-ea"/>
              </a:rPr>
              <a:t>我为自己的缘故......我必</a:t>
            </a:r>
            <a:r>
              <a:rPr lang="zh-CN" altLang="en-US" sz="4000" b="1" u="sng">
                <a:solidFill>
                  <a:srgbClr val="0000FF"/>
                </a:solidFill>
                <a:sym typeface="+mn-ea"/>
              </a:rPr>
              <a:t>不将我的荣耀归给假神</a:t>
            </a:r>
            <a:r>
              <a:rPr lang="zh-CN" altLang="en-US" sz="4000">
                <a:sym typeface="+mn-ea"/>
              </a:rPr>
              <a:t>。（赛48:11）</a:t>
            </a:r>
            <a:endParaRPr lang="zh-CN" altLang="en-US" sz="4000">
              <a:sym typeface="+mn-ea"/>
            </a:endParaRPr>
          </a:p>
          <a:p>
            <a:pPr marL="742950" indent="-742950"/>
            <a:endParaRPr lang="zh-CN" altLang="en-US" sz="400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3" name="文本框 2"/>
          <p:cNvSpPr txBox="1"/>
          <p:nvPr/>
        </p:nvSpPr>
        <p:spPr>
          <a:xfrm>
            <a:off x="436245" y="297180"/>
            <a:ext cx="11181715" cy="7802880"/>
          </a:xfrm>
          <a:prstGeom prst="rect">
            <a:avLst/>
          </a:prstGeom>
          <a:noFill/>
        </p:spPr>
        <p:txBody>
          <a:bodyPr wrap="square" rtlCol="0">
            <a:spAutoFit/>
          </a:bodyPr>
          <a:p>
            <a:pPr algn="ctr"/>
            <a:r>
              <a:rPr lang="en-US" altLang="zh-CN" sz="4400" b="1">
                <a:sym typeface="+mn-ea"/>
              </a:rPr>
              <a:t>3</a:t>
            </a:r>
            <a:r>
              <a:rPr lang="zh-CN" altLang="en-US" sz="4400" b="1">
                <a:sym typeface="+mn-ea"/>
              </a:rPr>
              <a:t>.8忿怒</a:t>
            </a:r>
            <a:endParaRPr lang="zh-CN" altLang="en-US" sz="4400" b="1">
              <a:sym typeface="+mn-ea"/>
            </a:endParaRPr>
          </a:p>
          <a:p>
            <a:r>
              <a:rPr lang="zh-CN" altLang="en-US" sz="4000" b="1">
                <a:solidFill>
                  <a:srgbClr val="0000FF"/>
                </a:solidFill>
                <a:sym typeface="+mn-ea"/>
              </a:rPr>
              <a:t>定义：</a:t>
            </a:r>
            <a:endParaRPr lang="zh-CN" altLang="en-US" sz="4000" b="1">
              <a:solidFill>
                <a:srgbClr val="0000FF"/>
              </a:solidFill>
              <a:sym typeface="+mn-ea"/>
            </a:endParaRPr>
          </a:p>
          <a:p>
            <a:r>
              <a:rPr lang="zh-CN" altLang="en-US" sz="4000">
                <a:sym typeface="+mn-ea"/>
              </a:rPr>
              <a:t>祂强烈地</a:t>
            </a:r>
            <a:r>
              <a:rPr lang="zh-CN" altLang="en-US" sz="4000" b="1" u="sng">
                <a:solidFill>
                  <a:srgbClr val="0000FF"/>
                </a:solidFill>
                <a:sym typeface="+mn-ea"/>
              </a:rPr>
              <a:t>恨恶</a:t>
            </a:r>
            <a:r>
              <a:rPr lang="zh-CN" altLang="en-US" sz="4000">
                <a:sym typeface="+mn-ea"/>
              </a:rPr>
              <a:t>所有的罪恶。</a:t>
            </a:r>
            <a:endParaRPr lang="zh-CN" altLang="en-US" sz="4000">
              <a:sym typeface="+mn-ea"/>
            </a:endParaRPr>
          </a:p>
          <a:p>
            <a:endParaRPr lang="zh-CN" altLang="en-US" sz="4400">
              <a:sym typeface="+mn-ea"/>
            </a:endParaRPr>
          </a:p>
          <a:p>
            <a:r>
              <a:rPr lang="zh-CN" altLang="en-US" sz="4000" b="1">
                <a:solidFill>
                  <a:srgbClr val="0000FF"/>
                </a:solidFill>
                <a:sym typeface="+mn-ea"/>
              </a:rPr>
              <a:t>经文支持：</a:t>
            </a:r>
            <a:endParaRPr lang="zh-CN" altLang="en-US" sz="4000" b="1">
              <a:solidFill>
                <a:srgbClr val="0000FF"/>
              </a:solidFill>
              <a:sym typeface="+mn-ea"/>
            </a:endParaRPr>
          </a:p>
          <a:p>
            <a:pPr marL="457200" indent="-457200">
              <a:buFont typeface="Arial" panose="020B0604020202020204" pitchFamily="34" charset="0"/>
              <a:buChar char="•"/>
            </a:pPr>
            <a:r>
              <a:rPr lang="zh-CN" altLang="en-US" sz="3600">
                <a:sym typeface="+mn-ea"/>
              </a:rPr>
              <a:t>我看这百姓.....你且由著我，我要向他们发</a:t>
            </a:r>
            <a:r>
              <a:rPr lang="zh-CN" altLang="en-US" sz="3600">
                <a:solidFill>
                  <a:srgbClr val="0000FF"/>
                </a:solidFill>
                <a:sym typeface="+mn-ea"/>
              </a:rPr>
              <a:t>烈怒</a:t>
            </a:r>
            <a:r>
              <a:rPr lang="zh-CN" altLang="en-US" sz="3600">
                <a:sym typeface="+mn-ea"/>
              </a:rPr>
              <a:t>，将他们灭绝.....（出32:9-10）</a:t>
            </a:r>
            <a:endParaRPr lang="zh-CN" altLang="en-US" sz="3600">
              <a:sym typeface="+mn-ea"/>
            </a:endParaRPr>
          </a:p>
          <a:p>
            <a:pPr marL="457200" indent="-457200">
              <a:buFont typeface="Arial" panose="020B0604020202020204" pitchFamily="34" charset="0"/>
              <a:buChar char="•"/>
            </a:pPr>
            <a:r>
              <a:rPr lang="zh-CN" altLang="en-US" sz="3600">
                <a:sym typeface="+mn-ea"/>
              </a:rPr>
              <a:t>信子的人有永生；不信子的人得不着永生，神的</a:t>
            </a:r>
            <a:r>
              <a:rPr lang="zh-CN" altLang="en-US" sz="3600">
                <a:solidFill>
                  <a:srgbClr val="0000FF"/>
                </a:solidFill>
                <a:sym typeface="+mn-ea"/>
              </a:rPr>
              <a:t>震怒</a:t>
            </a:r>
            <a:r>
              <a:rPr lang="zh-CN" altLang="en-US" sz="3600">
                <a:sym typeface="+mn-ea"/>
              </a:rPr>
              <a:t>常在他身上。（约3：36）</a:t>
            </a:r>
            <a:endParaRPr lang="zh-CN" altLang="en-US" sz="3600">
              <a:sym typeface="+mn-ea"/>
            </a:endParaRPr>
          </a:p>
          <a:p>
            <a:pPr marL="457200" indent="-457200">
              <a:buFont typeface="Arial" panose="020B0604020202020204" pitchFamily="34" charset="0"/>
              <a:buChar char="•"/>
            </a:pPr>
            <a:r>
              <a:rPr lang="zh-CN" altLang="en-US" sz="3200">
                <a:sym typeface="+mn-ea"/>
              </a:rPr>
              <a:t>原来神的</a:t>
            </a:r>
            <a:r>
              <a:rPr lang="zh-CN" altLang="en-US" sz="3200">
                <a:solidFill>
                  <a:srgbClr val="0000FF"/>
                </a:solidFill>
                <a:sym typeface="+mn-ea"/>
              </a:rPr>
              <a:t>忿怒</a:t>
            </a:r>
            <a:r>
              <a:rPr lang="zh-CN" altLang="en-US" sz="3200">
                <a:sym typeface="+mn-ea"/>
              </a:rPr>
              <a:t>从天上显明在一切不虔不义的人身上，就是那些行不义阻挡真理的人。（罗1:18）</a:t>
            </a:r>
            <a:endParaRPr lang="zh-CN" altLang="en-US" sz="3200">
              <a:sym typeface="+mn-ea"/>
            </a:endParaRPr>
          </a:p>
          <a:p>
            <a:pPr marL="285750" indent="-285750"/>
            <a:endParaRPr lang="zh-CN" altLang="en-US" sz="3600">
              <a:sym typeface="+mn-ea"/>
            </a:endParaRPr>
          </a:p>
          <a:p>
            <a:endParaRPr lang="zh-CN" altLang="en-US" sz="3600">
              <a:sym typeface="+mn-ea"/>
            </a:endParaRPr>
          </a:p>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内容提要</a:t>
            </a:r>
            <a:endParaRPr lang="zh-CN" altLang="en-US" b="1"/>
          </a:p>
        </p:txBody>
      </p:sp>
      <p:sp>
        <p:nvSpPr>
          <p:cNvPr id="3" name="内容占位符 2"/>
          <p:cNvSpPr>
            <a:spLocks noGrp="1"/>
          </p:cNvSpPr>
          <p:nvPr>
            <p:ph idx="1"/>
          </p:nvPr>
        </p:nvSpPr>
        <p:spPr/>
        <p:txBody>
          <a:bodyPr>
            <a:normAutofit fontScale="60000"/>
          </a:bodyPr>
          <a:p>
            <a:endParaRPr lang="en-US" altLang="zh-CN" sz="4000" b="1"/>
          </a:p>
          <a:p>
            <a:r>
              <a:rPr lang="en-US" altLang="zh-CN" sz="4000" b="1">
                <a:solidFill>
                  <a:schemeClr val="tx1"/>
                </a:solidFill>
              </a:rPr>
              <a:t>1. </a:t>
            </a:r>
            <a:r>
              <a:rPr lang="zh-CN" altLang="en-US" sz="4000" b="1">
                <a:solidFill>
                  <a:schemeClr val="tx1"/>
                </a:solidFill>
              </a:rPr>
              <a:t>描述</a:t>
            </a:r>
            <a:r>
              <a:rPr sz="4000" b="1">
                <a:solidFill>
                  <a:schemeClr val="tx1"/>
                </a:solidFill>
              </a:rPr>
              <a:t>神</a:t>
            </a:r>
            <a:r>
              <a:rPr sz="4000" b="1">
                <a:solidFill>
                  <a:srgbClr val="0000FF"/>
                </a:solidFill>
              </a:rPr>
              <a:t>实存</a:t>
            </a:r>
            <a:r>
              <a:rPr sz="4000" b="1">
                <a:solidFill>
                  <a:schemeClr val="tx1"/>
                </a:solidFill>
              </a:rPr>
              <a:t>的属性</a:t>
            </a:r>
            <a:endParaRPr sz="4000" b="1">
              <a:solidFill>
                <a:schemeClr val="tx1"/>
              </a:solidFill>
            </a:endParaRPr>
          </a:p>
          <a:p>
            <a:r>
              <a:rPr lang="en-US" altLang="zh-CN" sz="4000" b="1">
                <a:solidFill>
                  <a:schemeClr val="tx1"/>
                </a:solidFill>
              </a:rPr>
              <a:t>2. </a:t>
            </a:r>
            <a:r>
              <a:rPr lang="zh-CN" altLang="en-US" sz="4000" b="1">
                <a:solidFill>
                  <a:schemeClr val="tx1"/>
                </a:solidFill>
              </a:rPr>
              <a:t>描述神的</a:t>
            </a:r>
            <a:r>
              <a:rPr lang="zh-CN" altLang="en-US" sz="4000" b="1">
                <a:solidFill>
                  <a:srgbClr val="0000FF"/>
                </a:solidFill>
              </a:rPr>
              <a:t>心智</a:t>
            </a:r>
            <a:r>
              <a:rPr lang="zh-CN" altLang="en-US" sz="4000" b="1">
                <a:solidFill>
                  <a:schemeClr val="tx1"/>
                </a:solidFill>
              </a:rPr>
              <a:t>属性</a:t>
            </a:r>
            <a:endParaRPr lang="zh-CN" altLang="en-US" sz="4000" b="1">
              <a:solidFill>
                <a:schemeClr val="tx1"/>
              </a:solidFill>
            </a:endParaRPr>
          </a:p>
          <a:p>
            <a:r>
              <a:rPr lang="en-US" altLang="zh-CN" sz="4000" b="1">
                <a:sym typeface="+mn-ea"/>
              </a:rPr>
              <a:t>3. </a:t>
            </a:r>
            <a:r>
              <a:rPr lang="zh-CN" altLang="en-US" sz="4000" b="1">
                <a:sym typeface="+mn-ea"/>
              </a:rPr>
              <a:t>描述神的</a:t>
            </a:r>
            <a:r>
              <a:rPr lang="zh-CN" altLang="en-US" sz="4000" b="1">
                <a:solidFill>
                  <a:srgbClr val="0000FF"/>
                </a:solidFill>
                <a:sym typeface="+mn-ea"/>
              </a:rPr>
              <a:t>道德</a:t>
            </a:r>
            <a:r>
              <a:rPr lang="zh-CN" altLang="en-US" sz="4000" b="1">
                <a:sym typeface="+mn-ea"/>
              </a:rPr>
              <a:t>属性</a:t>
            </a:r>
            <a:endParaRPr lang="zh-CN" altLang="en-US" sz="4000" b="1">
              <a:sym typeface="+mn-ea"/>
            </a:endParaRPr>
          </a:p>
          <a:p>
            <a:r>
              <a:rPr lang="en-US" altLang="zh-CN" sz="4000" b="1">
                <a:sym typeface="+mn-ea"/>
              </a:rPr>
              <a:t>4. </a:t>
            </a:r>
            <a:r>
              <a:rPr lang="zh-CN" altLang="en-US" sz="4000" b="1">
                <a:sym typeface="+mn-ea"/>
              </a:rPr>
              <a:t>描述</a:t>
            </a:r>
            <a:r>
              <a:rPr lang="en-US" altLang="zh-CN" sz="4000" b="1">
                <a:sym typeface="+mn-ea"/>
              </a:rPr>
              <a:t>神的目的属性</a:t>
            </a:r>
            <a:endParaRPr lang="en-US" altLang="zh-CN" sz="4000" b="1">
              <a:sym typeface="+mn-ea"/>
            </a:endParaRPr>
          </a:p>
          <a:p>
            <a:r>
              <a:rPr lang="en-US" altLang="zh-CN" sz="4000" b="1">
                <a:sym typeface="+mn-ea"/>
              </a:rPr>
              <a:t>5. </a:t>
            </a:r>
            <a:r>
              <a:rPr lang="zh-CN" altLang="en-US" sz="4000" b="1">
                <a:sym typeface="+mn-ea"/>
              </a:rPr>
              <a:t>描述</a:t>
            </a:r>
            <a:r>
              <a:rPr lang="en-US" altLang="zh-CN" sz="4000" b="1">
                <a:sym typeface="+mn-ea"/>
              </a:rPr>
              <a:t>神的总体性属性</a:t>
            </a:r>
            <a:endParaRPr lang="en-US" altLang="zh-CN" sz="4000" b="1">
              <a:sym typeface="+mn-ea"/>
            </a:endParaRPr>
          </a:p>
          <a:p>
            <a:endParaRPr lang="en-US" altLang="zh-CN">
              <a:sym typeface="+mn-ea"/>
            </a:endParaRPr>
          </a:p>
        </p:txBody>
      </p:sp>
      <p:sp>
        <p:nvSpPr>
          <p:cNvPr id="5" name="灯片编号占位符 4"/>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898015" y="96520"/>
            <a:ext cx="8858250" cy="914400"/>
          </a:xfrm>
          <a:prstGeom prst="rect">
            <a:avLst/>
          </a:prstGeom>
          <a:noFill/>
        </p:spPr>
        <p:txBody>
          <a:bodyPr wrap="square" rtlCol="0">
            <a:spAutoFit/>
            <a:scene3d>
              <a:camera prst="orthographicFront"/>
              <a:lightRig rig="threePt" dir="t"/>
            </a:scene3d>
          </a:bodyPr>
          <a:p>
            <a:pPr algn="ctr"/>
            <a:r>
              <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神的性格：可交通的属性</a:t>
            </a:r>
            <a:endPar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7700000">
            <a:off x="3917197" y="2186629"/>
            <a:ext cx="1885400" cy="859576"/>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120297">
            <a:off x="1097895" y="2145094"/>
            <a:ext cx="4745216" cy="1311747"/>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en-US" altLang="zh-CN" sz="2800" b="1" kern="0" smtClean="0">
                <a:solidFill>
                  <a:srgbClr val="FFFFFF"/>
                </a:solidFill>
                <a:sym typeface="Arial" panose="020B0604020202020204" pitchFamily="34" charset="0"/>
              </a:rPr>
              <a:t>3.</a:t>
            </a:r>
            <a:r>
              <a:rPr lang="zh-CN" sz="2800" b="1" kern="0" smtClean="0">
                <a:solidFill>
                  <a:srgbClr val="FFFFFF"/>
                </a:solidFill>
                <a:sym typeface="Arial" panose="020B0604020202020204" pitchFamily="34" charset="0"/>
              </a:rPr>
              <a:t>神的</a:t>
            </a:r>
            <a:r>
              <a:rPr lang="zh-CN" sz="2800" b="1" u="sng" kern="0" smtClean="0">
                <a:solidFill>
                  <a:srgbClr val="FFC000"/>
                </a:solidFill>
                <a:sym typeface="Arial" panose="020B0604020202020204" pitchFamily="34" charset="0"/>
              </a:rPr>
              <a:t>道德</a:t>
            </a:r>
            <a:r>
              <a:rPr lang="zh-CN" sz="2800" b="1" kern="0" smtClean="0">
                <a:solidFill>
                  <a:srgbClr val="FFFFFF"/>
                </a:solidFill>
                <a:sym typeface="Arial" panose="020B0604020202020204" pitchFamily="34" charset="0"/>
              </a:rPr>
              <a:t>属性</a:t>
            </a:r>
            <a:endParaRPr lang="zh-CN" sz="2800" b="1" kern="0" smtClean="0">
              <a:solidFill>
                <a:srgbClr val="FFFFFF"/>
              </a:solidFill>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6" name="文本框 5"/>
          <p:cNvSpPr txBox="1"/>
          <p:nvPr/>
        </p:nvSpPr>
        <p:spPr>
          <a:xfrm>
            <a:off x="6075045" y="635635"/>
            <a:ext cx="5774690" cy="6187440"/>
          </a:xfrm>
          <a:prstGeom prst="rect">
            <a:avLst/>
          </a:prstGeom>
          <a:noFill/>
        </p:spPr>
        <p:txBody>
          <a:bodyPr wrap="square" rtlCol="0">
            <a:spAutoFit/>
          </a:bodyPr>
          <a:p>
            <a:r>
              <a:rPr lang="zh-CN" altLang="en-US" sz="4000"/>
              <a:t>良善(Goodness)</a:t>
            </a:r>
            <a:endParaRPr lang="zh-CN" altLang="en-US" sz="4000"/>
          </a:p>
          <a:p>
            <a:r>
              <a:rPr lang="zh-CN" altLang="en-US" sz="4000"/>
              <a:t>慈爱（Love）</a:t>
            </a:r>
            <a:endParaRPr lang="zh-CN" altLang="en-US" sz="4000"/>
          </a:p>
          <a:p>
            <a:r>
              <a:rPr lang="zh-CN" altLang="en-US" sz="4000"/>
              <a:t>怜悯（Mercy）</a:t>
            </a:r>
            <a:endParaRPr lang="zh-CN" altLang="en-US" sz="4000"/>
          </a:p>
          <a:p>
            <a:r>
              <a:rPr lang="zh-CN" altLang="en-US" sz="4000"/>
              <a:t>恩典（Grace）</a:t>
            </a:r>
            <a:endParaRPr lang="zh-CN" altLang="en-US" sz="4000"/>
          </a:p>
          <a:p>
            <a:r>
              <a:rPr lang="zh-CN" altLang="en-US" sz="4000"/>
              <a:t>忍耐（Patience）</a:t>
            </a:r>
            <a:endParaRPr lang="zh-CN" altLang="en-US" sz="4000"/>
          </a:p>
          <a:p>
            <a:r>
              <a:rPr lang="zh-CN" altLang="en-US" sz="4000"/>
              <a:t>圣洁（Holiness）</a:t>
            </a:r>
            <a:endParaRPr lang="zh-CN" altLang="en-US" sz="4000"/>
          </a:p>
          <a:p>
            <a:r>
              <a:rPr lang="zh-CN" altLang="en-US" sz="4000"/>
              <a:t>平安（Peace）</a:t>
            </a:r>
            <a:endParaRPr lang="zh-CN" altLang="en-US" sz="4000"/>
          </a:p>
          <a:p>
            <a:r>
              <a:rPr lang="zh-CN" altLang="en-US" sz="4000"/>
              <a:t>公义（Righteousness）</a:t>
            </a:r>
            <a:endParaRPr lang="zh-CN" altLang="en-US" sz="4000"/>
          </a:p>
          <a:p>
            <a:r>
              <a:rPr lang="zh-CN" altLang="en-US" sz="4000"/>
              <a:t>忌邪（Jealousy）</a:t>
            </a:r>
            <a:endParaRPr lang="zh-CN" altLang="en-US" sz="4000"/>
          </a:p>
          <a:p>
            <a:r>
              <a:rPr lang="zh-CN" altLang="en-US" sz="4000"/>
              <a:t>忿怒（Wratch）</a:t>
            </a:r>
            <a:endParaRPr lang="zh-CN" altLang="en-US" sz="4000"/>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7700000">
            <a:off x="3917197" y="2186629"/>
            <a:ext cx="1885400" cy="859576"/>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120297">
            <a:off x="1097895" y="2145094"/>
            <a:ext cx="4745216" cy="1311747"/>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en-US" altLang="zh-CN" sz="2800" b="1" kern="0" smtClean="0">
                <a:solidFill>
                  <a:srgbClr val="FFFFFF"/>
                </a:solidFill>
                <a:sym typeface="Arial" panose="020B0604020202020204" pitchFamily="34" charset="0"/>
              </a:rPr>
              <a:t>4.</a:t>
            </a:r>
            <a:r>
              <a:rPr lang="zh-CN" sz="2800" b="1" kern="0" smtClean="0">
                <a:solidFill>
                  <a:srgbClr val="FFFFFF"/>
                </a:solidFill>
                <a:sym typeface="Arial" panose="020B0604020202020204" pitchFamily="34" charset="0"/>
              </a:rPr>
              <a:t>神的</a:t>
            </a:r>
            <a:r>
              <a:rPr lang="zh-CN" sz="2800" b="1" u="sng" kern="0" smtClean="0">
                <a:solidFill>
                  <a:srgbClr val="FFC000"/>
                </a:solidFill>
                <a:sym typeface="Arial" panose="020B0604020202020204" pitchFamily="34" charset="0"/>
              </a:rPr>
              <a:t>目的</a:t>
            </a:r>
            <a:r>
              <a:rPr lang="zh-CN" sz="2800" b="1" kern="0" smtClean="0">
                <a:solidFill>
                  <a:srgbClr val="FFFFFF"/>
                </a:solidFill>
                <a:sym typeface="Arial" panose="020B0604020202020204" pitchFamily="34" charset="0"/>
              </a:rPr>
              <a:t>属性</a:t>
            </a:r>
            <a:endParaRPr lang="zh-CN" sz="2800" b="1" kern="0" smtClean="0">
              <a:solidFill>
                <a:srgbClr val="FFFFFF"/>
              </a:solidFill>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6" name="文本框 5"/>
          <p:cNvSpPr txBox="1"/>
          <p:nvPr/>
        </p:nvSpPr>
        <p:spPr>
          <a:xfrm>
            <a:off x="6064250" y="1382395"/>
            <a:ext cx="5958840" cy="3139440"/>
          </a:xfrm>
          <a:prstGeom prst="rect">
            <a:avLst/>
          </a:prstGeom>
          <a:noFill/>
        </p:spPr>
        <p:txBody>
          <a:bodyPr wrap="square" rtlCol="0">
            <a:spAutoFit/>
          </a:bodyPr>
          <a:p>
            <a:r>
              <a:rPr lang="zh-CN" altLang="en-US" sz="4000"/>
              <a:t>旨意（Will）</a:t>
            </a:r>
            <a:endParaRPr lang="zh-CN" altLang="en-US" sz="4000"/>
          </a:p>
          <a:p>
            <a:r>
              <a:rPr lang="zh-CN" altLang="en-US" sz="4000"/>
              <a:t>自由（Freedom）</a:t>
            </a:r>
            <a:endParaRPr lang="zh-CN" altLang="en-US" sz="4000"/>
          </a:p>
          <a:p>
            <a:r>
              <a:rPr lang="zh-CN" altLang="en-US" sz="4000"/>
              <a:t>无所不能（Omnipotence）或全权（Sovereignty）</a:t>
            </a:r>
            <a:endParaRPr lang="zh-CN" altLang="en-US" sz="4000"/>
          </a:p>
          <a:p>
            <a:endParaRPr lang="zh-CN" altLang="en-US" sz="4000"/>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任意多边形 16"/>
          <p:cNvSpPr/>
          <p:nvPr>
            <p:custDataLst>
              <p:tags r:id="rId1"/>
            </p:custDataLst>
          </p:nvPr>
        </p:nvSpPr>
        <p:spPr>
          <a:xfrm rot="17700000">
            <a:off x="3917197" y="2186629"/>
            <a:ext cx="1885400" cy="859576"/>
          </a:xfrm>
          <a:custGeom>
            <a:avLst/>
            <a:gdLst>
              <a:gd name="connsiteX0" fmla="*/ 904934 w 904934"/>
              <a:gd name="connsiteY0" fmla="*/ 491988 h 491988"/>
              <a:gd name="connsiteX1" fmla="*/ 579347 w 904934"/>
              <a:gd name="connsiteY1" fmla="*/ 491988 h 491988"/>
              <a:gd name="connsiteX2" fmla="*/ 0 w 904934"/>
              <a:gd name="connsiteY2" fmla="*/ 0 h 491988"/>
              <a:gd name="connsiteX3" fmla="*/ 325587 w 904934"/>
              <a:gd name="connsiteY3" fmla="*/ 0 h 491988"/>
            </a:gdLst>
            <a:ahLst/>
            <a:cxnLst>
              <a:cxn ang="0">
                <a:pos x="connsiteX0" y="connsiteY0"/>
              </a:cxn>
              <a:cxn ang="0">
                <a:pos x="connsiteX1" y="connsiteY1"/>
              </a:cxn>
              <a:cxn ang="0">
                <a:pos x="connsiteX2" y="connsiteY2"/>
              </a:cxn>
              <a:cxn ang="0">
                <a:pos x="connsiteX3" y="connsiteY3"/>
              </a:cxn>
            </a:cxnLst>
            <a:rect l="l" t="t" r="r" b="b"/>
            <a:pathLst>
              <a:path w="904934" h="491988">
                <a:moveTo>
                  <a:pt x="904934" y="491988"/>
                </a:moveTo>
                <a:lnTo>
                  <a:pt x="579347" y="491988"/>
                </a:lnTo>
                <a:lnTo>
                  <a:pt x="0" y="0"/>
                </a:lnTo>
                <a:lnTo>
                  <a:pt x="325587" y="0"/>
                </a:lnTo>
                <a:close/>
              </a:path>
            </a:pathLst>
          </a:custGeom>
          <a:solidFill>
            <a:schemeClr val="accent1">
              <a:lumMod val="40000"/>
              <a:lumOff val="60000"/>
            </a:schemeClr>
          </a:solidFill>
        </p:spPr>
        <p:txBody>
          <a:bodyPr rot="0" spcFirstLastPara="0" vertOverflow="overflow" horzOverflow="overflow" vert="horz" wrap="square" lIns="91440" tIns="45720" rIns="91440" bIns="45720" numCol="1" spcCol="0" rtlCol="0" fromWordArt="0" anchor="ctr" anchorCtr="0" forceAA="0" compatLnSpc="1">
            <a:normAutofit/>
          </a:bodyPr>
          <a:lstStyle/>
          <a:p>
            <a:pPr algn="ctr">
              <a:lnSpc>
                <a:spcPct val="130000"/>
              </a:lnSpc>
            </a:pPr>
            <a:endParaRPr lang="zh-CN" altLang="en-US" kern="0">
              <a:solidFill>
                <a:srgbClr val="FFFFFF"/>
              </a:solidFill>
              <a:sym typeface="Arial" panose="020B0604020202020204" pitchFamily="34" charset="0"/>
            </a:endParaRPr>
          </a:p>
        </p:txBody>
      </p:sp>
      <p:sp>
        <p:nvSpPr>
          <p:cNvPr id="25" name="任意多边形 24"/>
          <p:cNvSpPr/>
          <p:nvPr>
            <p:custDataLst>
              <p:tags r:id="rId2"/>
            </p:custDataLst>
          </p:nvPr>
        </p:nvSpPr>
        <p:spPr>
          <a:xfrm rot="20120297">
            <a:off x="1097895" y="2145094"/>
            <a:ext cx="4745216" cy="1311747"/>
          </a:xfrm>
          <a:custGeom>
            <a:avLst/>
            <a:gdLst>
              <a:gd name="connsiteX0" fmla="*/ 2715978 w 2715978"/>
              <a:gd name="connsiteY0" fmla="*/ 0 h 629598"/>
              <a:gd name="connsiteX1" fmla="*/ 2715978 w 2715978"/>
              <a:gd name="connsiteY1" fmla="*/ 629598 h 629598"/>
              <a:gd name="connsiteX2" fmla="*/ 0 w 2715978"/>
              <a:gd name="connsiteY2" fmla="*/ 629598 h 629598"/>
              <a:gd name="connsiteX3" fmla="*/ 289073 w 2715978"/>
              <a:gd name="connsiteY3" fmla="*/ 0 h 629598"/>
            </a:gdLst>
            <a:ahLst/>
            <a:cxnLst>
              <a:cxn ang="0">
                <a:pos x="connsiteX0" y="connsiteY0"/>
              </a:cxn>
              <a:cxn ang="0">
                <a:pos x="connsiteX1" y="connsiteY1"/>
              </a:cxn>
              <a:cxn ang="0">
                <a:pos x="connsiteX2" y="connsiteY2"/>
              </a:cxn>
              <a:cxn ang="0">
                <a:pos x="connsiteX3" y="connsiteY3"/>
              </a:cxn>
            </a:cxnLst>
            <a:rect l="l" t="t" r="r" b="b"/>
            <a:pathLst>
              <a:path w="2715978" h="629598">
                <a:moveTo>
                  <a:pt x="2715978" y="0"/>
                </a:moveTo>
                <a:lnTo>
                  <a:pt x="2715978" y="629598"/>
                </a:lnTo>
                <a:lnTo>
                  <a:pt x="0" y="629598"/>
                </a:lnTo>
                <a:lnTo>
                  <a:pt x="289073" y="0"/>
                </a:lnTo>
                <a:close/>
              </a:path>
            </a:pathLst>
          </a:custGeom>
          <a:solidFill>
            <a:schemeClr val="accent1"/>
          </a:solidFill>
        </p:spPr>
        <p:txBody>
          <a:bodyPr rot="0" spcFirstLastPara="0" vertOverflow="overflow" horzOverflow="overflow" vert="horz" wrap="square" lIns="144000" tIns="45720" rIns="91440" bIns="45720" numCol="1" spcCol="0" rtlCol="0" fromWordArt="0" anchor="ctr" anchorCtr="0" forceAA="0" compatLnSpc="1">
            <a:normAutofit/>
          </a:bodyPr>
          <a:lstStyle/>
          <a:p>
            <a:pPr algn="ctr">
              <a:lnSpc>
                <a:spcPct val="130000"/>
              </a:lnSpc>
            </a:pPr>
            <a:r>
              <a:rPr lang="en-US" altLang="zh-CN" sz="2800" b="1" kern="0" smtClean="0">
                <a:solidFill>
                  <a:srgbClr val="FFFFFF"/>
                </a:solidFill>
                <a:sym typeface="Arial" panose="020B0604020202020204" pitchFamily="34" charset="0"/>
              </a:rPr>
              <a:t>5.</a:t>
            </a:r>
            <a:r>
              <a:rPr lang="zh-CN" sz="2800" b="1" kern="0" smtClean="0">
                <a:solidFill>
                  <a:srgbClr val="FFFFFF"/>
                </a:solidFill>
                <a:sym typeface="Arial" panose="020B0604020202020204" pitchFamily="34" charset="0"/>
              </a:rPr>
              <a:t>神</a:t>
            </a:r>
            <a:r>
              <a:rPr lang="zh-CN" sz="2800" b="1" kern="0" smtClean="0">
                <a:solidFill>
                  <a:schemeClr val="bg1"/>
                </a:solidFill>
                <a:sym typeface="Arial" panose="020B0604020202020204" pitchFamily="34" charset="0"/>
              </a:rPr>
              <a:t>的</a:t>
            </a:r>
            <a:r>
              <a:rPr lang="zh-CN" sz="2800" b="1" u="sng" kern="0" smtClean="0">
                <a:solidFill>
                  <a:srgbClr val="FFC000"/>
                </a:solidFill>
                <a:sym typeface="Arial" panose="020B0604020202020204" pitchFamily="34" charset="0"/>
              </a:rPr>
              <a:t>总体性</a:t>
            </a:r>
            <a:r>
              <a:rPr lang="zh-CN" sz="2800" b="1" kern="0" smtClean="0">
                <a:solidFill>
                  <a:srgbClr val="FFFFFF"/>
                </a:solidFill>
                <a:sym typeface="Arial" panose="020B0604020202020204" pitchFamily="34" charset="0"/>
              </a:rPr>
              <a:t>属性</a:t>
            </a:r>
            <a:endParaRPr lang="zh-CN" sz="2800" b="1" kern="0" smtClean="0">
              <a:solidFill>
                <a:srgbClr val="FFFFFF"/>
              </a:solidFill>
              <a:sym typeface="Arial" panose="020B0604020202020204" pitchFamily="34" charset="0"/>
            </a:endParaRPr>
          </a:p>
        </p:txBody>
      </p:sp>
      <p:sp>
        <p:nvSpPr>
          <p:cNvPr id="2" name="灯片编号占位符 1"/>
          <p:cNvSpPr>
            <a:spLocks noGrp="1"/>
          </p:cNvSpPr>
          <p:nvPr>
            <p:ph type="sldNum" sz="quarter" idx="12"/>
          </p:nvPr>
        </p:nvSpPr>
        <p:spPr/>
        <p:txBody>
          <a:bodyPr/>
          <a:p>
            <a:fld id="{76D3055B-5BEA-4B5F-A012-D630FB90DD8D}" type="slidenum">
              <a:rPr lang="zh-CN" altLang="en-US" smtClean="0"/>
            </a:fld>
            <a:endParaRPr lang="zh-CN" altLang="en-US"/>
          </a:p>
        </p:txBody>
      </p:sp>
      <p:sp>
        <p:nvSpPr>
          <p:cNvPr id="6" name="文本框 5"/>
          <p:cNvSpPr txBox="1"/>
          <p:nvPr/>
        </p:nvSpPr>
        <p:spPr>
          <a:xfrm>
            <a:off x="6379845" y="1450975"/>
            <a:ext cx="5111115" cy="2773680"/>
          </a:xfrm>
          <a:prstGeom prst="rect">
            <a:avLst/>
          </a:prstGeom>
          <a:noFill/>
        </p:spPr>
        <p:txBody>
          <a:bodyPr wrap="square" rtlCol="0">
            <a:spAutoFit/>
          </a:bodyPr>
          <a:p>
            <a:r>
              <a:rPr lang="zh-CN" altLang="en-US" sz="4400"/>
              <a:t>完全(Perfection)</a:t>
            </a:r>
            <a:endParaRPr lang="zh-CN" altLang="en-US" sz="4400"/>
          </a:p>
          <a:p>
            <a:r>
              <a:rPr lang="zh-CN" altLang="en-US" sz="4400"/>
              <a:t>有福(Blessedness)</a:t>
            </a:r>
            <a:endParaRPr lang="zh-CN" altLang="en-US" sz="4400"/>
          </a:p>
          <a:p>
            <a:r>
              <a:rPr lang="zh-CN" altLang="en-US" sz="4400"/>
              <a:t>美丽(Beauty)</a:t>
            </a:r>
            <a:endParaRPr lang="zh-CN" altLang="en-US" sz="4400"/>
          </a:p>
          <a:p>
            <a:r>
              <a:rPr lang="zh-CN" altLang="en-US" sz="4400"/>
              <a:t>荣耀(Glory)</a:t>
            </a:r>
            <a:endParaRPr lang="zh-CN" altLang="en-US" sz="4400"/>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b="1"/>
              <a:t>内容提要</a:t>
            </a:r>
            <a:endParaRPr lang="zh-CN" altLang="en-US" b="1"/>
          </a:p>
        </p:txBody>
      </p:sp>
      <p:sp>
        <p:nvSpPr>
          <p:cNvPr id="3" name="内容占位符 2"/>
          <p:cNvSpPr>
            <a:spLocks noGrp="1"/>
          </p:cNvSpPr>
          <p:nvPr>
            <p:ph idx="1"/>
          </p:nvPr>
        </p:nvSpPr>
        <p:spPr/>
        <p:txBody>
          <a:bodyPr>
            <a:normAutofit fontScale="60000"/>
          </a:bodyPr>
          <a:p>
            <a:endParaRPr lang="en-US" altLang="zh-CN" sz="4000" b="1"/>
          </a:p>
          <a:p>
            <a:r>
              <a:rPr lang="en-US" altLang="zh-CN" sz="4000" b="1">
                <a:solidFill>
                  <a:srgbClr val="0000FF"/>
                </a:solidFill>
              </a:rPr>
              <a:t>1. </a:t>
            </a:r>
            <a:r>
              <a:rPr lang="zh-CN" altLang="en-US" sz="4000" b="1">
                <a:solidFill>
                  <a:srgbClr val="0000FF"/>
                </a:solidFill>
              </a:rPr>
              <a:t>描述</a:t>
            </a:r>
            <a:r>
              <a:rPr sz="4000" b="1">
                <a:solidFill>
                  <a:srgbClr val="0000FF"/>
                </a:solidFill>
              </a:rPr>
              <a:t>神实存的属性</a:t>
            </a:r>
            <a:endParaRPr sz="4000" b="1">
              <a:solidFill>
                <a:srgbClr val="0000FF"/>
              </a:solidFill>
            </a:endParaRPr>
          </a:p>
          <a:p>
            <a:r>
              <a:rPr lang="en-US" altLang="zh-CN" sz="4000" b="1"/>
              <a:t>2. </a:t>
            </a:r>
            <a:r>
              <a:rPr lang="zh-CN" altLang="en-US" sz="4000" b="1"/>
              <a:t>描述神的心智属性</a:t>
            </a:r>
            <a:endParaRPr lang="zh-CN" altLang="en-US" sz="4000" b="1"/>
          </a:p>
          <a:p>
            <a:r>
              <a:rPr lang="en-US" altLang="zh-CN" sz="4000" b="1">
                <a:sym typeface="+mn-ea"/>
              </a:rPr>
              <a:t>3. </a:t>
            </a:r>
            <a:r>
              <a:rPr lang="zh-CN" altLang="en-US" sz="4000" b="1">
                <a:sym typeface="+mn-ea"/>
              </a:rPr>
              <a:t>描述神的道德属性</a:t>
            </a:r>
            <a:endParaRPr lang="zh-CN" altLang="en-US" sz="4000" b="1">
              <a:sym typeface="+mn-ea"/>
            </a:endParaRPr>
          </a:p>
          <a:p>
            <a:r>
              <a:rPr lang="en-US" altLang="zh-CN" sz="4000" b="1">
                <a:sym typeface="+mn-ea"/>
              </a:rPr>
              <a:t>4. </a:t>
            </a:r>
            <a:r>
              <a:rPr lang="zh-CN" altLang="en-US" sz="4000" b="1">
                <a:sym typeface="+mn-ea"/>
              </a:rPr>
              <a:t>描述</a:t>
            </a:r>
            <a:r>
              <a:rPr lang="en-US" altLang="zh-CN" sz="4000" b="1">
                <a:sym typeface="+mn-ea"/>
              </a:rPr>
              <a:t>神的目的属性</a:t>
            </a:r>
            <a:endParaRPr lang="en-US" altLang="zh-CN" sz="4000" b="1">
              <a:sym typeface="+mn-ea"/>
            </a:endParaRPr>
          </a:p>
          <a:p>
            <a:r>
              <a:rPr lang="en-US" altLang="zh-CN" sz="4000" b="1">
                <a:sym typeface="+mn-ea"/>
              </a:rPr>
              <a:t>5. </a:t>
            </a:r>
            <a:r>
              <a:rPr lang="zh-CN" altLang="en-US" sz="4000" b="1">
                <a:sym typeface="+mn-ea"/>
              </a:rPr>
              <a:t>描述</a:t>
            </a:r>
            <a:r>
              <a:rPr lang="en-US" altLang="zh-CN" sz="4000" b="1">
                <a:sym typeface="+mn-ea"/>
              </a:rPr>
              <a:t>神的总体性属性</a:t>
            </a:r>
            <a:endParaRPr lang="en-US" altLang="zh-CN" sz="4000" b="1">
              <a:sym typeface="+mn-ea"/>
            </a:endParaRPr>
          </a:p>
          <a:p>
            <a:endParaRPr lang="en-US" altLang="zh-CN">
              <a:sym typeface="+mn-ea"/>
            </a:endParaRPr>
          </a:p>
        </p:txBody>
      </p:sp>
      <p:sp>
        <p:nvSpPr>
          <p:cNvPr id="5" name="灯片编号占位符 4"/>
          <p:cNvSpPr>
            <a:spLocks noGrp="1"/>
          </p:cNvSpPr>
          <p:nvPr>
            <p:ph type="sldNum" sz="quarter" idx="12"/>
          </p:nvPr>
        </p:nvSpPr>
        <p:spPr/>
        <p:txBody>
          <a:bodyPr/>
          <a:p>
            <a:fld id="{76D3055B-5BEA-4B5F-A012-D630FB90DD8D}" type="slidenum">
              <a:rPr lang="zh-CN" altLang="en-US" smtClean="0"/>
            </a:fld>
            <a:endParaRPr lang="zh-CN" altLang="en-US"/>
          </a:p>
        </p:txBody>
      </p:sp>
      <p:sp>
        <p:nvSpPr>
          <p:cNvPr id="4" name="文本框 3"/>
          <p:cNvSpPr txBox="1"/>
          <p:nvPr/>
        </p:nvSpPr>
        <p:spPr>
          <a:xfrm>
            <a:off x="1898015" y="96520"/>
            <a:ext cx="8858250" cy="914400"/>
          </a:xfrm>
          <a:prstGeom prst="rect">
            <a:avLst/>
          </a:prstGeom>
          <a:noFill/>
        </p:spPr>
        <p:txBody>
          <a:bodyPr wrap="square" rtlCol="0">
            <a:spAutoFit/>
            <a:scene3d>
              <a:camera prst="orthographicFront"/>
              <a:lightRig rig="threePt" dir="t"/>
            </a:scene3d>
          </a:bodyPr>
          <a:p>
            <a:pPr algn="ctr"/>
            <a:r>
              <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rPr>
              <a:t>神的性格：可交通的属性</a:t>
            </a:r>
            <a:endParaRPr lang="zh-CN" altLang="en-US" sz="5400" b="1">
              <a:solidFill>
                <a:schemeClr val="tx1"/>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KSO_WM_TAG_VERSION" val="1.0"/>
  <p:tag name="KSO_WM_BEAUTIFY_FLAG" val="#wm#"/>
  <p:tag name="KSO_WM_TEMPLATE_CATEGORY" val="custom"/>
  <p:tag name="KSO_WM_TEMPLATE_INDEX" val="160161"/>
  <p:tag name="KSO_WM_UNIT_TYPE" val="a"/>
  <p:tag name="KSO_WM_UNIT_INDEX" val="1"/>
  <p:tag name="KSO_WM_UNIT_ID" val="custom160161_1*a*1"/>
  <p:tag name="KSO_WM_UNIT_CLEAR" val="1"/>
  <p:tag name="KSO_WM_UNIT_LAYERLEVEL" val="1"/>
  <p:tag name="KSO_WM_UNIT_VALUE" val="16"/>
  <p:tag name="KSO_WM_UNIT_ISCONTENTSTITLE" val="0"/>
  <p:tag name="KSO_WM_UNIT_HIGHLIGHT" val="0"/>
  <p:tag name="KSO_WM_UNIT_COMPATIBLE" val="0"/>
  <p:tag name="KSO_WM_UNIT_PRESET_TEXT_INDEX" val="3"/>
  <p:tag name="KSO_WM_UNIT_PRESET_TEXT_LEN" val="17"/>
</p:tagLst>
</file>

<file path=ppt/tags/tag10.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5_1"/>
  <p:tag name="KSO_WM_UNIT_ID" val="diagram160045_1*l_h_a*1_5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11.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5_1"/>
  <p:tag name="KSO_WM_UNIT_ID" val="diagram160045_1*l_h_f*1_5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12.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3"/>
  <p:tag name="KSO_WM_UNIT_ID" val="diagram160045_1*l_i*1_3"/>
  <p:tag name="KSO_WM_UNIT_CLEAR" val="1"/>
  <p:tag name="KSO_WM_UNIT_LAYERLEVEL" val="1_1"/>
  <p:tag name="KSO_WM_DIAGRAM_GROUP_CODE" val="l1-1"/>
</p:tagLst>
</file>

<file path=ppt/tags/tag13.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2_1"/>
  <p:tag name="KSO_WM_UNIT_ID" val="diagram160045_1*l_h_a*1_2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14.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2_1"/>
  <p:tag name="KSO_WM_UNIT_ID" val="diagram160045_1*l_h_f*1_2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15.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4"/>
  <p:tag name="KSO_WM_UNIT_ID" val="diagram160045_1*l_i*1_4"/>
  <p:tag name="KSO_WM_UNIT_CLEAR" val="1"/>
  <p:tag name="KSO_WM_UNIT_LAYERLEVEL" val="1_1"/>
  <p:tag name="KSO_WM_DIAGRAM_GROUP_CODE" val="l1-1"/>
</p:tagLst>
</file>

<file path=ppt/tags/tag16.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4_1"/>
  <p:tag name="KSO_WM_UNIT_ID" val="diagram160045_1*l_h_a*1_4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17.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4_1"/>
  <p:tag name="KSO_WM_UNIT_ID" val="diagram160045_1*l_h_f*1_4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18.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5"/>
  <p:tag name="KSO_WM_UNIT_ID" val="diagram160045_1*l_i*1_5"/>
  <p:tag name="KSO_WM_UNIT_CLEAR" val="1"/>
  <p:tag name="KSO_WM_UNIT_LAYERLEVEL" val="1_1"/>
  <p:tag name="KSO_WM_DIAGRAM_GROUP_CODE" val="l1-1"/>
</p:tagLst>
</file>

<file path=ppt/tags/tag19.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6_1"/>
  <p:tag name="KSO_WM_UNIT_ID" val="diagram160045_1*l_h_a*1_6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2.xml><?xml version="1.0" encoding="utf-8"?>
<p:tagLst xmlns:p="http://schemas.openxmlformats.org/presentationml/2006/main">
  <p:tag name="KSO_WM_TAG_VERSION" val="1.0"/>
  <p:tag name="KSO_WM_BEAUTIFY_FLAG" val="#wm#"/>
  <p:tag name="KSO_WM_TEMPLATE_CATEGORY" val="custom"/>
  <p:tag name="KSO_WM_TEMPLATE_INDEX" val="160161"/>
  <p:tag name="KSO_WM_UNIT_TYPE" val="b"/>
  <p:tag name="KSO_WM_UNIT_INDEX" val="1"/>
  <p:tag name="KSO_WM_UNIT_ID" val="custom160161_1*b*1"/>
  <p:tag name="KSO_WM_UNIT_CLEAR" val="1"/>
  <p:tag name="KSO_WM_UNIT_LAYERLEVEL" val="1"/>
  <p:tag name="KSO_WM_UNIT_VALUE" val="66"/>
  <p:tag name="KSO_WM_UNIT_ISCONTENTSTITLE" val="0"/>
  <p:tag name="KSO_WM_UNIT_HIGHLIGHT" val="0"/>
  <p:tag name="KSO_WM_UNIT_COMPATIBLE" val="0"/>
  <p:tag name="KSO_WM_UNIT_PRESET_TEXT_INDEX" val="3"/>
  <p:tag name="KSO_WM_UNIT_PRESET_TEXT_LEN" val="17"/>
</p:tagLst>
</file>

<file path=ppt/tags/tag20.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6_1"/>
  <p:tag name="KSO_WM_UNIT_ID" val="diagram160045_1*l_h_f*1_6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21.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6"/>
  <p:tag name="KSO_WM_UNIT_ID" val="diagram160045_1*l_i*1_6"/>
  <p:tag name="KSO_WM_UNIT_CLEAR" val="1"/>
  <p:tag name="KSO_WM_UNIT_LAYERLEVEL" val="1_1"/>
  <p:tag name="KSO_WM_DIAGRAM_GROUP_CODE" val="l1-1"/>
</p:tagLst>
</file>

<file path=ppt/tags/tag22.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g"/>
  <p:tag name="KSO_WM_UNIT_INDEX" val="1"/>
  <p:tag name="KSO_WM_UNIT_ID" val="diagram160045_1*g*1"/>
  <p:tag name="KSO_WM_UNIT_CLEAR" val="1"/>
  <p:tag name="KSO_WM_UNIT_LAYERLEVEL" val="1"/>
  <p:tag name="KSO_WM_UNIT_VALUE" val="25"/>
  <p:tag name="KSO_WM_UNIT_HIGHLIGHT" val="0"/>
  <p:tag name="KSO_WM_UNIT_COMPATIBLE" val="1"/>
  <p:tag name="KSO_WM_UNIT_RELATE_UNITID" val="diagram160045_1*l*1"/>
  <p:tag name="KSO_WM_UNIT_PRESET_TEXT_INDEX" val="3"/>
  <p:tag name="KSO_WM_UNIT_PRESET_TEXT_LEN" val="17"/>
</p:tagLst>
</file>

<file path=ppt/tags/tag23.xml><?xml version="1.0" encoding="utf-8"?>
<p:tagLst xmlns:p="http://schemas.openxmlformats.org/presentationml/2006/main">
  <p:tag name="KSO_WM_SLIDE_ID" val="diagram160045_1"/>
  <p:tag name="KSO_WM_SLIDE_INDEX" val="1"/>
  <p:tag name="KSO_WM_SLIDE_ITEM_CNT" val="6"/>
  <p:tag name="KSO_WM_SLIDE_LAYOUT" val="l_g"/>
  <p:tag name="KSO_WM_SLIDE_LAYOUT_CNT" val="1_1"/>
  <p:tag name="KSO_WM_SLIDE_TYPE" val="text"/>
  <p:tag name="KSO_WM_BEAUTIFY_FLAG" val="#wm#"/>
  <p:tag name="KSO_WM_SLIDE_POSITION" val="174*48"/>
  <p:tag name="KSO_WM_SLIDE_SIZE" val="612*447"/>
  <p:tag name="KSO_WM_TEMPLATE_CATEGORY" val="diagram"/>
  <p:tag name="KSO_WM_TEMPLATE_INDEX" val="160045"/>
  <p:tag name="KSO_WM_TAG_VERSION" val="1.0"/>
  <p:tag name="KSO_WM_DIAGRAM_GROUP_CODE" val="l1-1"/>
</p:tagLst>
</file>

<file path=ppt/tags/tag24.xml><?xml version="1.0" encoding="utf-8"?>
<p:tagLst xmlns:p="http://schemas.openxmlformats.org/presentationml/2006/main">
  <p:tag name="KSO_WM_TAG_VERSION" val="1.0"/>
  <p:tag name="KSO_WM_BEAUTIFY_FLAG" val="#wm#"/>
  <p:tag name="KSO_WM_UNIT_TYPE" val="i"/>
  <p:tag name="KSO_WM_UNIT_ID" val="diagram160641_1*i*0"/>
  <p:tag name="KSO_WM_TEMPLATE_CATEGORY" val="diagram"/>
  <p:tag name="KSO_WM_TEMPLATE_INDEX" val="160641"/>
</p:tagLst>
</file>

<file path=ppt/tags/tag2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
  <p:tag name="KSO_WM_UNIT_ID" val="diagram160641_1*m_i*1_1"/>
  <p:tag name="KSO_WM_UNIT_CLEAR" val="1"/>
  <p:tag name="KSO_WM_UNIT_LAYERLEVEL" val="1_1"/>
  <p:tag name="KSO_WM_DIAGRAM_GROUP_CODE" val="m1-1"/>
</p:tagLst>
</file>

<file path=ppt/tags/tag2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2"/>
  <p:tag name="KSO_WM_UNIT_ID" val="diagram160641_1*m_i*1_2"/>
  <p:tag name="KSO_WM_UNIT_CLEAR" val="1"/>
  <p:tag name="KSO_WM_UNIT_LAYERLEVEL" val="1_1"/>
  <p:tag name="KSO_WM_DIAGRAM_GROUP_CODE" val="m1-1"/>
</p:tagLst>
</file>

<file path=ppt/tags/tag27.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3"/>
  <p:tag name="KSO_WM_UNIT_ID" val="diagram160641_1*m_i*1_3"/>
  <p:tag name="KSO_WM_UNIT_CLEAR" val="1"/>
  <p:tag name="KSO_WM_UNIT_LAYERLEVEL" val="1_1"/>
  <p:tag name="KSO_WM_DIAGRAM_GROUP_CODE" val="m1-1"/>
</p:tagLst>
</file>

<file path=ppt/tags/tag28.xml><?xml version="1.0" encoding="utf-8"?>
<p:tagLst xmlns:p="http://schemas.openxmlformats.org/presentationml/2006/main">
  <p:tag name="KSO_WM_TAG_VERSION" val="1.0"/>
  <p:tag name="KSO_WM_BEAUTIFY_FLAG" val="#wm#"/>
  <p:tag name="KSO_WM_TEMPLATE_CATEGORY" val="diagram"/>
  <p:tag name="KSO_WM_TEMPLATE_INDEX" val="160641"/>
  <p:tag name="KSO_WM_UNIT_RELATE_UNITID" val="256*m*1"/>
  <p:tag name="KSO_WM_UNIT_TYPE" val="a"/>
  <p:tag name="KSO_WM_UNIT_INDEX" val="1"/>
  <p:tag name="KSO_WM_UNIT_ID" val="diagram160641_1*a*1"/>
  <p:tag name="KSO_WM_UNIT_CLEAR" val="1"/>
  <p:tag name="KSO_WM_UNIT_LAYERLEVEL" val="1"/>
  <p:tag name="KSO_WM_UNIT_VALUE" val="31"/>
  <p:tag name="KSO_WM_UNIT_ISCONTENTSTITLE" val="0"/>
  <p:tag name="KSO_WM_UNIT_HIGHLIGHT" val="0"/>
  <p:tag name="KSO_WM_UNIT_COMPATIBLE" val="0"/>
  <p:tag name="KSO_WM_UNIT_PRESET_TEXT_INDEX" val="3"/>
  <p:tag name="KSO_WM_UNIT_PRESET_TEXT_LEN" val="17"/>
</p:tagLst>
</file>

<file path=ppt/tags/tag29.xml><?xml version="1.0" encoding="utf-8"?>
<p:tagLst xmlns:p="http://schemas.openxmlformats.org/presentationml/2006/main">
  <p:tag name="KSO_WM_TAG_VERSION" val="1.0"/>
  <p:tag name="KSO_WM_BEAUTIFY_FLAG" val="#wm#"/>
  <p:tag name="KSO_WM_UNIT_TYPE" val="i"/>
  <p:tag name="KSO_WM_UNIT_ID" val="diagram160641_1*i*8"/>
  <p:tag name="KSO_WM_TEMPLATE_CATEGORY" val="diagram"/>
  <p:tag name="KSO_WM_TEMPLATE_INDEX" val="160641"/>
</p:tagLst>
</file>

<file path=ppt/tags/tag3.xml><?xml version="1.0" encoding="utf-8"?>
<p:tagLst xmlns:p="http://schemas.openxmlformats.org/presentationml/2006/main">
  <p:tag name="KSO_WM_TEMPLATE_THUMBS_INDEX" val="1、4、8、13、17、21、24、25"/>
  <p:tag name="KSO_WM_TEMPLATE_CATEGORY" val="custom"/>
  <p:tag name="KSO_WM_TEMPLATE_INDEX" val="160161"/>
  <p:tag name="KSO_WM_TAG_VERSION" val="1.0"/>
  <p:tag name="KSO_WM_SLIDE_ID" val="custom160161_1"/>
  <p:tag name="KSO_WM_SLIDE_INDEX" val="1"/>
  <p:tag name="KSO_WM_SLIDE_ITEM_CNT" val="2"/>
  <p:tag name="KSO_WM_SLIDE_LAYOUT" val="a_b"/>
  <p:tag name="KSO_WM_SLIDE_LAYOUT_CNT" val="1_1"/>
  <p:tag name="KSO_WM_SLIDE_TYPE" val="title"/>
  <p:tag name="KSO_WM_BEAUTIFY_FLAG" val="#wm#"/>
</p:tagLst>
</file>

<file path=ppt/tags/tag30.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4"/>
  <p:tag name="KSO_WM_UNIT_ID" val="diagram160641_1*m_i*1_4"/>
  <p:tag name="KSO_WM_UNIT_CLEAR" val="1"/>
  <p:tag name="KSO_WM_UNIT_LAYERLEVEL" val="1_1"/>
  <p:tag name="KSO_WM_DIAGRAM_GROUP_CODE" val="m1-1"/>
</p:tagLst>
</file>

<file path=ppt/tags/tag3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5"/>
  <p:tag name="KSO_WM_UNIT_ID" val="diagram160641_1*m_i*1_5"/>
  <p:tag name="KSO_WM_UNIT_CLEAR" val="1"/>
  <p:tag name="KSO_WM_UNIT_LAYERLEVEL" val="1_1"/>
  <p:tag name="KSO_WM_DIAGRAM_GROUP_CODE" val="m1-1"/>
</p:tagLst>
</file>

<file path=ppt/tags/tag32.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1_1"/>
  <p:tag name="KSO_WM_UNIT_ID" val="diagram160641_1*m_h_f*1_1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33.xml><?xml version="1.0" encoding="utf-8"?>
<p:tagLst xmlns:p="http://schemas.openxmlformats.org/presentationml/2006/main">
  <p:tag name="KSO_WM_TAG_VERSION" val="1.0"/>
  <p:tag name="KSO_WM_BEAUTIFY_FLAG" val="#wm#"/>
  <p:tag name="KSO_WM_UNIT_TYPE" val="i"/>
  <p:tag name="KSO_WM_UNIT_ID" val="diagram160641_1*i*15"/>
  <p:tag name="KSO_WM_TEMPLATE_CATEGORY" val="diagram"/>
  <p:tag name="KSO_WM_TEMPLATE_INDEX" val="160641"/>
</p:tagLst>
</file>

<file path=ppt/tags/tag3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6"/>
  <p:tag name="KSO_WM_UNIT_ID" val="diagram160641_1*m_i*1_6"/>
  <p:tag name="KSO_WM_UNIT_CLEAR" val="1"/>
  <p:tag name="KSO_WM_UNIT_LAYERLEVEL" val="1_1"/>
  <p:tag name="KSO_WM_DIAGRAM_GROUP_CODE" val="m1-1"/>
</p:tagLst>
</file>

<file path=ppt/tags/tag3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7"/>
  <p:tag name="KSO_WM_UNIT_ID" val="diagram160641_1*m_i*1_7"/>
  <p:tag name="KSO_WM_UNIT_CLEAR" val="1"/>
  <p:tag name="KSO_WM_UNIT_LAYERLEVEL" val="1_1"/>
  <p:tag name="KSO_WM_DIAGRAM_GROUP_CODE" val="m1-1"/>
</p:tagLst>
</file>

<file path=ppt/tags/tag3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8"/>
  <p:tag name="KSO_WM_UNIT_ID" val="diagram160641_1*m_i*1_8"/>
  <p:tag name="KSO_WM_UNIT_CLEAR" val="1"/>
  <p:tag name="KSO_WM_UNIT_LAYERLEVEL" val="1_1"/>
  <p:tag name="KSO_WM_DIAGRAM_GROUP_CODE" val="m1-1"/>
</p:tagLst>
</file>

<file path=ppt/tags/tag37.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2_1"/>
  <p:tag name="KSO_WM_UNIT_ID" val="diagram160641_1*m_h_f*1_2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38.xml><?xml version="1.0" encoding="utf-8"?>
<p:tagLst xmlns:p="http://schemas.openxmlformats.org/presentationml/2006/main">
  <p:tag name="KSO_WM_TAG_VERSION" val="1.0"/>
  <p:tag name="KSO_WM_BEAUTIFY_FLAG" val="#wm#"/>
  <p:tag name="KSO_WM_UNIT_TYPE" val="i"/>
  <p:tag name="KSO_WM_UNIT_ID" val="diagram160641_1*i*24"/>
  <p:tag name="KSO_WM_TEMPLATE_CATEGORY" val="diagram"/>
  <p:tag name="KSO_WM_TEMPLATE_INDEX" val="160641"/>
</p:tagLst>
</file>

<file path=ppt/tags/tag39.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9"/>
  <p:tag name="KSO_WM_UNIT_ID" val="diagram160641_1*m_i*1_9"/>
  <p:tag name="KSO_WM_UNIT_CLEAR" val="1"/>
  <p:tag name="KSO_WM_UNIT_LAYERLEVEL" val="1_1"/>
  <p:tag name="KSO_WM_DIAGRAM_GROUP_CODE" val="m1-1"/>
</p:tagLst>
</file>

<file path=ppt/tags/tag4.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1_1"/>
  <p:tag name="KSO_WM_UNIT_ID" val="diagram160045_1*l_h_a*1_1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40.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0"/>
  <p:tag name="KSO_WM_UNIT_ID" val="diagram160641_1*m_i*1_10"/>
  <p:tag name="KSO_WM_UNIT_CLEAR" val="1"/>
  <p:tag name="KSO_WM_UNIT_LAYERLEVEL" val="1_1"/>
  <p:tag name="KSO_WM_DIAGRAM_GROUP_CODE" val="m1-1"/>
</p:tagLst>
</file>

<file path=ppt/tags/tag4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1"/>
  <p:tag name="KSO_WM_UNIT_ID" val="diagram160641_1*m_i*1_11"/>
  <p:tag name="KSO_WM_UNIT_CLEAR" val="1"/>
  <p:tag name="KSO_WM_UNIT_LAYERLEVEL" val="1_1"/>
  <p:tag name="KSO_WM_DIAGRAM_GROUP_CODE" val="m1-1"/>
</p:tagLst>
</file>

<file path=ppt/tags/tag42.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3_1"/>
  <p:tag name="KSO_WM_UNIT_ID" val="diagram160641_1*m_h_f*1_3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43.xml><?xml version="1.0" encoding="utf-8"?>
<p:tagLst xmlns:p="http://schemas.openxmlformats.org/presentationml/2006/main">
  <p:tag name="KSO_WM_TAG_VERSION" val="1.0"/>
  <p:tag name="KSO_WM_BEAUTIFY_FLAG" val="#wm#"/>
  <p:tag name="KSO_WM_UNIT_TYPE" val="i"/>
  <p:tag name="KSO_WM_UNIT_ID" val="diagram160641_1*i*33"/>
  <p:tag name="KSO_WM_TEMPLATE_CATEGORY" val="diagram"/>
  <p:tag name="KSO_WM_TEMPLATE_INDEX" val="160641"/>
</p:tagLst>
</file>

<file path=ppt/tags/tag4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2"/>
  <p:tag name="KSO_WM_UNIT_ID" val="diagram160641_1*m_i*1_12"/>
  <p:tag name="KSO_WM_UNIT_CLEAR" val="1"/>
  <p:tag name="KSO_WM_UNIT_LAYERLEVEL" val="1_1"/>
  <p:tag name="KSO_WM_DIAGRAM_GROUP_CODE" val="m1-1"/>
</p:tagLst>
</file>

<file path=ppt/tags/tag4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3"/>
  <p:tag name="KSO_WM_UNIT_ID" val="diagram160641_1*m_i*1_13"/>
  <p:tag name="KSO_WM_UNIT_CLEAR" val="1"/>
  <p:tag name="KSO_WM_UNIT_LAYERLEVEL" val="1_1"/>
  <p:tag name="KSO_WM_DIAGRAM_GROUP_CODE" val="m1-1"/>
</p:tagLst>
</file>

<file path=ppt/tags/tag4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4"/>
  <p:tag name="KSO_WM_UNIT_ID" val="diagram160641_1*m_i*1_14"/>
  <p:tag name="KSO_WM_UNIT_CLEAR" val="1"/>
  <p:tag name="KSO_WM_UNIT_LAYERLEVEL" val="1_1"/>
  <p:tag name="KSO_WM_DIAGRAM_GROUP_CODE" val="m1-1"/>
</p:tagLst>
</file>

<file path=ppt/tags/tag47.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4_1"/>
  <p:tag name="KSO_WM_UNIT_ID" val="diagram160641_1*m_h_f*1_4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48.xml><?xml version="1.0" encoding="utf-8"?>
<p:tagLst xmlns:p="http://schemas.openxmlformats.org/presentationml/2006/main">
  <p:tag name="KSO_WM_TAG_VERSION" val="1.0"/>
  <p:tag name="KSO_WM_BEAUTIFY_FLAG" val="#wm#"/>
  <p:tag name="KSO_WM_UNIT_TYPE" val="i"/>
  <p:tag name="KSO_WM_UNIT_ID" val="diagram160641_1*i*42"/>
  <p:tag name="KSO_WM_TEMPLATE_CATEGORY" val="diagram"/>
  <p:tag name="KSO_WM_TEMPLATE_INDEX" val="160641"/>
</p:tagLst>
</file>

<file path=ppt/tags/tag49.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5"/>
  <p:tag name="KSO_WM_UNIT_ID" val="diagram160641_1*m_i*1_15"/>
  <p:tag name="KSO_WM_UNIT_CLEAR" val="1"/>
  <p:tag name="KSO_WM_UNIT_LAYERLEVEL" val="1_1"/>
  <p:tag name="KSO_WM_DIAGRAM_GROUP_CODE" val="m1-1"/>
</p:tagLst>
</file>

<file path=ppt/tags/tag5.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1_1"/>
  <p:tag name="KSO_WM_UNIT_ID" val="diagram160045_1*l_h_f*1_1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50.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6"/>
  <p:tag name="KSO_WM_UNIT_ID" val="diagram160641_1*m_i*1_16"/>
  <p:tag name="KSO_WM_UNIT_CLEAR" val="1"/>
  <p:tag name="KSO_WM_UNIT_LAYERLEVEL" val="1_1"/>
  <p:tag name="KSO_WM_DIAGRAM_GROUP_CODE" val="m1-1"/>
</p:tagLst>
</file>

<file path=ppt/tags/tag51.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6_1"/>
  <p:tag name="KSO_WM_UNIT_ID" val="diagram160641_1*m_h_f*1_6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52.xml><?xml version="1.0" encoding="utf-8"?>
<p:tagLst xmlns:p="http://schemas.openxmlformats.org/presentationml/2006/main">
  <p:tag name="KSO_WM_TAG_VERSION" val="1.0"/>
  <p:tag name="KSO_WM_BEAUTIFY_FLAG" val="#wm#"/>
  <p:tag name="KSO_WM_UNIT_TYPE" val="i"/>
  <p:tag name="KSO_WM_UNIT_ID" val="diagram160641_1*i*49"/>
  <p:tag name="KSO_WM_TEMPLATE_CATEGORY" val="diagram"/>
  <p:tag name="KSO_WM_TEMPLATE_INDEX" val="160641"/>
</p:tagLst>
</file>

<file path=ppt/tags/tag53.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7"/>
  <p:tag name="KSO_WM_UNIT_ID" val="diagram160641_1*m_i*1_17"/>
  <p:tag name="KSO_WM_UNIT_CLEAR" val="1"/>
  <p:tag name="KSO_WM_UNIT_LAYERLEVEL" val="1_1"/>
  <p:tag name="KSO_WM_DIAGRAM_GROUP_CODE" val="m1-1"/>
</p:tagLst>
</file>

<file path=ppt/tags/tag54.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8"/>
  <p:tag name="KSO_WM_UNIT_ID" val="diagram160641_1*m_i*1_18"/>
  <p:tag name="KSO_WM_UNIT_CLEAR" val="1"/>
  <p:tag name="KSO_WM_UNIT_LAYERLEVEL" val="1_1"/>
  <p:tag name="KSO_WM_DIAGRAM_GROUP_CODE" val="m1-1"/>
</p:tagLst>
</file>

<file path=ppt/tags/tag55.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i"/>
  <p:tag name="KSO_WM_UNIT_INDEX" val="1_19"/>
  <p:tag name="KSO_WM_UNIT_ID" val="diagram160641_1*m_i*1_19"/>
  <p:tag name="KSO_WM_UNIT_CLEAR" val="1"/>
  <p:tag name="KSO_WM_UNIT_LAYERLEVEL" val="1_1"/>
  <p:tag name="KSO_WM_DIAGRAM_GROUP_CODE" val="m1-1"/>
</p:tagLst>
</file>

<file path=ppt/tags/tag56.xml><?xml version="1.0" encoding="utf-8"?>
<p:tagLst xmlns:p="http://schemas.openxmlformats.org/presentationml/2006/main">
  <p:tag name="KSO_WM_TAG_VERSION" val="1.0"/>
  <p:tag name="KSO_WM_BEAUTIFY_FLAG" val="#wm#"/>
  <p:tag name="KSO_WM_TEMPLATE_CATEGORY" val="diagram"/>
  <p:tag name="KSO_WM_TEMPLATE_INDEX" val="160641"/>
  <p:tag name="KSO_WM_UNIT_TYPE" val="m_h_f"/>
  <p:tag name="KSO_WM_UNIT_INDEX" val="1_5_1"/>
  <p:tag name="KSO_WM_UNIT_ID" val="diagram160641_1*m_h_f*1_5_1"/>
  <p:tag name="KSO_WM_UNIT_CLEAR" val="1"/>
  <p:tag name="KSO_WM_UNIT_LAYERLEVEL" val="1_1_1"/>
  <p:tag name="KSO_WM_UNIT_VALUE" val="30"/>
  <p:tag name="KSO_WM_UNIT_HIGHLIGHT" val="0"/>
  <p:tag name="KSO_WM_UNIT_COMPATIBLE" val="0"/>
  <p:tag name="KSO_WM_UNIT_PRESET_TEXT_INDEX" val="4"/>
  <p:tag name="KSO_WM_UNIT_PRESET_TEXT_LEN" val="26"/>
  <p:tag name="KSO_WM_DIAGRAM_GROUP_CODE" val="m1-1"/>
</p:tagLst>
</file>

<file path=ppt/tags/tag57.xml><?xml version="1.0" encoding="utf-8"?>
<p:tagLst xmlns:p="http://schemas.openxmlformats.org/presentationml/2006/main">
  <p:tag name="KSO_WM_SLIDE_ID" val="diagram160641_1"/>
  <p:tag name="KSO_WM_SLIDE_INDEX" val="1"/>
  <p:tag name="KSO_WM_SLIDE_ITEM_CNT" val="6"/>
  <p:tag name="KSO_WM_SLIDE_LAYOUT" val="m_a"/>
  <p:tag name="KSO_WM_SLIDE_LAYOUT_CNT" val="1_1"/>
  <p:tag name="KSO_WM_SLIDE_TYPE" val="text"/>
  <p:tag name="KSO_WM_BEAUTIFY_FLAG" val="#wm#"/>
  <p:tag name="KSO_WM_SLIDE_POSITION" val="33*210"/>
  <p:tag name="KSO_WM_SLIDE_SIZE" val="894*258"/>
  <p:tag name="KSO_WM_TEMPLATE_CATEGORY" val="diagram"/>
  <p:tag name="KSO_WM_TEMPLATE_INDEX" val="160641"/>
  <p:tag name="KSO_WM_DIAGRAM_GROUP_CODE" val="m1-1"/>
  <p:tag name="KSO_WM_TAG_VERSION" val="1.0"/>
</p:tagLst>
</file>

<file path=ppt/tags/tag58.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59.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6.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1"/>
  <p:tag name="KSO_WM_UNIT_ID" val="diagram160045_1*l_i*1_1"/>
  <p:tag name="KSO_WM_UNIT_CLEAR" val="1"/>
  <p:tag name="KSO_WM_UNIT_LAYERLEVEL" val="1_1"/>
  <p:tag name="KSO_WM_DIAGRAM_GROUP_CODE" val="l1-1"/>
</p:tagLst>
</file>

<file path=ppt/tags/tag60.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61.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62.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63.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64.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65.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66.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67.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68.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69.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7.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a"/>
  <p:tag name="KSO_WM_UNIT_INDEX" val="1_3_1"/>
  <p:tag name="KSO_WM_UNIT_ID" val="diagram160045_1*l_h_a*1_3_1"/>
  <p:tag name="KSO_WM_UNIT_CLEAR" val="1"/>
  <p:tag name="KSO_WM_UNIT_LAYERLEVEL" val="1_1_1"/>
  <p:tag name="KSO_WM_UNIT_VALUE" val="15"/>
  <p:tag name="KSO_WM_UNIT_HIGHLIGHT" val="0"/>
  <p:tag name="KSO_WM_UNIT_COMPATIBLE" val="0"/>
  <p:tag name="KSO_WM_DIAGRAM_GROUP_CODE" val="l1-1"/>
  <p:tag name="KSO_WM_UNIT_PRESET_TEXT" val="LOREM IPSUM"/>
</p:tagLst>
</file>

<file path=ppt/tags/tag70.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71.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72.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73.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74.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75.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76.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77.xml><?xml version="1.0" encoding="utf-8"?>
<p:tagLst xmlns:p="http://schemas.openxmlformats.org/presentationml/2006/main">
  <p:tag name="KSO_WM_DIAGRAM_GROUP_CODE" val="l1-6"/>
  <p:tag name="KSO_WM_TEMPLATE_CATEGORY" val="diagram"/>
  <p:tag name="KSO_WM_TEMPLATE_INDEX" val="784"/>
  <p:tag name="KSO_WM_UNIT_TYPE" val="f"/>
  <p:tag name="KSO_WM_UNIT_INDEX" val="1"/>
  <p:tag name="KSO_WM_UNIT_ID" val="diagram784_6*f*1"/>
  <p:tag name="KSO_WM_UNIT_CLEAR" val="1"/>
  <p:tag name="KSO_WM_UNIT_LAYERLEVEL" val="1"/>
  <p:tag name="KSO_WM_UNIT_VALUE" val="135"/>
  <p:tag name="KSO_WM_UNIT_HIGHLIGHT" val="0"/>
  <p:tag name="KSO_WM_UNIT_COMPATIBLE" val="0"/>
  <p:tag name="KSO_WM_TAG_VERSION" val="1.0"/>
  <p:tag name="KSO_WM_BEAUTIFY_FLAG" val="#wm#"/>
  <p:tag name="KSO_WM_UNIT_PRESET_TEXT" val="Lorem ipsum dolor sit amet, consectetur adipisicing elit.Lorem ipsum dolor sit amet, consectetur adipisicing elit.Lorem ipsum dolor sit amet, consectetur adipisicing elit.Lorem ipsum dolor sit amet, consectetur adipisicing elit.Lorem ipsum dolor sit amet, consectetur adipisicing elit.Lorem ipsum dol"/>
</p:tagLst>
</file>

<file path=ppt/tags/tag78.xml><?xml version="1.0" encoding="utf-8"?>
<p:tagLst xmlns:p="http://schemas.openxmlformats.org/presentationml/2006/main">
  <p:tag name="KSO_WM_TEMPLATE_CATEGORY" val="diagram"/>
  <p:tag name="KSO_WM_TEMPLATE_INDEX" val="784"/>
  <p:tag name="KSO_WM_UNIT_TYPE" val="m_h_f"/>
  <p:tag name="KSO_WM_UNIT_INDEX" val="1_1_1"/>
  <p:tag name="KSO_WM_UNIT_ID" val="diagram784_6*m_h_f*1_1_1"/>
  <p:tag name="KSO_WM_UNIT_CLEAR" val="1"/>
  <p:tag name="KSO_WM_UNIT_LAYERLEVEL" val="1_1_1"/>
  <p:tag name="KSO_WM_UNIT_VALUE" val="32"/>
  <p:tag name="KSO_WM_UNIT_HIGHLIGHT" val="0"/>
  <p:tag name="KSO_WM_UNIT_COMPATIBLE" val="0"/>
  <p:tag name="KSO_WM_TAG_VERSION" val="1.0"/>
  <p:tag name="KSO_WM_BEAUTIFY_FLAG" val="#wm#"/>
  <p:tag name="KSO_WM_DIAGRAM_GROUP_CODE" val="m1-1"/>
  <p:tag name="KSO_WM_UNIT_PRESET_TEXT" val="LOREM IPSUM DOLOR"/>
</p:tagLst>
</file>

<file path=ppt/tags/tag79.xml><?xml version="1.0" encoding="utf-8"?>
<p:tagLst xmlns:p="http://schemas.openxmlformats.org/presentationml/2006/main">
  <p:tag name="KSO_WM_TEMPLATE_CATEGORY" val="diagram"/>
  <p:tag name="KSO_WM_TEMPLATE_INDEX" val="784"/>
  <p:tag name="KSO_WM_UNIT_TYPE" val="m_i"/>
  <p:tag name="KSO_WM_UNIT_INDEX" val="1_1"/>
  <p:tag name="KSO_WM_UNIT_ID" val="diagram784_6*m_i*1_1"/>
  <p:tag name="KSO_WM_UNIT_CLEAR" val="1"/>
  <p:tag name="KSO_WM_UNIT_LAYERLEVEL" val="1_1"/>
  <p:tag name="KSO_WM_BEAUTIFY_FLAG" val="#wm#"/>
  <p:tag name="KSO_WM_TAG_VERSION" val="1.0"/>
  <p:tag name="KSO_WM_DIAGRAM_GROUP_CODE" val="m1-1"/>
</p:tagLst>
</file>

<file path=ppt/tags/tag8.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h_f"/>
  <p:tag name="KSO_WM_UNIT_INDEX" val="1_3_1"/>
  <p:tag name="KSO_WM_UNIT_ID" val="diagram160045_1*l_h_f*1_3_1"/>
  <p:tag name="KSO_WM_UNIT_CLEAR" val="1"/>
  <p:tag name="KSO_WM_UNIT_LAYERLEVEL" val="1_1_1"/>
  <p:tag name="KSO_WM_UNIT_VALUE" val="18"/>
  <p:tag name="KSO_WM_UNIT_HIGHLIGHT" val="0"/>
  <p:tag name="KSO_WM_UNIT_COMPATIBLE" val="0"/>
  <p:tag name="KSO_WM_UNIT_PRESET_TEXT_INDEX" val="4"/>
  <p:tag name="KSO_WM_UNIT_PRESET_TEXT_LEN" val="34"/>
  <p:tag name="KSO_WM_DIAGRAM_GROUP_CODE" val="l1-1"/>
</p:tagLst>
</file>

<file path=ppt/tags/tag80.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81.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82.xml><?xml version="1.0" encoding="utf-8"?>
<p:tagLst xmlns:p="http://schemas.openxmlformats.org/presentationml/2006/main">
  <p:tag name="KSO_WM_DIAGRAM_GROUP_CODE" val="l1-6"/>
  <p:tag name="KSO_WM_TEMPLATE_CATEGORY" val="diagram"/>
  <p:tag name="KSO_WM_TEMPLATE_INDEX" val="784"/>
  <p:tag name="KSO_WM_UNIT_TYPE" val="f"/>
  <p:tag name="KSO_WM_UNIT_INDEX" val="1"/>
  <p:tag name="KSO_WM_UNIT_ID" val="diagram784_6*f*1"/>
  <p:tag name="KSO_WM_UNIT_CLEAR" val="1"/>
  <p:tag name="KSO_WM_UNIT_LAYERLEVEL" val="1"/>
  <p:tag name="KSO_WM_UNIT_VALUE" val="135"/>
  <p:tag name="KSO_WM_UNIT_HIGHLIGHT" val="0"/>
  <p:tag name="KSO_WM_UNIT_COMPATIBLE" val="0"/>
  <p:tag name="KSO_WM_TAG_VERSION" val="1.0"/>
  <p:tag name="KSO_WM_BEAUTIFY_FLAG" val="#wm#"/>
  <p:tag name="KSO_WM_UNIT_PRESET_TEXT" val="Lorem ipsum dolor sit amet, consectetur adipisicing elit.Lorem ipsum dolor sit amet, consectetur adipisicing elit.Lorem ipsum dolor sit amet, consectetur adipisicing elit.Lorem ipsum dolor sit amet, consectetur adipisicing elit.Lorem ipsum dolor sit amet, consectetur adipisicing elit.Lorem ipsum dol"/>
</p:tagLst>
</file>

<file path=ppt/tags/tag83.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84.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85.xml><?xml version="1.0" encoding="utf-8"?>
<p:tagLst xmlns:p="http://schemas.openxmlformats.org/presentationml/2006/main">
  <p:tag name="KSO_WM_DIAGRAM_GROUP_CODE" val="l1-6"/>
  <p:tag name="KSO_WM_TEMPLATE_CATEGORY" val="diagram"/>
  <p:tag name="KSO_WM_TEMPLATE_INDEX" val="784"/>
  <p:tag name="KSO_WM_UNIT_TYPE" val="f"/>
  <p:tag name="KSO_WM_UNIT_INDEX" val="1"/>
  <p:tag name="KSO_WM_UNIT_ID" val="diagram784_6*f*1"/>
  <p:tag name="KSO_WM_UNIT_CLEAR" val="1"/>
  <p:tag name="KSO_WM_UNIT_LAYERLEVEL" val="1"/>
  <p:tag name="KSO_WM_UNIT_VALUE" val="135"/>
  <p:tag name="KSO_WM_UNIT_HIGHLIGHT" val="0"/>
  <p:tag name="KSO_WM_UNIT_COMPATIBLE" val="0"/>
  <p:tag name="KSO_WM_TAG_VERSION" val="1.0"/>
  <p:tag name="KSO_WM_BEAUTIFY_FLAG" val="#wm#"/>
  <p:tag name="KSO_WM_UNIT_PRESET_TEXT" val="Lorem ipsum dolor sit amet, consectetur adipisicing elit.Lorem ipsum dolor sit amet, consectetur adipisicing elit.Lorem ipsum dolor sit amet, consectetur adipisicing elit.Lorem ipsum dolor sit amet, consectetur adipisicing elit.Lorem ipsum dolor sit amet, consectetur adipisicing elit.Lorem ipsum dol"/>
</p:tagLst>
</file>

<file path=ppt/tags/tag86.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87.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88.xml><?xml version="1.0" encoding="utf-8"?>
<p:tagLst xmlns:p="http://schemas.openxmlformats.org/presentationml/2006/main">
  <p:tag name="KSO_WM_DIAGRAM_GROUP_CODE" val="l1-6"/>
  <p:tag name="KSO_WM_TEMPLATE_CATEGORY" val="diagram"/>
  <p:tag name="KSO_WM_TEMPLATE_INDEX" val="784"/>
  <p:tag name="KSO_WM_UNIT_TYPE" val="f"/>
  <p:tag name="KSO_WM_UNIT_INDEX" val="1"/>
  <p:tag name="KSO_WM_UNIT_ID" val="diagram784_6*f*1"/>
  <p:tag name="KSO_WM_UNIT_CLEAR" val="1"/>
  <p:tag name="KSO_WM_UNIT_LAYERLEVEL" val="1"/>
  <p:tag name="KSO_WM_UNIT_VALUE" val="135"/>
  <p:tag name="KSO_WM_UNIT_HIGHLIGHT" val="0"/>
  <p:tag name="KSO_WM_UNIT_COMPATIBLE" val="0"/>
  <p:tag name="KSO_WM_TAG_VERSION" val="1.0"/>
  <p:tag name="KSO_WM_BEAUTIFY_FLAG" val="#wm#"/>
  <p:tag name="KSO_WM_UNIT_PRESET_TEXT" val="Lorem ipsum dolor sit amet, consectetur adipisicing elit.Lorem ipsum dolor sit amet, consectetur adipisicing elit.Lorem ipsum dolor sit amet, consectetur adipisicing elit.Lorem ipsum dolor sit amet, consectetur adipisicing elit.Lorem ipsum dolor sit amet, consectetur adipisicing elit.Lorem ipsum dol"/>
</p:tagLst>
</file>

<file path=ppt/tags/tag89.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ags/tag9.xml><?xml version="1.0" encoding="utf-8"?>
<p:tagLst xmlns:p="http://schemas.openxmlformats.org/presentationml/2006/main">
  <p:tag name="KSO_WM_TAG_VERSION" val="1.0"/>
  <p:tag name="KSO_WM_BEAUTIFY_FLAG" val="#wm#"/>
  <p:tag name="KSO_WM_TEMPLATE_CATEGORY" val="diagram"/>
  <p:tag name="KSO_WM_TEMPLATE_INDEX" val="160045"/>
  <p:tag name="KSO_WM_UNIT_TYPE" val="l_i"/>
  <p:tag name="KSO_WM_UNIT_INDEX" val="1_2"/>
  <p:tag name="KSO_WM_UNIT_ID" val="diagram160045_1*l_i*1_2"/>
  <p:tag name="KSO_WM_UNIT_CLEAR" val="1"/>
  <p:tag name="KSO_WM_UNIT_LAYERLEVEL" val="1_1"/>
  <p:tag name="KSO_WM_DIAGRAM_GROUP_CODE" val="l1-1"/>
</p:tagLst>
</file>

<file path=ppt/tags/tag90.xml><?xml version="1.0" encoding="utf-8"?>
<p:tagLst xmlns:p="http://schemas.openxmlformats.org/presentationml/2006/main">
  <p:tag name="KSO_WM_UNIT_RELATE_UNITID" val="261*l*1"/>
  <p:tag name="KSO_WM_TAG_VERSION" val="1.0"/>
  <p:tag name="KSO_WM_TEMPLATE_CATEGORY" val="diagram"/>
  <p:tag name="KSO_WM_TEMPLATE_INDEX" val="784"/>
  <p:tag name="KSO_WM_UNIT_TYPE" val="a"/>
  <p:tag name="KSO_WM_UNIT_INDEX" val="1"/>
  <p:tag name="KSO_WM_UNIT_ID" val="diagram784_6*a*1"/>
  <p:tag name="KSO_WM_UNIT_CLEAR" val="1"/>
  <p:tag name="KSO_WM_UNIT_LAYERLEVEL" val="1"/>
  <p:tag name="KSO_WM_UNIT_VALUE" val="21"/>
  <p:tag name="KSO_WM_UNIT_ISCONTENTSTITLE" val="0"/>
  <p:tag name="KSO_WM_UNIT_HIGHLIGHT" val="0"/>
  <p:tag name="KSO_WM_UNIT_COMPATIBLE" val="0"/>
  <p:tag name="KSO_WM_UNIT_PRESET_TEXT_INDEX" val="3"/>
  <p:tag name="KSO_WM_UNIT_PRESET_TEXT_LEN" val="17"/>
  <p:tag name="KSO_WM_BEAUTIFY_FLAG" val="#wm#"/>
</p:tagLst>
</file>

<file path=ppt/tags/tag91.xml><?xml version="1.0" encoding="utf-8"?>
<p:tagLst xmlns:p="http://schemas.openxmlformats.org/presentationml/2006/main">
  <p:tag name="KSO_WM_DIAGRAM_GROUP_CODE" val="l1-6"/>
  <p:tag name="KSO_WM_TEMPLATE_CATEGORY" val="diagram"/>
  <p:tag name="KSO_WM_TEMPLATE_INDEX" val="784"/>
  <p:tag name="KSO_WM_UNIT_TYPE" val="f"/>
  <p:tag name="KSO_WM_UNIT_INDEX" val="1"/>
  <p:tag name="KSO_WM_UNIT_ID" val="diagram784_6*f*1"/>
  <p:tag name="KSO_WM_UNIT_CLEAR" val="1"/>
  <p:tag name="KSO_WM_UNIT_LAYERLEVEL" val="1"/>
  <p:tag name="KSO_WM_UNIT_VALUE" val="135"/>
  <p:tag name="KSO_WM_UNIT_HIGHLIGHT" val="0"/>
  <p:tag name="KSO_WM_UNIT_COMPATIBLE" val="0"/>
  <p:tag name="KSO_WM_TAG_VERSION" val="1.0"/>
  <p:tag name="KSO_WM_BEAUTIFY_FLAG" val="#wm#"/>
  <p:tag name="KSO_WM_UNIT_PRESET_TEXT" val="Lorem ipsum dolor sit amet, consectetur adipisicing elit.Lorem ipsum dolor sit amet, consectetur adipisicing elit.Lorem ipsum dolor sit amet, consectetur adipisicing elit.Lorem ipsum dolor sit amet, consectetur adipisicing elit.Lorem ipsum dolor sit amet, consectetur adipisicing elit.Lorem ipsum dol"/>
</p:tagLst>
</file>

<file path=ppt/tags/tag92.xml><?xml version="1.0" encoding="utf-8"?>
<p:tagLst xmlns:p="http://schemas.openxmlformats.org/presentationml/2006/main">
  <p:tag name="KSO_WM_SLIDE_ID" val="diagram784_6"/>
  <p:tag name="KSO_WM_SLIDE_INDEX" val="6"/>
  <p:tag name="KSO_WM_SLIDE_ITEM_CNT" val="1"/>
  <p:tag name="KSO_WM_SLIDE_LAYOUT" val="a_m_f"/>
  <p:tag name="KSO_WM_SLIDE_LAYOUT_CNT" val="1_1_1"/>
  <p:tag name="KSO_WM_SLIDE_TYPE" val="text"/>
  <p:tag name="KSO_WM_BEAUTIFY_FLAG" val="#wm#"/>
  <p:tag name="KSO_WM_SLIDE_POSITION" val="63*203"/>
  <p:tag name="KSO_WM_SLIDE_SIZE" val="833*279"/>
  <p:tag name="KSO_WM_TEMPLATE_CATEGORY" val="diagram"/>
  <p:tag name="KSO_WM_TEMPLATE_INDEX" val="784"/>
  <p:tag name="KSO_WM_DIAGRAM_GROUP_CODE" val="m1-1"/>
  <p:tag name="KSO_WM_TAG_VERSION" val="1.0"/>
</p:tagLst>
</file>

<file path=ppt/theme/theme1.xml><?xml version="1.0" encoding="utf-8"?>
<a:theme xmlns:a="http://schemas.openxmlformats.org/drawingml/2006/main" name="自定义设计方案">
  <a:themeElements>
    <a:clrScheme name="自定义 124">
      <a:dk1>
        <a:sysClr val="windowText" lastClr="000000"/>
      </a:dk1>
      <a:lt1>
        <a:sysClr val="window" lastClr="FFFFFF"/>
      </a:lt1>
      <a:dk2>
        <a:srgbClr val="44546A"/>
      </a:dk2>
      <a:lt2>
        <a:srgbClr val="E7E6E6"/>
      </a:lt2>
      <a:accent1>
        <a:srgbClr val="484A5F"/>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50">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5339</Words>
  <Application>WPS 演示</Application>
  <PresentationFormat>宽屏</PresentationFormat>
  <Paragraphs>571</Paragraphs>
  <Slides>52</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52</vt:i4>
      </vt:variant>
    </vt:vector>
  </HeadingPairs>
  <TitlesOfParts>
    <vt:vector size="61" baseType="lpstr">
      <vt:lpstr>Arial</vt:lpstr>
      <vt:lpstr>宋体</vt:lpstr>
      <vt:lpstr>Wingdings</vt:lpstr>
      <vt:lpstr>黑体</vt:lpstr>
      <vt:lpstr>Wingdings</vt:lpstr>
      <vt:lpstr>微软雅黑</vt:lpstr>
      <vt:lpstr>Arial Unicode MS</vt:lpstr>
      <vt:lpstr>Calibri</vt:lpstr>
      <vt:lpstr>自定义设计方案</vt:lpstr>
      <vt:lpstr>基要真理  -神的性格：可交通的属性(1)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内容提要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内容提要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内容提要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内容提要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WPS_135302087</cp:lastModifiedBy>
  <cp:revision>690</cp:revision>
  <dcterms:created xsi:type="dcterms:W3CDTF">2015-05-05T08:02:00Z</dcterms:created>
  <dcterms:modified xsi:type="dcterms:W3CDTF">2019-07-07T04:11:40Z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2052-11.1.0.8806</vt:lpwstr>
  </property>
</Properties>
</file>