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9" r:id="rId3"/>
    <p:sldId id="266" r:id="rId5"/>
    <p:sldId id="264" r:id="rId6"/>
    <p:sldId id="262" r:id="rId7"/>
    <p:sldId id="376" r:id="rId8"/>
    <p:sldId id="380" r:id="rId9"/>
    <p:sldId id="381" r:id="rId10"/>
    <p:sldId id="382" r:id="rId11"/>
    <p:sldId id="321" r:id="rId12"/>
    <p:sldId id="318" r:id="rId13"/>
    <p:sldId id="323" r:id="rId14"/>
    <p:sldId id="383" r:id="rId15"/>
    <p:sldId id="446" r:id="rId16"/>
    <p:sldId id="445" r:id="rId17"/>
    <p:sldId id="390" r:id="rId18"/>
    <p:sldId id="425" r:id="rId19"/>
    <p:sldId id="391" r:id="rId20"/>
    <p:sldId id="436" r:id="rId21"/>
    <p:sldId id="392" r:id="rId22"/>
    <p:sldId id="394" r:id="rId23"/>
    <p:sldId id="395" r:id="rId24"/>
    <p:sldId id="426" r:id="rId25"/>
    <p:sldId id="393" r:id="rId26"/>
    <p:sldId id="429" r:id="rId27"/>
    <p:sldId id="389" r:id="rId28"/>
    <p:sldId id="397" r:id="rId29"/>
    <p:sldId id="430" r:id="rId30"/>
    <p:sldId id="396" r:id="rId31"/>
    <p:sldId id="398" r:id="rId32"/>
    <p:sldId id="399" r:id="rId33"/>
    <p:sldId id="431" r:id="rId34"/>
    <p:sldId id="412" r:id="rId35"/>
    <p:sldId id="442" r:id="rId36"/>
    <p:sldId id="400" r:id="rId37"/>
    <p:sldId id="408" r:id="rId38"/>
    <p:sldId id="441" r:id="rId39"/>
    <p:sldId id="432" r:id="rId40"/>
    <p:sldId id="401" r:id="rId41"/>
    <p:sldId id="409" r:id="rId42"/>
    <p:sldId id="402" r:id="rId43"/>
    <p:sldId id="410" r:id="rId44"/>
    <p:sldId id="433" r:id="rId45"/>
    <p:sldId id="403" r:id="rId46"/>
    <p:sldId id="443" r:id="rId47"/>
    <p:sldId id="434" r:id="rId48"/>
    <p:sldId id="404" r:id="rId49"/>
    <p:sldId id="411" r:id="rId50"/>
    <p:sldId id="405" r:id="rId51"/>
    <p:sldId id="435" r:id="rId52"/>
    <p:sldId id="406" r:id="rId53"/>
    <p:sldId id="407" r:id="rId54"/>
    <p:sldId id="440" r:id="rId5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8" Type="http://schemas.openxmlformats.org/officeDocument/2006/relationships/tableStyles" Target="tableStyles.xml"/><Relationship Id="rId57" Type="http://schemas.openxmlformats.org/officeDocument/2006/relationships/viewProps" Target="viewProps.xml"/><Relationship Id="rId56" Type="http://schemas.openxmlformats.org/officeDocument/2006/relationships/presProps" Target="presProps.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BC58537-021D-483D-8BAA-AED679C2B15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6A8937-B7E4-487F-B994-B22685A2A5D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2D39FD1-82E4-42F1-B3FE-81C52C386A3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704850" y="1122363"/>
            <a:ext cx="5772150" cy="2387600"/>
          </a:xfrm>
        </p:spPr>
        <p:txBody>
          <a:bodyPr anchor="b"/>
          <a:lstStyle>
            <a:lvl1pPr algn="l">
              <a:defRPr sz="6000">
                <a:solidFill>
                  <a:srgbClr val="FBFBFB"/>
                </a:solidFill>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704850" y="3602038"/>
            <a:ext cx="5772150" cy="1655762"/>
          </a:xfrm>
        </p:spPr>
        <p:txBody>
          <a:bodyPr/>
          <a:lstStyle>
            <a:lvl1pPr marL="0" indent="0" algn="l">
              <a:buNone/>
              <a:defRPr sz="2400">
                <a:solidFill>
                  <a:srgbClr val="FBFBF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D3055B-5BEA-4B5F-A012-D630FB90DD8D}" type="slidenum">
              <a:rPr lang="zh-CN" altLang="en-US" smtClean="0"/>
            </a:fld>
            <a:endParaRPr lang="zh-CN" altLang="en-US"/>
          </a:p>
        </p:txBody>
      </p:sp>
      <p:sp>
        <p:nvSpPr>
          <p:cNvPr id="7" name="内容占位符 6"/>
          <p:cNvSpPr>
            <a:spLocks noGrp="1"/>
          </p:cNvSpPr>
          <p:nvPr>
            <p:ph sz="quarter" idx="13"/>
          </p:nvPr>
        </p:nvSpPr>
        <p:spPr>
          <a:xfrm>
            <a:off x="838800" y="363600"/>
            <a:ext cx="10515600" cy="5810400"/>
          </a:xfrm>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 name="圆角矩形 9"/>
          <p:cNvSpPr/>
          <p:nvPr userDrawn="1"/>
        </p:nvSpPr>
        <p:spPr>
          <a:xfrm>
            <a:off x="2711624" y="1561541"/>
            <a:ext cx="6446837" cy="3814762"/>
          </a:xfrm>
          <a:prstGeom prst="roundRect">
            <a:avLst>
              <a:gd name="adj" fmla="val 6395"/>
            </a:avLst>
          </a:prstGeom>
          <a:solidFill>
            <a:srgbClr val="FCFCFC"/>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just">
              <a:lnSpc>
                <a:spcPct val="150000"/>
              </a:lnSpc>
              <a:defRPr/>
            </a:pPr>
            <a:endParaRPr lang="zh-CN" altLang="en-US" dirty="0">
              <a:solidFill>
                <a:srgbClr val="1C1C1C"/>
              </a:solidFill>
              <a:latin typeface="Arial" panose="020B0604020202020204" pitchFamily="34" charset="0"/>
              <a:ea typeface="黑体" panose="02010609060101010101" pitchFamily="49" charset="-122"/>
            </a:endParaRPr>
          </a:p>
        </p:txBody>
      </p:sp>
      <p:sp>
        <p:nvSpPr>
          <p:cNvPr id="11" name="TextBox 7"/>
          <p:cNvSpPr txBox="1"/>
          <p:nvPr userDrawn="1"/>
        </p:nvSpPr>
        <p:spPr>
          <a:xfrm>
            <a:off x="3780183" y="1247775"/>
            <a:ext cx="4468468" cy="511175"/>
          </a:xfrm>
          <a:prstGeom prst="roundRect">
            <a:avLst/>
          </a:prstGeom>
          <a:solidFill>
            <a:schemeClr val="accent1"/>
          </a:solidFill>
          <a:ln w="57150">
            <a:noFill/>
          </a:ln>
        </p:spPr>
        <p:txBody>
          <a:bodyPr wrap="square">
            <a:spAutoFit/>
          </a:bodyPr>
          <a:lstStyle/>
          <a:p>
            <a:pPr algn="ctr">
              <a:defRPr/>
            </a:pPr>
            <a:endParaRPr lang="zh-CN" altLang="en-US" sz="2400" dirty="0">
              <a:solidFill>
                <a:srgbClr val="FBFBFB"/>
              </a:solidFill>
              <a:latin typeface="Arial" panose="020B0604020202020204" pitchFamily="34" charset="0"/>
              <a:ea typeface="黑体" panose="02010609060101010101" pitchFamily="49" charset="-122"/>
            </a:endParaRPr>
          </a:p>
        </p:txBody>
      </p:sp>
      <p:pic>
        <p:nvPicPr>
          <p:cNvPr id="12" name="图片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51586" y="4842903"/>
            <a:ext cx="2125663"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a:xfrm>
            <a:off x="3780000" y="1249200"/>
            <a:ext cx="4467600" cy="511200"/>
          </a:xfrm>
        </p:spPr>
        <p:txBody>
          <a:bodyPr anchor="t" anchorCtr="0">
            <a:normAutofit/>
          </a:bodyPr>
          <a:lstStyle>
            <a:lvl1pPr algn="ctr">
              <a:defRPr sz="2400" b="0">
                <a:solidFill>
                  <a:schemeClr val="bg1"/>
                </a:solidFill>
              </a:defRPr>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2710800" y="1562400"/>
            <a:ext cx="6447600" cy="3816000"/>
          </a:xfrm>
        </p:spPr>
        <p:txBody>
          <a:bodyPr anchor="ctr" anchorCtr="0">
            <a:normAutofit/>
          </a:bodyPr>
          <a:lstStyle>
            <a:lvl1pPr marL="0" indent="0">
              <a:spcBef>
                <a:spcPts val="0"/>
              </a:spcBef>
              <a:buFont typeface="Arial" panose="020B0604020202020204" pitchFamily="34" charset="0"/>
              <a:buNone/>
              <a:defRPr sz="2400">
                <a:solidFill>
                  <a:schemeClr val="tx1"/>
                </a:solidFill>
              </a:defRPr>
            </a:lvl1pPr>
            <a:lvl2pPr marL="457200" indent="0">
              <a:buNone/>
              <a:defRPr sz="2000"/>
            </a:lvl2pPr>
            <a:lvl3pPr marL="914400" indent="0">
              <a:buNone/>
              <a:defRPr sz="1800"/>
            </a:lvl3pPr>
            <a:lvl4pPr marL="1371600" indent="0">
              <a:buNone/>
              <a:defRPr sz="1800"/>
            </a:lvl4pPr>
            <a:lvl5pPr marL="1828800" indent="0">
              <a:buNone/>
              <a:defRPr sz="1800"/>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12" name="组合 11"/>
          <p:cNvGrpSpPr/>
          <p:nvPr userDrawn="1"/>
        </p:nvGrpSpPr>
        <p:grpSpPr>
          <a:xfrm>
            <a:off x="1655954" y="900974"/>
            <a:ext cx="9052996" cy="4378928"/>
            <a:chOff x="1655954" y="900974"/>
            <a:chExt cx="9052996" cy="4378928"/>
          </a:xfrm>
        </p:grpSpPr>
        <p:sp>
          <p:nvSpPr>
            <p:cNvPr id="7" name="菱形 6"/>
            <p:cNvSpPr/>
            <p:nvPr userDrawn="1"/>
          </p:nvSpPr>
          <p:spPr>
            <a:xfrm>
              <a:off x="1849119" y="1689809"/>
              <a:ext cx="2801258" cy="280125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7200" dirty="0">
                <a:solidFill>
                  <a:srgbClr val="FBFBFB"/>
                </a:solidFill>
                <a:latin typeface="Arial" panose="020B0604020202020204" pitchFamily="34" charset="0"/>
                <a:ea typeface="黑体" panose="02010609060101010101" pitchFamily="49" charset="-122"/>
              </a:endParaRPr>
            </a:p>
          </p:txBody>
        </p:sp>
        <p:cxnSp>
          <p:nvCxnSpPr>
            <p:cNvPr id="8" name="直接连接符 7"/>
            <p:cNvCxnSpPr/>
            <p:nvPr userDrawn="1"/>
          </p:nvCxnSpPr>
          <p:spPr>
            <a:xfrm>
              <a:off x="2844673" y="900974"/>
              <a:ext cx="1356215" cy="1356215"/>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nvCxnSpPr>
          <p:spPr>
            <a:xfrm flipH="1">
              <a:off x="1655954" y="1305560"/>
              <a:ext cx="1581548" cy="1581549"/>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V="1">
              <a:off x="2452334" y="2624773"/>
              <a:ext cx="2655129" cy="2655129"/>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平行四边形 10"/>
            <p:cNvSpPr/>
            <p:nvPr userDrawn="1"/>
          </p:nvSpPr>
          <p:spPr>
            <a:xfrm>
              <a:off x="3249748" y="3655060"/>
              <a:ext cx="7459202" cy="604520"/>
            </a:xfrm>
            <a:prstGeom prst="parallelogram">
              <a:avLst>
                <a:gd name="adj" fmla="val 9603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3200" dirty="0">
                <a:solidFill>
                  <a:srgbClr val="FBFBFB"/>
                </a:solidFill>
                <a:latin typeface="Arial" panose="020B0604020202020204" pitchFamily="34" charset="0"/>
                <a:ea typeface="黑体" panose="02010609060101010101" pitchFamily="49" charset="-122"/>
              </a:endParaRPr>
            </a:p>
          </p:txBody>
        </p:sp>
      </p:grpSp>
      <p:sp>
        <p:nvSpPr>
          <p:cNvPr id="2" name="标题 1"/>
          <p:cNvSpPr>
            <a:spLocks noGrp="1"/>
          </p:cNvSpPr>
          <p:nvPr>
            <p:ph type="title"/>
          </p:nvPr>
        </p:nvSpPr>
        <p:spPr>
          <a:xfrm>
            <a:off x="3250800" y="3654000"/>
            <a:ext cx="7459200" cy="604800"/>
          </a:xfrm>
        </p:spPr>
        <p:txBody>
          <a:bodyPr anchor="ctr" anchorCtr="0">
            <a:noAutofit/>
          </a:bodyPr>
          <a:lstStyle>
            <a:lvl1pPr algn="ctr">
              <a:defRPr sz="3200" b="0">
                <a:solidFill>
                  <a:schemeClr val="bg1"/>
                </a:solidFill>
              </a:defRPr>
            </a:lvl1pPr>
          </a:lstStyle>
          <a:p>
            <a:r>
              <a:rPr lang="zh-CN" altLang="en-US" dirty="0" smtClean="0"/>
              <a:t>单击此处编辑母版标题样式</a:t>
            </a:r>
            <a:endParaRPr lang="zh-CN" altLang="en-US" dirty="0"/>
          </a:p>
        </p:txBody>
      </p:sp>
      <p:sp>
        <p:nvSpPr>
          <p:cNvPr id="4" name="日期占位符 3"/>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圆角矩形 7"/>
          <p:cNvSpPr/>
          <p:nvPr userDrawn="1"/>
        </p:nvSpPr>
        <p:spPr>
          <a:xfrm>
            <a:off x="1092521" y="1561541"/>
            <a:ext cx="4755976" cy="3814762"/>
          </a:xfrm>
          <a:prstGeom prst="roundRect">
            <a:avLst>
              <a:gd name="adj" fmla="val 6395"/>
            </a:avLst>
          </a:prstGeom>
          <a:solidFill>
            <a:srgbClr val="FCFCFC"/>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just">
              <a:lnSpc>
                <a:spcPct val="150000"/>
              </a:lnSpc>
              <a:defRPr/>
            </a:pPr>
            <a:endParaRPr lang="zh-CN" altLang="en-US" dirty="0">
              <a:solidFill>
                <a:srgbClr val="1C1C1C"/>
              </a:solidFill>
              <a:latin typeface="Arial" panose="020B0604020202020204" pitchFamily="34" charset="0"/>
              <a:ea typeface="黑体" panose="02010609060101010101" pitchFamily="49" charset="-122"/>
            </a:endParaRPr>
          </a:p>
        </p:txBody>
      </p:sp>
      <p:sp>
        <p:nvSpPr>
          <p:cNvPr id="9" name="TextBox 7"/>
          <p:cNvSpPr txBox="1"/>
          <p:nvPr userDrawn="1"/>
        </p:nvSpPr>
        <p:spPr>
          <a:xfrm>
            <a:off x="1441938" y="389013"/>
            <a:ext cx="9355016" cy="511175"/>
          </a:xfrm>
          <a:prstGeom prst="roundRect">
            <a:avLst/>
          </a:prstGeom>
          <a:solidFill>
            <a:schemeClr val="accent1"/>
          </a:solidFill>
          <a:ln w="57150">
            <a:noFill/>
          </a:ln>
        </p:spPr>
        <p:txBody>
          <a:bodyPr wrap="square">
            <a:spAutoFit/>
          </a:bodyPr>
          <a:lstStyle/>
          <a:p>
            <a:pPr algn="ctr">
              <a:defRPr/>
            </a:pPr>
            <a:endParaRPr lang="zh-CN" altLang="en-US" sz="2400" dirty="0">
              <a:solidFill>
                <a:srgbClr val="FBFBFB"/>
              </a:solidFill>
              <a:latin typeface="Arial" panose="020B0604020202020204" pitchFamily="34" charset="0"/>
              <a:ea typeface="黑体" panose="02010609060101010101" pitchFamily="49" charset="-122"/>
            </a:endParaRPr>
          </a:p>
        </p:txBody>
      </p:sp>
      <p:pic>
        <p:nvPicPr>
          <p:cNvPr id="10" name="图片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07678" y="4842903"/>
            <a:ext cx="2125663"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圆角矩形 10"/>
          <p:cNvSpPr/>
          <p:nvPr userDrawn="1"/>
        </p:nvSpPr>
        <p:spPr>
          <a:xfrm>
            <a:off x="6332736" y="1561541"/>
            <a:ext cx="4755976" cy="3814762"/>
          </a:xfrm>
          <a:prstGeom prst="roundRect">
            <a:avLst>
              <a:gd name="adj" fmla="val 6395"/>
            </a:avLst>
          </a:prstGeom>
          <a:solidFill>
            <a:srgbClr val="FCFCFC"/>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just">
              <a:lnSpc>
                <a:spcPct val="150000"/>
              </a:lnSpc>
              <a:defRPr/>
            </a:pPr>
            <a:endParaRPr lang="zh-CN" altLang="en-US" dirty="0">
              <a:solidFill>
                <a:srgbClr val="1C1C1C"/>
              </a:solidFill>
              <a:latin typeface="Arial" panose="020B0604020202020204" pitchFamily="34" charset="0"/>
              <a:ea typeface="黑体" panose="02010609060101010101" pitchFamily="49" charset="-122"/>
            </a:endParaRPr>
          </a:p>
        </p:txBody>
      </p:sp>
      <p:pic>
        <p:nvPicPr>
          <p:cNvPr id="12" name="图片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47893" y="4842903"/>
            <a:ext cx="2125663"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a:xfrm>
            <a:off x="1441938" y="389013"/>
            <a:ext cx="9355016" cy="511176"/>
          </a:xfrm>
        </p:spPr>
        <p:txBody>
          <a:bodyPr anchor="ctr" anchorCtr="0">
            <a:normAutofit/>
          </a:bodyPr>
          <a:lstStyle>
            <a:lvl1pPr algn="ctr">
              <a:defRPr sz="2400" b="0">
                <a:solidFill>
                  <a:schemeClr val="bg1"/>
                </a:solidFill>
              </a:defRPr>
            </a:lvl1pPr>
          </a:lstStyle>
          <a:p>
            <a:r>
              <a:rPr lang="zh-CN" altLang="en-US" dirty="0" smtClean="0"/>
              <a:t>单击此处编辑母版标题样式</a:t>
            </a:r>
            <a:endParaRPr lang="zh-CN" altLang="en-US" dirty="0"/>
          </a:p>
        </p:txBody>
      </p:sp>
      <p:sp>
        <p:nvSpPr>
          <p:cNvPr id="3" name="内容占位符 2"/>
          <p:cNvSpPr>
            <a:spLocks noGrp="1"/>
          </p:cNvSpPr>
          <p:nvPr>
            <p:ph sz="half" idx="1" hasCustomPrompt="1"/>
          </p:nvPr>
        </p:nvSpPr>
        <p:spPr>
          <a:xfrm>
            <a:off x="1166377" y="1561541"/>
            <a:ext cx="4603576" cy="3814762"/>
          </a:xfrm>
        </p:spPr>
        <p:txBody>
          <a:bodyPr anchor="ctr" anchorCtr="0">
            <a:normAutofit/>
          </a:bodyPr>
          <a:lstStyle>
            <a:lvl1pPr marL="0" indent="0" algn="ctr">
              <a:spcBef>
                <a:spcPts val="0"/>
              </a:spcBef>
              <a:buFont typeface="Arial" panose="020B0604020202020204" pitchFamily="34" charset="0"/>
              <a:buNone/>
              <a:defRPr sz="2400">
                <a:solidFill>
                  <a:schemeClr val="tx1"/>
                </a:solidFill>
              </a:defRPr>
            </a:lvl1pPr>
            <a:lvl2pPr marL="457200" indent="0" algn="ctr">
              <a:buFont typeface="Arial" panose="020B0604020202020204" pitchFamily="34" charset="0"/>
              <a:buNone/>
              <a:defRPr sz="2000">
                <a:solidFill>
                  <a:schemeClr val="tx1"/>
                </a:solidFill>
              </a:defRPr>
            </a:lvl2pPr>
            <a:lvl3pPr marL="914400" indent="0" algn="ctr">
              <a:buFont typeface="Arial" panose="020B0604020202020204" pitchFamily="34" charset="0"/>
              <a:buNone/>
              <a:defRPr sz="1800">
                <a:solidFill>
                  <a:schemeClr val="tx1"/>
                </a:solidFill>
              </a:defRPr>
            </a:lvl3pPr>
            <a:lvl4pPr marL="1371600" indent="0" algn="ctr">
              <a:buFont typeface="Arial" panose="020B0604020202020204" pitchFamily="34" charset="0"/>
              <a:buNone/>
              <a:defRPr sz="1800">
                <a:solidFill>
                  <a:schemeClr val="tx1"/>
                </a:solidFill>
              </a:defRPr>
            </a:lvl4pPr>
            <a:lvl5pPr marL="1828800" indent="0" algn="ctr">
              <a:buFont typeface="Arial" panose="020B0604020202020204" pitchFamily="34" charset="0"/>
              <a:buNone/>
              <a:defRPr sz="1800">
                <a:solidFill>
                  <a:schemeClr val="tx1"/>
                </a:solidFill>
              </a:defRPr>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hasCustomPrompt="1"/>
          </p:nvPr>
        </p:nvSpPr>
        <p:spPr>
          <a:xfrm>
            <a:off x="6378456" y="1561541"/>
            <a:ext cx="4679776" cy="3814762"/>
          </a:xfrm>
        </p:spPr>
        <p:txBody>
          <a:bodyPr anchor="ctr" anchorCtr="0">
            <a:normAutofit/>
          </a:bodyPr>
          <a:lstStyle>
            <a:lvl1pPr marL="0" indent="0" algn="ctr">
              <a:spcBef>
                <a:spcPts val="0"/>
              </a:spcBef>
              <a:buFont typeface="Arial" panose="020B0604020202020204" pitchFamily="34" charset="0"/>
              <a:buNone/>
              <a:defRPr sz="2400">
                <a:solidFill>
                  <a:schemeClr val="tx1"/>
                </a:solidFill>
              </a:defRPr>
            </a:lvl1pPr>
            <a:lvl2pPr marL="457200" indent="0" algn="ctr">
              <a:buFont typeface="Arial" panose="020B0604020202020204" pitchFamily="34" charset="0"/>
              <a:buNone/>
              <a:defRPr sz="2000">
                <a:solidFill>
                  <a:schemeClr val="tx1"/>
                </a:solidFill>
              </a:defRPr>
            </a:lvl2pPr>
            <a:lvl3pPr marL="914400" indent="0" algn="ctr">
              <a:buFont typeface="Arial" panose="020B0604020202020204" pitchFamily="34" charset="0"/>
              <a:buNone/>
              <a:defRPr sz="1800">
                <a:solidFill>
                  <a:schemeClr val="tx1"/>
                </a:solidFill>
              </a:defRPr>
            </a:lvl3pPr>
            <a:lvl4pPr marL="1371600" indent="0" algn="ctr">
              <a:buFont typeface="Arial" panose="020B0604020202020204" pitchFamily="34" charset="0"/>
              <a:buNone/>
              <a:defRPr sz="1800">
                <a:solidFill>
                  <a:schemeClr val="tx1"/>
                </a:solidFill>
              </a:defRPr>
            </a:lvl4pPr>
            <a:lvl5pPr marL="1828800" indent="0" algn="ctr">
              <a:buFont typeface="Arial" panose="020B0604020202020204" pitchFamily="34" charset="0"/>
              <a:buNone/>
              <a:defRPr sz="1800">
                <a:solidFill>
                  <a:schemeClr val="tx1"/>
                </a:solidFill>
              </a:defRPr>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normAutofit/>
          </a:bodyPr>
          <a:lstStyle>
            <a:lvl1pPr>
              <a:defRPr sz="2400"/>
            </a:lvl1pPr>
            <a:lvl2pPr>
              <a:defRPr sz="2000"/>
            </a:lvl2pPr>
            <a:lvl3pPr>
              <a:defRPr sz="1800"/>
            </a:lvl3pPr>
            <a:lvl4pPr>
              <a:defRPr sz="1800"/>
            </a:lvl4pPr>
            <a:lvl5pPr>
              <a:defRPr sz="1800"/>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hasCustomPrompt="1"/>
          </p:nvPr>
        </p:nvSpPr>
        <p:spPr>
          <a:xfrm>
            <a:off x="6172200" y="2505075"/>
            <a:ext cx="5183188" cy="3684588"/>
          </a:xfrm>
        </p:spPr>
        <p:txBody>
          <a:bodyPr>
            <a:normAutofit/>
          </a:bodyPr>
          <a:lstStyle>
            <a:lvl1pPr>
              <a:defRPr sz="2400"/>
            </a:lvl1pPr>
            <a:lvl2pPr>
              <a:defRPr sz="2000"/>
            </a:lvl2pPr>
            <a:lvl3pPr>
              <a:defRPr sz="1800"/>
            </a:lvl3pPr>
            <a:lvl4pPr>
              <a:defRPr sz="1800"/>
            </a:lvl4pPr>
            <a:lvl5pPr>
              <a:defRPr sz="1800"/>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 name="矩形 9"/>
          <p:cNvSpPr/>
          <p:nvPr userDrawn="1"/>
        </p:nvSpPr>
        <p:spPr>
          <a:xfrm>
            <a:off x="0" y="724678"/>
            <a:ext cx="579120" cy="5302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629920" y="724678"/>
            <a:ext cx="121920" cy="530255"/>
          </a:xfrm>
          <a:prstGeom prst="rect">
            <a:avLst/>
          </a:prstGeom>
          <a:solidFill>
            <a:srgbClr val="8C8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6"/>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705600" y="1123200"/>
            <a:ext cx="5770800" cy="2386800"/>
          </a:xfrm>
        </p:spPr>
        <p:txBody>
          <a:bodyPr anchor="b" anchorCtr="0">
            <a:noAutofit/>
          </a:bodyPr>
          <a:lstStyle>
            <a:lvl1pPr>
              <a:defRPr sz="8800">
                <a:solidFill>
                  <a:schemeClr val="bg1"/>
                </a:solidFill>
              </a:defRPr>
            </a:lvl1pPr>
          </a:lstStyle>
          <a:p>
            <a:r>
              <a:rPr lang="zh-CN" altLang="en-US" dirty="0" smtClean="0"/>
              <a:t>编辑标题</a:t>
            </a:r>
            <a:endParaRPr lang="zh-CN" altLang="en-US" dirty="0"/>
          </a:p>
        </p:txBody>
      </p:sp>
      <p:sp>
        <p:nvSpPr>
          <p:cNvPr id="3" name="日期占位符 2"/>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9787" y="457200"/>
            <a:ext cx="4165200" cy="1602000"/>
          </a:xfrm>
        </p:spPr>
        <p:txBody>
          <a:bodyPr anchor="b"/>
          <a:lstStyle>
            <a:lvl1pPr>
              <a:defRPr sz="3200"/>
            </a:lvl1pPr>
          </a:lstStyle>
          <a:p>
            <a:r>
              <a:rPr lang="zh-CN" altLang="en-US" dirty="0" smtClean="0"/>
              <a:t>单击此处编辑标题</a:t>
            </a:r>
            <a:endParaRPr lang="zh-CN" altLang="en-US" dirty="0"/>
          </a:p>
        </p:txBody>
      </p:sp>
      <p:sp>
        <p:nvSpPr>
          <p:cNvPr id="3" name="图片占位符 2"/>
          <p:cNvSpPr>
            <a:spLocks noGrp="1"/>
          </p:cNvSpPr>
          <p:nvPr>
            <p:ph type="pic" idx="1"/>
          </p:nvPr>
        </p:nvSpPr>
        <p:spPr>
          <a:xfrm>
            <a:off x="5183188"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9509760" y="471805"/>
            <a:ext cx="1844040" cy="5811838"/>
          </a:xfrm>
        </p:spPr>
        <p:txBody>
          <a:bodyPr vert="eaVert"/>
          <a:lstStyle/>
          <a:p>
            <a:r>
              <a:rPr lang="zh-CN" altLang="en-US" dirty="0" smtClean="0"/>
              <a:t>单击此处编辑标题</a:t>
            </a:r>
            <a:endParaRPr lang="zh-CN" altLang="en-US" dirty="0"/>
          </a:p>
        </p:txBody>
      </p:sp>
      <p:sp>
        <p:nvSpPr>
          <p:cNvPr id="3" name="竖排文字占位符 2"/>
          <p:cNvSpPr>
            <a:spLocks noGrp="1"/>
          </p:cNvSpPr>
          <p:nvPr>
            <p:ph type="body" orient="vert" idx="1" hasCustomPrompt="1"/>
          </p:nvPr>
        </p:nvSpPr>
        <p:spPr>
          <a:xfrm>
            <a:off x="838200" y="471805"/>
            <a:ext cx="8534400" cy="5811838"/>
          </a:xfrm>
        </p:spPr>
        <p:txBody>
          <a:bodyPr vert="eaVert"/>
          <a:lstStyle>
            <a:lvl1pPr>
              <a:defRPr sz="2400"/>
            </a:lvl1pPr>
            <a:lvl2pPr>
              <a:defRPr sz="2000"/>
            </a:lvl2pPr>
            <a:lvl3pPr>
              <a:defRPr sz="1800"/>
            </a:lvl3pPr>
            <a:lvl4pPr>
              <a:defRPr sz="1800"/>
            </a:lvl4pPr>
            <a:lvl5pPr>
              <a:defRPr sz="1800"/>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4.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800" baseline="0">
                <a:solidFill>
                  <a:schemeClr val="tx1">
                    <a:tint val="75000"/>
                  </a:schemeClr>
                </a:solidFill>
              </a:defRPr>
            </a:lvl1pPr>
          </a:lstStyle>
          <a:p>
            <a:fld id="{7D61141C-C3AC-4E26-8E0A-3A317DFB1F2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800" baseline="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800" baseline="0">
                <a:solidFill>
                  <a:schemeClr val="tx1">
                    <a:tint val="75000"/>
                  </a:schemeClr>
                </a:solidFill>
              </a:defRPr>
            </a:lvl1pPr>
          </a:lstStyle>
          <a:p>
            <a:fld id="{76D3055B-5BEA-4B5F-A012-D630FB90DD8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just" defTabSz="914400" rtl="0" eaLnBrk="1" latinLnBrk="0" hangingPunct="1">
        <a:lnSpc>
          <a:spcPct val="15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just"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just"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just"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just"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tags" Target="../tags/tag80.xml"/><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2" Type="http://schemas.openxmlformats.org/officeDocument/2006/relationships/notesSlide" Target="../notesSlides/notesSlide2.xml"/><Relationship Id="rId21" Type="http://schemas.openxmlformats.org/officeDocument/2006/relationships/slideLayout" Target="../slideLayouts/slideLayout7.xml"/><Relationship Id="rId20" Type="http://schemas.openxmlformats.org/officeDocument/2006/relationships/tags" Target="../tags/tag23.xml"/><Relationship Id="rId2" Type="http://schemas.openxmlformats.org/officeDocument/2006/relationships/tags" Target="../tags/tag5.xml"/><Relationship Id="rId19" Type="http://schemas.openxmlformats.org/officeDocument/2006/relationships/tags" Target="../tags/tag22.xml"/><Relationship Id="rId18" Type="http://schemas.openxmlformats.org/officeDocument/2006/relationships/tags" Target="../tags/tag21.xml"/><Relationship Id="rId17" Type="http://schemas.openxmlformats.org/officeDocument/2006/relationships/tags" Target="../tags/tag20.xml"/><Relationship Id="rId16" Type="http://schemas.openxmlformats.org/officeDocument/2006/relationships/tags" Target="../tags/tag19.xml"/><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6" Type="http://schemas.openxmlformats.org/officeDocument/2006/relationships/notesSlide" Target="../notesSlides/notesSlide3.xml"/><Relationship Id="rId35" Type="http://schemas.openxmlformats.org/officeDocument/2006/relationships/slideLayout" Target="../slideLayouts/slideLayout7.xml"/><Relationship Id="rId34" Type="http://schemas.openxmlformats.org/officeDocument/2006/relationships/tags" Target="../tags/tag57.xml"/><Relationship Id="rId33" Type="http://schemas.openxmlformats.org/officeDocument/2006/relationships/tags" Target="../tags/tag56.xml"/><Relationship Id="rId32" Type="http://schemas.openxmlformats.org/officeDocument/2006/relationships/tags" Target="../tags/tag55.xml"/><Relationship Id="rId31" Type="http://schemas.openxmlformats.org/officeDocument/2006/relationships/tags" Target="../tags/tag54.xml"/><Relationship Id="rId30" Type="http://schemas.openxmlformats.org/officeDocument/2006/relationships/tags" Target="../tags/tag53.xml"/><Relationship Id="rId3" Type="http://schemas.openxmlformats.org/officeDocument/2006/relationships/tags" Target="../tags/tag26.xml"/><Relationship Id="rId29" Type="http://schemas.openxmlformats.org/officeDocument/2006/relationships/tags" Target="../tags/tag52.xml"/><Relationship Id="rId28" Type="http://schemas.openxmlformats.org/officeDocument/2006/relationships/tags" Target="../tags/tag51.xml"/><Relationship Id="rId27" Type="http://schemas.openxmlformats.org/officeDocument/2006/relationships/tags" Target="../tags/tag50.xml"/><Relationship Id="rId26" Type="http://schemas.openxmlformats.org/officeDocument/2006/relationships/tags" Target="../tags/tag49.xml"/><Relationship Id="rId25" Type="http://schemas.openxmlformats.org/officeDocument/2006/relationships/tags" Target="../tags/tag48.xml"/><Relationship Id="rId24" Type="http://schemas.openxmlformats.org/officeDocument/2006/relationships/tags" Target="../tags/tag47.xml"/><Relationship Id="rId23" Type="http://schemas.openxmlformats.org/officeDocument/2006/relationships/tags" Target="../tags/tag46.xml"/><Relationship Id="rId22" Type="http://schemas.openxmlformats.org/officeDocument/2006/relationships/tags" Target="../tags/tag45.xml"/><Relationship Id="rId21" Type="http://schemas.openxmlformats.org/officeDocument/2006/relationships/tags" Target="../tags/tag44.xml"/><Relationship Id="rId20" Type="http://schemas.openxmlformats.org/officeDocument/2006/relationships/tags" Target="../tags/tag43.xml"/><Relationship Id="rId2" Type="http://schemas.openxmlformats.org/officeDocument/2006/relationships/tags" Target="../tags/tag25.xml"/><Relationship Id="rId19" Type="http://schemas.openxmlformats.org/officeDocument/2006/relationships/tags" Target="../tags/tag42.xml"/><Relationship Id="rId18" Type="http://schemas.openxmlformats.org/officeDocument/2006/relationships/tags" Target="../tags/tag41.xml"/><Relationship Id="rId17" Type="http://schemas.openxmlformats.org/officeDocument/2006/relationships/tags" Target="../tags/tag40.xml"/><Relationship Id="rId16" Type="http://schemas.openxmlformats.org/officeDocument/2006/relationships/tags" Target="../tags/tag39.xml"/><Relationship Id="rId15" Type="http://schemas.openxmlformats.org/officeDocument/2006/relationships/tags" Target="../tags/tag38.xml"/><Relationship Id="rId14" Type="http://schemas.openxmlformats.org/officeDocument/2006/relationships/tags" Target="../tags/tag37.xml"/><Relationship Id="rId13" Type="http://schemas.openxmlformats.org/officeDocument/2006/relationships/tags" Target="../tags/tag36.xml"/><Relationship Id="rId12" Type="http://schemas.openxmlformats.org/officeDocument/2006/relationships/tags" Target="../tags/tag35.xml"/><Relationship Id="rId11" Type="http://schemas.openxmlformats.org/officeDocument/2006/relationships/tags" Target="../tags/tag34.xml"/><Relationship Id="rId10" Type="http://schemas.openxmlformats.org/officeDocument/2006/relationships/tags" Target="../tags/tag33.xml"/><Relationship Id="rId1" Type="http://schemas.openxmlformats.org/officeDocument/2006/relationships/tags" Target="../tags/tag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704850" y="1122680"/>
            <a:ext cx="9359900" cy="2387600"/>
          </a:xfrm>
        </p:spPr>
        <p:txBody>
          <a:bodyPr>
            <a:normAutofit fontScale="90000"/>
          </a:bodyPr>
          <a:lstStyle/>
          <a:p>
            <a:r>
              <a:rPr lang="zh-CN" altLang="en-US" sz="8000">
                <a:sym typeface="+mn-ea"/>
              </a:rPr>
              <a:t>基要真理</a:t>
            </a:r>
            <a:br>
              <a:rPr lang="zh-CN" altLang="en-US">
                <a:sym typeface="+mn-ea"/>
              </a:rPr>
            </a:br>
            <a:br>
              <a:rPr lang="zh-CN" altLang="en-US">
                <a:sym typeface="+mn-ea"/>
              </a:rPr>
            </a:br>
            <a:r>
              <a:rPr lang="en-US" altLang="zh-CN">
                <a:sym typeface="+mn-ea"/>
              </a:rPr>
              <a:t>-</a:t>
            </a:r>
            <a:r>
              <a:rPr lang="zh-CN" altLang="en-US">
                <a:sym typeface="+mn-ea"/>
              </a:rPr>
              <a:t>神的性格：可交通的属性(1)</a:t>
            </a:r>
            <a:endParaRPr lang="zh-CN" altLang="en-US">
              <a:sym typeface="+mn-ea"/>
            </a:endParaRPr>
          </a:p>
        </p:txBody>
      </p:sp>
      <p:sp>
        <p:nvSpPr>
          <p:cNvPr id="3" name="副标题 2"/>
          <p:cNvSpPr>
            <a:spLocks noGrp="1"/>
          </p:cNvSpPr>
          <p:nvPr>
            <p:ph type="subTitle" idx="1"/>
            <p:custDataLst>
              <p:tags r:id="rId2"/>
            </p:custDataLst>
          </p:nvPr>
        </p:nvSpPr>
        <p:spPr>
          <a:xfrm>
            <a:off x="704850" y="3602355"/>
            <a:ext cx="7339965" cy="1655445"/>
          </a:xfrm>
        </p:spPr>
        <p:txBody>
          <a:bodyPr>
            <a:normAutofit lnSpcReduction="20000"/>
          </a:bodyPr>
          <a:lstStyle/>
          <a:p>
            <a:endParaRPr lang="zh-CN" altLang="en-US" b="1">
              <a:sym typeface="+mn-ea"/>
            </a:endParaRPr>
          </a:p>
          <a:p>
            <a:r>
              <a:rPr lang="en-US" altLang="zh-CN" b="1">
                <a:sym typeface="+mn-ea"/>
              </a:rPr>
              <a:t>-</a:t>
            </a:r>
            <a:r>
              <a:rPr b="1">
                <a:sym typeface="+mn-ea"/>
              </a:rPr>
              <a:t>取自教材-更新传道会《系统神学》 古德恩 第十</a:t>
            </a:r>
            <a:r>
              <a:rPr lang="zh-CN" b="1">
                <a:sym typeface="+mn-ea"/>
              </a:rPr>
              <a:t>二</a:t>
            </a:r>
            <a:r>
              <a:rPr b="1">
                <a:sym typeface="+mn-ea"/>
              </a:rPr>
              <a:t>章</a:t>
            </a:r>
            <a:endParaRPr b="1">
              <a:sym typeface="+mn-ea"/>
            </a:endParaRPr>
          </a:p>
          <a:p>
            <a:endParaRPr lang="zh-CN" altLang="en-US" dirty="0"/>
          </a:p>
          <a:p>
            <a:endParaRPr lang="zh-CN" altLang="en-US" dirty="0"/>
          </a:p>
        </p:txBody>
      </p:sp>
    </p:spTree>
    <p:custDataLst>
      <p:tags r:id="rId3"/>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custDataLst>
              <p:tags r:id="rId1"/>
            </p:custDataLst>
          </p:nvPr>
        </p:nvSpPr>
        <p:spPr>
          <a:xfrm rot="18660000">
            <a:off x="4276592" y="2034857"/>
            <a:ext cx="1885478" cy="859590"/>
          </a:xfrm>
          <a:custGeom>
            <a:avLst/>
            <a:gdLst>
              <a:gd name="connsiteX0" fmla="*/ 904934 w 904934"/>
              <a:gd name="connsiteY0" fmla="*/ 491988 h 491988"/>
              <a:gd name="connsiteX1" fmla="*/ 579347 w 904934"/>
              <a:gd name="connsiteY1" fmla="*/ 491988 h 491988"/>
              <a:gd name="connsiteX2" fmla="*/ 0 w 904934"/>
              <a:gd name="connsiteY2" fmla="*/ 0 h 491988"/>
              <a:gd name="connsiteX3" fmla="*/ 325587 w 904934"/>
              <a:gd name="connsiteY3" fmla="*/ 0 h 491988"/>
            </a:gdLst>
            <a:ahLst/>
            <a:cxnLst>
              <a:cxn ang="0">
                <a:pos x="connsiteX0" y="connsiteY0"/>
              </a:cxn>
              <a:cxn ang="0">
                <a:pos x="connsiteX1" y="connsiteY1"/>
              </a:cxn>
              <a:cxn ang="0">
                <a:pos x="connsiteX2" y="connsiteY2"/>
              </a:cxn>
              <a:cxn ang="0">
                <a:pos x="connsiteX3" y="connsiteY3"/>
              </a:cxn>
            </a:cxnLst>
            <a:rect l="l" t="t" r="r" b="b"/>
            <a:pathLst>
              <a:path w="904934" h="491988">
                <a:moveTo>
                  <a:pt x="904934" y="491988"/>
                </a:moveTo>
                <a:lnTo>
                  <a:pt x="579347" y="491988"/>
                </a:lnTo>
                <a:lnTo>
                  <a:pt x="0" y="0"/>
                </a:lnTo>
                <a:lnTo>
                  <a:pt x="325587" y="0"/>
                </a:lnTo>
                <a:close/>
              </a:path>
            </a:pathLst>
          </a:custGeom>
          <a:solidFill>
            <a:schemeClr val="accent1">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normAutofit/>
          </a:bodyPr>
          <a:lstStyle/>
          <a:p>
            <a:pPr algn="ctr">
              <a:lnSpc>
                <a:spcPct val="130000"/>
              </a:lnSpc>
            </a:pPr>
            <a:endParaRPr lang="zh-CN" altLang="en-US" kern="0">
              <a:solidFill>
                <a:srgbClr val="FFFFFF"/>
              </a:solidFill>
              <a:sym typeface="Arial" panose="020B0604020202020204" pitchFamily="34" charset="0"/>
            </a:endParaRPr>
          </a:p>
        </p:txBody>
      </p:sp>
      <p:sp>
        <p:nvSpPr>
          <p:cNvPr id="25" name="任意多边形 24"/>
          <p:cNvSpPr/>
          <p:nvPr>
            <p:custDataLst>
              <p:tags r:id="rId2"/>
            </p:custDataLst>
          </p:nvPr>
        </p:nvSpPr>
        <p:spPr>
          <a:xfrm rot="20720297">
            <a:off x="1328996" y="1364013"/>
            <a:ext cx="4745294" cy="1311801"/>
          </a:xfrm>
          <a:custGeom>
            <a:avLst/>
            <a:gdLst>
              <a:gd name="connsiteX0" fmla="*/ 2715978 w 2715978"/>
              <a:gd name="connsiteY0" fmla="*/ 0 h 629598"/>
              <a:gd name="connsiteX1" fmla="*/ 2715978 w 2715978"/>
              <a:gd name="connsiteY1" fmla="*/ 629598 h 629598"/>
              <a:gd name="connsiteX2" fmla="*/ 0 w 2715978"/>
              <a:gd name="connsiteY2" fmla="*/ 629598 h 629598"/>
              <a:gd name="connsiteX3" fmla="*/ 289073 w 2715978"/>
              <a:gd name="connsiteY3" fmla="*/ 0 h 629598"/>
            </a:gdLst>
            <a:ahLst/>
            <a:cxnLst>
              <a:cxn ang="0">
                <a:pos x="connsiteX0" y="connsiteY0"/>
              </a:cxn>
              <a:cxn ang="0">
                <a:pos x="connsiteX1" y="connsiteY1"/>
              </a:cxn>
              <a:cxn ang="0">
                <a:pos x="connsiteX2" y="connsiteY2"/>
              </a:cxn>
              <a:cxn ang="0">
                <a:pos x="connsiteX3" y="connsiteY3"/>
              </a:cxn>
            </a:cxnLst>
            <a:rect l="l" t="t" r="r" b="b"/>
            <a:pathLst>
              <a:path w="2715978" h="629598">
                <a:moveTo>
                  <a:pt x="2715978" y="0"/>
                </a:moveTo>
                <a:lnTo>
                  <a:pt x="2715978" y="629598"/>
                </a:lnTo>
                <a:lnTo>
                  <a:pt x="0" y="629598"/>
                </a:lnTo>
                <a:lnTo>
                  <a:pt x="289073" y="0"/>
                </a:lnTo>
                <a:close/>
              </a:path>
            </a:pathLst>
          </a:custGeom>
          <a:solidFill>
            <a:schemeClr val="accent1"/>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lnSpc>
                <a:spcPct val="130000"/>
              </a:lnSpc>
            </a:pPr>
            <a:r>
              <a:rPr lang="zh-CN" sz="2800" b="1" kern="0" smtClean="0">
                <a:solidFill>
                  <a:schemeClr val="bg1"/>
                </a:solidFill>
                <a:sym typeface="Arial" panose="020B0604020202020204" pitchFamily="34" charset="0"/>
              </a:rPr>
              <a:t>神是由什么组成的？</a:t>
            </a:r>
            <a:endParaRPr lang="zh-CN" sz="2800" b="1" kern="0" smtClean="0">
              <a:solidFill>
                <a:schemeClr val="bg1"/>
              </a:solidFill>
              <a:sym typeface="Arial" panose="020B0604020202020204" pitchFamily="34" charset="0"/>
            </a:endParaRPr>
          </a:p>
        </p:txBody>
      </p:sp>
      <p:sp>
        <p:nvSpPr>
          <p:cNvPr id="26" name="矩形 25"/>
          <p:cNvSpPr/>
          <p:nvPr>
            <p:custDataLst>
              <p:tags r:id="rId3"/>
            </p:custDataLst>
          </p:nvPr>
        </p:nvSpPr>
        <p:spPr>
          <a:xfrm>
            <a:off x="180340" y="-32779"/>
            <a:ext cx="7768590" cy="584775"/>
          </a:xfrm>
          <a:prstGeom prst="rect">
            <a:avLst/>
          </a:prstGeom>
        </p:spPr>
        <p:txBody>
          <a:bodyPr wrap="square"/>
          <a:lstStyle/>
          <a:p>
            <a:pPr algn="ctr"/>
            <a:r>
              <a:rPr lang="en-US" altLang="zh-CN" sz="4800" b="1" dirty="0">
                <a:sym typeface="Arial" panose="020B0604020202020204" pitchFamily="34" charset="0"/>
              </a:rPr>
              <a:t>1.</a:t>
            </a:r>
            <a:r>
              <a:rPr lang="zh-CN" altLang="en-US" sz="4800" b="1" dirty="0">
                <a:sym typeface="Arial" panose="020B0604020202020204" pitchFamily="34" charset="0"/>
              </a:rPr>
              <a:t>描述神实存的属性</a:t>
            </a:r>
            <a:r>
              <a:rPr lang="en-US" altLang="zh-CN" sz="4800" b="1" dirty="0">
                <a:sym typeface="Arial" panose="020B0604020202020204" pitchFamily="34" charset="0"/>
              </a:rPr>
              <a:t> </a:t>
            </a:r>
            <a:endParaRPr lang="zh-CN" altLang="en-US" sz="4800" b="1"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mj-cs"/>
              <a:sym typeface="+mn-ea"/>
            </a:endParaRPr>
          </a:p>
          <a:p>
            <a:pPr algn="ctr"/>
            <a:endParaRPr lang="zh-CN" altLang="en-US" sz="3200" dirty="0">
              <a:latin typeface="+mj-lt"/>
              <a:ea typeface="+mj-ea"/>
              <a:cs typeface="+mj-cs"/>
              <a:sym typeface="Arial" panose="020B0604020202020204" pitchFamily="34" charset="0"/>
            </a:endParaRPr>
          </a:p>
        </p:txBody>
      </p:sp>
      <p:sp>
        <p:nvSpPr>
          <p:cNvPr id="27" name="矩形 26"/>
          <p:cNvSpPr/>
          <p:nvPr>
            <p:custDataLst>
              <p:tags r:id="rId4"/>
            </p:custDataLst>
          </p:nvPr>
        </p:nvSpPr>
        <p:spPr>
          <a:xfrm>
            <a:off x="-3810" y="3550920"/>
            <a:ext cx="12211050" cy="2805430"/>
          </a:xfrm>
          <a:prstGeom prst="rect">
            <a:avLst/>
          </a:prstGeom>
        </p:spPr>
        <p:txBody>
          <a:bodyPr wrap="square" anchor="t"/>
          <a:lstStyle/>
          <a:p>
            <a:pPr marL="342900" indent="-342900" algn="just">
              <a:lnSpc>
                <a:spcPct val="130000"/>
              </a:lnSpc>
              <a:buFont typeface="Wingdings" panose="05000000000000000000" charset="0"/>
              <a:buChar char="l"/>
            </a:pPr>
            <a:r>
              <a:rPr lang="zh-CN" altLang="en-US" sz="2400" b="1" kern="0" dirty="0" err="1" smtClean="0">
                <a:sym typeface="Arial" panose="020B0604020202020204" pitchFamily="34" charset="0"/>
              </a:rPr>
              <a:t>答案：神是灵 （约</a:t>
            </a:r>
            <a:r>
              <a:rPr lang="en-US" altLang="zh-CN" sz="2400" b="1" kern="0" dirty="0" err="1" smtClean="0">
                <a:sym typeface="Arial" panose="020B0604020202020204" pitchFamily="34" charset="0"/>
              </a:rPr>
              <a:t>4:24</a:t>
            </a:r>
            <a:r>
              <a:rPr lang="zh-CN" altLang="en-US" sz="2400" b="1" kern="0" dirty="0" err="1" smtClean="0">
                <a:sym typeface="Arial" panose="020B0604020202020204" pitchFamily="34" charset="0"/>
              </a:rPr>
              <a:t>）撒玛利亚妇人</a:t>
            </a:r>
            <a:endParaRPr lang="zh-CN" altLang="en-US" sz="2400" b="1" kern="0" dirty="0" err="1" smtClean="0">
              <a:sym typeface="Arial" panose="020B0604020202020204" pitchFamily="34" charset="0"/>
            </a:endParaRPr>
          </a:p>
          <a:p>
            <a:pPr marL="342900" indent="-342900" algn="just">
              <a:lnSpc>
                <a:spcPct val="130000"/>
              </a:lnSpc>
              <a:buFont typeface="Wingdings" panose="05000000000000000000" charset="0"/>
              <a:buChar char="l"/>
            </a:pPr>
            <a:r>
              <a:rPr lang="zh-CN" altLang="en-US" sz="2400" b="1" kern="0" dirty="0" err="1" smtClean="0">
                <a:sym typeface="Arial" panose="020B0604020202020204" pitchFamily="34" charset="0"/>
              </a:rPr>
              <a:t>所以：真实的敬拜与外在的地点无关，而是与一个人</a:t>
            </a:r>
            <a:r>
              <a:rPr lang="zh-CN" altLang="en-US" sz="2400" b="1" u="sng" kern="0" dirty="0" err="1" smtClean="0">
                <a:solidFill>
                  <a:srgbClr val="0000FF"/>
                </a:solidFill>
                <a:sym typeface="Arial" panose="020B0604020202020204" pitchFamily="34" charset="0"/>
              </a:rPr>
              <a:t>内在属灵的光景</a:t>
            </a:r>
            <a:r>
              <a:rPr lang="zh-CN" altLang="en-US" sz="2400" b="1" kern="0" dirty="0" err="1" smtClean="0">
                <a:sym typeface="Arial" panose="020B0604020202020204" pitchFamily="34" charset="0"/>
              </a:rPr>
              <a:t>有关。</a:t>
            </a:r>
            <a:endParaRPr lang="zh-CN" altLang="en-US" sz="2400" b="1" kern="0" dirty="0" err="1" smtClean="0">
              <a:sym typeface="Arial" panose="020B0604020202020204" pitchFamily="34" charset="0"/>
            </a:endParaRPr>
          </a:p>
          <a:p>
            <a:pPr marL="342900" indent="-342900" algn="just">
              <a:lnSpc>
                <a:spcPct val="130000"/>
              </a:lnSpc>
              <a:buFont typeface="Wingdings" panose="05000000000000000000" charset="0"/>
              <a:buChar char="l"/>
            </a:pPr>
            <a:r>
              <a:rPr lang="zh-CN" altLang="en-US" sz="2400" b="1" u="sng" kern="0" dirty="0" err="1" smtClean="0">
                <a:solidFill>
                  <a:srgbClr val="0000FF"/>
                </a:solidFill>
                <a:sym typeface="Arial" panose="020B0604020202020204" pitchFamily="34" charset="0"/>
              </a:rPr>
              <a:t>神不是无限的大</a:t>
            </a:r>
            <a:r>
              <a:rPr lang="zh-CN" altLang="en-US" sz="2400" b="1" kern="0" dirty="0" err="1" smtClean="0">
                <a:sym typeface="Arial" panose="020B0604020202020204" pitchFamily="34" charset="0"/>
              </a:rPr>
              <a:t>：神不是以其一部分，而是以其全部，在空间的每一角落（诗139:7-10）</a:t>
            </a:r>
            <a:endParaRPr lang="zh-CN" altLang="en-US" sz="2400" b="1" kern="0" dirty="0" err="1" smtClean="0">
              <a:sym typeface="Arial" panose="020B0604020202020204" pitchFamily="34" charset="0"/>
            </a:endParaRPr>
          </a:p>
          <a:p>
            <a:pPr marL="342900" indent="-342900" algn="just">
              <a:lnSpc>
                <a:spcPct val="130000"/>
              </a:lnSpc>
              <a:buFont typeface="Wingdings" panose="05000000000000000000" charset="0"/>
              <a:buChar char="l"/>
            </a:pPr>
            <a:r>
              <a:rPr lang="zh-CN" altLang="en-US" sz="2400" b="1" u="sng" kern="0" dirty="0" err="1" smtClean="0">
                <a:solidFill>
                  <a:srgbClr val="0000FF"/>
                </a:solidFill>
                <a:sym typeface="Arial" panose="020B0604020202020204" pitchFamily="34" charset="0"/>
              </a:rPr>
              <a:t>神也不是无限的小</a:t>
            </a:r>
            <a:r>
              <a:rPr lang="zh-CN" altLang="en-US" sz="2400" b="1" kern="0" dirty="0" err="1" smtClean="0">
                <a:sym typeface="Arial" panose="020B0604020202020204" pitchFamily="34" charset="0"/>
              </a:rPr>
              <a:t>：因为宇宙里没有一个地方可以圈住他或包涵他 （王上8:27）</a:t>
            </a:r>
            <a:endParaRPr lang="zh-CN" altLang="en-US" sz="2400" b="1" kern="0" dirty="0" err="1" smtClean="0">
              <a:sym typeface="Arial" panose="020B0604020202020204" pitchFamily="34" charset="0"/>
            </a:endParaRPr>
          </a:p>
          <a:p>
            <a:pPr marL="342900" indent="-342900" algn="just">
              <a:lnSpc>
                <a:spcPct val="130000"/>
              </a:lnSpc>
              <a:buFont typeface="Wingdings" panose="05000000000000000000" charset="0"/>
              <a:buChar char="l"/>
            </a:pPr>
            <a:r>
              <a:rPr lang="zh-CN" altLang="en-US" sz="2400" b="1" kern="0" dirty="0" err="1" smtClean="0">
                <a:sym typeface="Arial" panose="020B0604020202020204" pitchFamily="34" charset="0"/>
              </a:rPr>
              <a:t>所以：</a:t>
            </a:r>
            <a:r>
              <a:rPr lang="zh-CN" altLang="en-US" sz="2400" b="1" u="sng" kern="0" dirty="0" err="1" smtClean="0">
                <a:solidFill>
                  <a:srgbClr val="0000FF"/>
                </a:solidFill>
                <a:sym typeface="Arial" panose="020B0604020202020204" pitchFamily="34" charset="0"/>
              </a:rPr>
              <a:t>不要拜偶像</a:t>
            </a:r>
            <a:r>
              <a:rPr lang="zh-CN" altLang="en-US" sz="2400" b="1" kern="0" dirty="0" err="1" smtClean="0">
                <a:sym typeface="Arial" panose="020B0604020202020204" pitchFamily="34" charset="0"/>
              </a:rPr>
              <a:t>（十戒：出</a:t>
            </a:r>
            <a:r>
              <a:rPr lang="en-US" altLang="zh-CN" sz="2400" b="1" kern="0" dirty="0" err="1" smtClean="0">
                <a:sym typeface="Arial" panose="020B0604020202020204" pitchFamily="34" charset="0"/>
              </a:rPr>
              <a:t>20:4-6</a:t>
            </a:r>
            <a:r>
              <a:rPr lang="zh-CN" altLang="en-US" sz="2400" b="1" kern="0" dirty="0" err="1" smtClean="0">
                <a:sym typeface="Arial" panose="020B0604020202020204" pitchFamily="34" charset="0"/>
              </a:rPr>
              <a:t>）</a:t>
            </a:r>
            <a:r>
              <a:rPr lang="en-US" altLang="zh-CN" sz="2400" b="1" kern="0" dirty="0" err="1" smtClean="0">
                <a:sym typeface="Arial" panose="020B0604020202020204" pitchFamily="34" charset="0"/>
              </a:rPr>
              <a:t>, </a:t>
            </a:r>
            <a:r>
              <a:rPr lang="zh-CN" altLang="en-US" sz="2400" b="1" kern="0" dirty="0" err="1" smtClean="0">
                <a:sym typeface="Arial" panose="020B0604020202020204" pitchFamily="34" charset="0"/>
              </a:rPr>
              <a:t>忌邪的神，金牛犊</a:t>
            </a:r>
            <a:endParaRPr lang="zh-CN" altLang="en-US" sz="2400" b="1" kern="0" dirty="0" err="1" smtClean="0">
              <a:sym typeface="Arial" panose="020B0604020202020204" pitchFamily="34" charset="0"/>
            </a:endParaRPr>
          </a:p>
          <a:p>
            <a:pPr marL="342900" indent="-342900" algn="just">
              <a:lnSpc>
                <a:spcPct val="130000"/>
              </a:lnSpc>
              <a:buFont typeface="Wingdings" panose="05000000000000000000" charset="0"/>
              <a:buChar char="l"/>
            </a:pPr>
            <a:endParaRPr lang="zh-CN" altLang="en-US" sz="2400" b="1" kern="0" dirty="0" err="1" smtClean="0">
              <a:sym typeface="Arial" panose="020B0604020202020204" pitchFamily="34" charset="0"/>
            </a:endParaRPr>
          </a:p>
          <a:p>
            <a:pPr marL="342900" indent="-342900" algn="just">
              <a:lnSpc>
                <a:spcPct val="130000"/>
              </a:lnSpc>
              <a:buFont typeface="Wingdings" panose="05000000000000000000" charset="0"/>
              <a:buChar char="l"/>
            </a:pPr>
            <a:endParaRPr lang="zh-CN" altLang="en-US" sz="2400" b="1" kern="0" dirty="0" err="1" smtClean="0">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grpSp>
        <p:nvGrpSpPr>
          <p:cNvPr id="5" name="组合 4"/>
          <p:cNvGrpSpPr/>
          <p:nvPr/>
        </p:nvGrpSpPr>
        <p:grpSpPr>
          <a:xfrm>
            <a:off x="6217444" y="1364165"/>
            <a:ext cx="4745289" cy="2186283"/>
            <a:chOff x="10863" y="2981"/>
            <a:chExt cx="6401" cy="2473"/>
          </a:xfrm>
        </p:grpSpPr>
        <p:sp>
          <p:nvSpPr>
            <p:cNvPr id="3" name="任意多边形 2"/>
            <p:cNvSpPr/>
            <p:nvPr>
              <p:custDataLst>
                <p:tags r:id="rId5"/>
              </p:custDataLst>
            </p:nvPr>
          </p:nvSpPr>
          <p:spPr>
            <a:xfrm rot="21020297">
              <a:off x="10863" y="2981"/>
              <a:ext cx="6401" cy="1484"/>
            </a:xfrm>
            <a:custGeom>
              <a:avLst/>
              <a:gdLst>
                <a:gd name="connsiteX0" fmla="*/ 2715978 w 2715978"/>
                <a:gd name="connsiteY0" fmla="*/ 0 h 629598"/>
                <a:gd name="connsiteX1" fmla="*/ 2715978 w 2715978"/>
                <a:gd name="connsiteY1" fmla="*/ 629598 h 629598"/>
                <a:gd name="connsiteX2" fmla="*/ 0 w 2715978"/>
                <a:gd name="connsiteY2" fmla="*/ 629598 h 629598"/>
                <a:gd name="connsiteX3" fmla="*/ 289073 w 2715978"/>
                <a:gd name="connsiteY3" fmla="*/ 0 h 629598"/>
              </a:gdLst>
              <a:ahLst/>
              <a:cxnLst>
                <a:cxn ang="0">
                  <a:pos x="connsiteX0" y="connsiteY0"/>
                </a:cxn>
                <a:cxn ang="0">
                  <a:pos x="connsiteX1" y="connsiteY1"/>
                </a:cxn>
                <a:cxn ang="0">
                  <a:pos x="connsiteX2" y="connsiteY2"/>
                </a:cxn>
                <a:cxn ang="0">
                  <a:pos x="connsiteX3" y="connsiteY3"/>
                </a:cxn>
              </a:cxnLst>
              <a:rect l="l" t="t" r="r" b="b"/>
              <a:pathLst>
                <a:path w="2715978" h="629598">
                  <a:moveTo>
                    <a:pt x="2715978" y="0"/>
                  </a:moveTo>
                  <a:lnTo>
                    <a:pt x="2715978" y="629598"/>
                  </a:lnTo>
                  <a:lnTo>
                    <a:pt x="0" y="629598"/>
                  </a:lnTo>
                  <a:lnTo>
                    <a:pt x="289073" y="0"/>
                  </a:lnTo>
                  <a:close/>
                </a:path>
              </a:pathLst>
            </a:custGeom>
            <a:solidFill>
              <a:schemeClr val="accent1"/>
            </a:solidFill>
          </p:spPr>
          <p:txBody>
            <a:bodyPr rot="0" spcFirstLastPara="0" vertOverflow="overflow" horzOverflow="overflow" vert="horz" wrap="square" lIns="144000" tIns="45720" rIns="91440" bIns="45720" numCol="1" spcCol="0" rtlCol="0" fromWordArt="0" anchor="ctr" anchorCtr="0" forceAA="0" compatLnSpc="1">
              <a:normAutofit/>
            </a:bodyPr>
            <a:p>
              <a:pPr algn="ctr">
                <a:lnSpc>
                  <a:spcPct val="130000"/>
                </a:lnSpc>
              </a:pPr>
              <a:r>
                <a:rPr lang="zh-CN" sz="2800" b="1" kern="0" smtClean="0">
                  <a:solidFill>
                    <a:srgbClr val="FFFFFF"/>
                  </a:solidFill>
                  <a:sym typeface="Arial" panose="020B0604020202020204" pitchFamily="34" charset="0"/>
                </a:rPr>
                <a:t>物质？能力？思想？</a:t>
              </a:r>
              <a:endParaRPr lang="zh-CN" sz="2800" b="1" kern="0" smtClean="0">
                <a:solidFill>
                  <a:srgbClr val="FFFFFF"/>
                </a:solidFill>
                <a:sym typeface="Arial" panose="020B0604020202020204" pitchFamily="34" charset="0"/>
              </a:endParaRPr>
            </a:p>
          </p:txBody>
        </p:sp>
        <p:sp>
          <p:nvSpPr>
            <p:cNvPr id="4" name="任意多边形 3"/>
            <p:cNvSpPr/>
            <p:nvPr>
              <p:custDataLst>
                <p:tags r:id="rId6"/>
              </p:custDataLst>
            </p:nvPr>
          </p:nvSpPr>
          <p:spPr>
            <a:xfrm rot="18840000">
              <a:off x="15231" y="3807"/>
              <a:ext cx="2133" cy="1160"/>
            </a:xfrm>
            <a:custGeom>
              <a:avLst/>
              <a:gdLst>
                <a:gd name="connsiteX0" fmla="*/ 904934 w 904934"/>
                <a:gd name="connsiteY0" fmla="*/ 491988 h 491988"/>
                <a:gd name="connsiteX1" fmla="*/ 579347 w 904934"/>
                <a:gd name="connsiteY1" fmla="*/ 491988 h 491988"/>
                <a:gd name="connsiteX2" fmla="*/ 0 w 904934"/>
                <a:gd name="connsiteY2" fmla="*/ 0 h 491988"/>
                <a:gd name="connsiteX3" fmla="*/ 325587 w 904934"/>
                <a:gd name="connsiteY3" fmla="*/ 0 h 491988"/>
              </a:gdLst>
              <a:ahLst/>
              <a:cxnLst>
                <a:cxn ang="0">
                  <a:pos x="connsiteX0" y="connsiteY0"/>
                </a:cxn>
                <a:cxn ang="0">
                  <a:pos x="connsiteX1" y="connsiteY1"/>
                </a:cxn>
                <a:cxn ang="0">
                  <a:pos x="connsiteX2" y="connsiteY2"/>
                </a:cxn>
                <a:cxn ang="0">
                  <a:pos x="connsiteX3" y="connsiteY3"/>
                </a:cxn>
              </a:cxnLst>
              <a:rect l="l" t="t" r="r" b="b"/>
              <a:pathLst>
                <a:path w="904934" h="491988">
                  <a:moveTo>
                    <a:pt x="904934" y="491988"/>
                  </a:moveTo>
                  <a:lnTo>
                    <a:pt x="579347" y="491988"/>
                  </a:lnTo>
                  <a:lnTo>
                    <a:pt x="0" y="0"/>
                  </a:lnTo>
                  <a:lnTo>
                    <a:pt x="325587" y="0"/>
                  </a:lnTo>
                  <a:close/>
                </a:path>
              </a:pathLst>
            </a:custGeom>
            <a:solidFill>
              <a:schemeClr val="accent1">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normAutofit/>
            </a:bodyPr>
            <a:p>
              <a:pPr algn="ctr">
                <a:lnSpc>
                  <a:spcPct val="130000"/>
                </a:lnSpc>
              </a:pPr>
              <a:endParaRPr lang="zh-CN" altLang="en-US" kern="0">
                <a:solidFill>
                  <a:srgbClr val="FFFFFF"/>
                </a:solidFill>
                <a:sym typeface="Arial" panose="020B0604020202020204" pitchFamily="34" charset="0"/>
              </a:endParaRPr>
            </a:p>
          </p:txBody>
        </p:sp>
      </p:grpSp>
      <p:sp>
        <p:nvSpPr>
          <p:cNvPr id="8" name="双波形 7"/>
          <p:cNvSpPr/>
          <p:nvPr/>
        </p:nvSpPr>
        <p:spPr>
          <a:xfrm>
            <a:off x="-247650" y="5979160"/>
            <a:ext cx="12454890" cy="1055370"/>
          </a:xfrm>
          <a:prstGeom prst="doubleWav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kern="0" dirty="0" err="1" smtClean="0">
                <a:sym typeface="Arial" panose="020B0604020202020204" pitchFamily="34" charset="0"/>
              </a:rPr>
              <a:t>神是“存粹的实存(Pure being)”或“丰满或精粹的实存(the fullness or essence of being)”</a:t>
            </a:r>
            <a:endParaRPr lang="en-US" altLang="zh-CN" sz="2800" b="1" kern="0" dirty="0" err="1" smtClean="0">
              <a:sym typeface="Arial" panose="020B0604020202020204" pitchFamily="34"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additive="base">
                                        <p:cTn id="7"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
                                            <p:txEl>
                                              <p:pRg st="1" end="1"/>
                                            </p:txEl>
                                          </p:spTgt>
                                        </p:tgtEl>
                                        <p:attrNameLst>
                                          <p:attrName>style.visibility</p:attrName>
                                        </p:attrNameLst>
                                      </p:cBhvr>
                                      <p:to>
                                        <p:strVal val="visible"/>
                                      </p:to>
                                    </p:set>
                                    <p:anim calcmode="lin" valueType="num">
                                      <p:cBhvr additive="base">
                                        <p:cTn id="13"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xEl>
                                              <p:pRg st="2" end="2"/>
                                            </p:txEl>
                                          </p:spTgt>
                                        </p:tgtEl>
                                        <p:attrNameLst>
                                          <p:attrName>style.visibility</p:attrName>
                                        </p:attrNameLst>
                                      </p:cBhvr>
                                      <p:to>
                                        <p:strVal val="visible"/>
                                      </p:to>
                                    </p:set>
                                    <p:anim calcmode="lin" valueType="num">
                                      <p:cBhvr additive="base">
                                        <p:cTn id="19"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
                                            <p:txEl>
                                              <p:pRg st="3" end="3"/>
                                            </p:txEl>
                                          </p:spTgt>
                                        </p:tgtEl>
                                        <p:attrNameLst>
                                          <p:attrName>style.visibility</p:attrName>
                                        </p:attrNameLst>
                                      </p:cBhvr>
                                      <p:to>
                                        <p:strVal val="visible"/>
                                      </p:to>
                                    </p:set>
                                    <p:anim calcmode="lin" valueType="num">
                                      <p:cBhvr additive="base">
                                        <p:cTn id="25"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xEl>
                                              <p:pRg st="4" end="4"/>
                                            </p:txEl>
                                          </p:spTgt>
                                        </p:tgtEl>
                                        <p:attrNameLst>
                                          <p:attrName>style.visibility</p:attrName>
                                        </p:attrNameLst>
                                      </p:cBhvr>
                                      <p:to>
                                        <p:strVal val="visible"/>
                                      </p:to>
                                    </p:set>
                                    <p:anim calcmode="lin" valueType="num">
                                      <p:cBhvr additive="base">
                                        <p:cTn id="31"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2"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2"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211705" y="154546"/>
            <a:ext cx="7768590" cy="584775"/>
          </a:xfrm>
          <a:prstGeom prst="rect">
            <a:avLst/>
          </a:prstGeom>
        </p:spPr>
        <p:txBody>
          <a:bodyPr wrap="square">
            <a:noAutofit/>
          </a:bodyPr>
          <a:lstStyle/>
          <a:p>
            <a:pPr algn="ctr"/>
            <a:r>
              <a:rPr lang="en-US" altLang="zh-CN" sz="4400" b="1" dirty="0">
                <a:latin typeface="+mj-lt"/>
                <a:ea typeface="+mj-ea"/>
                <a:cs typeface="+mj-cs"/>
                <a:sym typeface="+mn-ea"/>
              </a:rPr>
              <a:t> </a:t>
            </a:r>
            <a:endParaRPr lang="en-US" altLang="zh-CN" sz="4400" b="1" dirty="0">
              <a:latin typeface="+mj-lt"/>
              <a:ea typeface="+mj-ea"/>
              <a:cs typeface="+mj-cs"/>
              <a:sym typeface="+mn-ea"/>
            </a:endParaRPr>
          </a:p>
        </p:txBody>
      </p:sp>
      <p:sp>
        <p:nvSpPr>
          <p:cNvPr id="27" name="矩形 26"/>
          <p:cNvSpPr/>
          <p:nvPr>
            <p:custDataLst>
              <p:tags r:id="rId2"/>
            </p:custDataLst>
          </p:nvPr>
        </p:nvSpPr>
        <p:spPr>
          <a:xfrm>
            <a:off x="29210" y="502920"/>
            <a:ext cx="12134215" cy="6218555"/>
          </a:xfrm>
          <a:prstGeom prst="rect">
            <a:avLst/>
          </a:prstGeom>
        </p:spPr>
        <p:txBody>
          <a:bodyPr wrap="square" anchor="t"/>
          <a:lstStyle/>
          <a:p>
            <a:pPr indent="0" algn="ctr">
              <a:lnSpc>
                <a:spcPct val="130000"/>
              </a:lnSpc>
              <a:buFont typeface="Wingdings" panose="05000000000000000000" charset="0"/>
              <a:buNone/>
            </a:pPr>
            <a:r>
              <a:rPr lang="en-US" altLang="zh-CN" sz="4000" b="1" kern="0" dirty="0" err="1" smtClean="0">
                <a:latin typeface="黑体" panose="02010609060101010101" pitchFamily="49" charset="-122"/>
                <a:ea typeface="黑体" panose="02010609060101010101" pitchFamily="49" charset="-122"/>
                <a:sym typeface="Arial" panose="020B0604020202020204" pitchFamily="34" charset="0"/>
              </a:rPr>
              <a:t>1.1</a:t>
            </a:r>
            <a:r>
              <a:rPr lang="zh-CN" altLang="en-US" sz="4000" b="1" kern="0" dirty="0" err="1" smtClean="0">
                <a:latin typeface="黑体" panose="02010609060101010101" pitchFamily="49" charset="-122"/>
                <a:ea typeface="黑体" panose="02010609060101010101" pitchFamily="49" charset="-122"/>
                <a:sym typeface="Arial" panose="020B0604020202020204" pitchFamily="34" charset="0"/>
              </a:rPr>
              <a:t>神的灵性</a:t>
            </a:r>
            <a:endParaRPr lang="zh-CN" altLang="en-US" sz="4000" b="1"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l"/>
            </a:pPr>
            <a:r>
              <a:rPr lang="zh-CN" altLang="en-US" sz="4000" kern="0" dirty="0" err="1" smtClean="0">
                <a:latin typeface="黑体" panose="02010609060101010101" pitchFamily="49" charset="-122"/>
                <a:ea typeface="黑体" panose="02010609060101010101" pitchFamily="49" charset="-122"/>
                <a:sym typeface="Arial" panose="020B0604020202020204" pitchFamily="34" charset="0"/>
              </a:rPr>
              <a:t>定义：</a:t>
            </a:r>
            <a:endParaRPr lang="zh-CN" altLang="en-US" sz="4000" kern="0" dirty="0" err="1" smtClean="0">
              <a:latin typeface="黑体" panose="02010609060101010101" pitchFamily="49" charset="-122"/>
              <a:ea typeface="黑体" panose="02010609060101010101" pitchFamily="49" charset="-122"/>
              <a:sym typeface="Arial" panose="020B0604020202020204" pitchFamily="34" charset="0"/>
            </a:endParaRPr>
          </a:p>
          <a:p>
            <a:pPr indent="0" algn="just">
              <a:lnSpc>
                <a:spcPct val="130000"/>
              </a:lnSpc>
              <a:buFont typeface="Wingdings" panose="05000000000000000000" charset="0"/>
              <a:buNone/>
            </a:pP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1：神的灵性是指，神的实存</a:t>
            </a:r>
            <a:r>
              <a:rPr lang="zh-CN" altLang="en-US" sz="36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不是由任何物质所构成</a:t>
            </a: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，没有组成的部分或大小范围，也不能被我们的身体感官所感知，并且比任何其他种类的存在</a:t>
            </a:r>
            <a:r>
              <a:rPr lang="zh-CN" altLang="en-US" sz="36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更为超绝</a:t>
            </a: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a:t>
            </a:r>
            <a:endParaRPr lang="zh-CN" altLang="en-US" sz="3600" kern="0" dirty="0" err="1" smtClean="0">
              <a:latin typeface="黑体" panose="02010609060101010101" pitchFamily="49" charset="-122"/>
              <a:ea typeface="黑体" panose="02010609060101010101" pitchFamily="49" charset="-122"/>
              <a:sym typeface="Arial" panose="020B0604020202020204" pitchFamily="34" charset="0"/>
            </a:endParaRPr>
          </a:p>
          <a:p>
            <a:pPr indent="0" algn="just">
              <a:lnSpc>
                <a:spcPct val="130000"/>
              </a:lnSpc>
              <a:buFont typeface="Wingdings" panose="05000000000000000000" charset="0"/>
              <a:buNone/>
            </a:pPr>
            <a:endParaRPr lang="zh-CN" altLang="en-US" sz="3600"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8" name="双波形 7"/>
          <p:cNvSpPr/>
          <p:nvPr/>
        </p:nvSpPr>
        <p:spPr>
          <a:xfrm>
            <a:off x="-88265" y="5323840"/>
            <a:ext cx="12454890" cy="1588135"/>
          </a:xfrm>
          <a:prstGeom prst="doubleWav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kern="0" dirty="0" err="1" smtClean="0">
                <a:sym typeface="Arial" panose="020B0604020202020204" pitchFamily="34" charset="0"/>
              </a:rPr>
              <a:t>为什么神是灵呢？这是最伟大、最超绝的方式！</a:t>
            </a:r>
            <a:endParaRPr lang="en-US" altLang="zh-CN" sz="2800" b="1" kern="0" dirty="0" err="1" smtClean="0">
              <a:sym typeface="Arial" panose="020B0604020202020204" pitchFamily="3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2" end="2"/>
                                            </p:txEl>
                                          </p:spTgt>
                                        </p:tgtEl>
                                        <p:attrNameLst>
                                          <p:attrName>style.visibility</p:attrName>
                                        </p:attrNameLst>
                                      </p:cBhvr>
                                      <p:to>
                                        <p:strVal val="visible"/>
                                      </p:to>
                                    </p:set>
                                    <p:anim calcmode="lin" valueType="num">
                                      <p:cBhvr additive="base">
                                        <p:cTn id="7"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2"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2"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211705" y="154546"/>
            <a:ext cx="7768590" cy="584775"/>
          </a:xfrm>
          <a:prstGeom prst="rect">
            <a:avLst/>
          </a:prstGeom>
        </p:spPr>
        <p:txBody>
          <a:bodyPr wrap="square">
            <a:noAutofit/>
          </a:bodyPr>
          <a:lstStyle/>
          <a:p>
            <a:pPr algn="ctr"/>
            <a:r>
              <a:rPr lang="en-US" altLang="zh-CN" sz="4400" b="1" dirty="0">
                <a:latin typeface="+mj-lt"/>
                <a:ea typeface="+mj-ea"/>
                <a:cs typeface="+mj-cs"/>
                <a:sym typeface="+mn-ea"/>
              </a:rPr>
              <a:t> </a:t>
            </a:r>
            <a:endParaRPr lang="en-US" altLang="zh-CN" sz="4400" b="1" dirty="0">
              <a:latin typeface="+mj-lt"/>
              <a:ea typeface="+mj-ea"/>
              <a:cs typeface="+mj-cs"/>
              <a:sym typeface="+mn-ea"/>
            </a:endParaRPr>
          </a:p>
        </p:txBody>
      </p:sp>
      <p:sp>
        <p:nvSpPr>
          <p:cNvPr id="27" name="矩形 26"/>
          <p:cNvSpPr/>
          <p:nvPr>
            <p:custDataLst>
              <p:tags r:id="rId2"/>
            </p:custDataLst>
          </p:nvPr>
        </p:nvSpPr>
        <p:spPr>
          <a:xfrm>
            <a:off x="29210" y="502920"/>
            <a:ext cx="12134215" cy="6218555"/>
          </a:xfrm>
          <a:prstGeom prst="rect">
            <a:avLst/>
          </a:prstGeom>
        </p:spPr>
        <p:txBody>
          <a:bodyPr wrap="square" anchor="t"/>
          <a:lstStyle/>
          <a:p>
            <a:pPr marL="571500" indent="-571500" algn="just">
              <a:lnSpc>
                <a:spcPct val="130000"/>
              </a:lnSpc>
              <a:buFont typeface="Wingdings" panose="05000000000000000000" charset="0"/>
              <a:buChar char="l"/>
            </a:pPr>
            <a:r>
              <a:rPr lang="zh-CN" altLang="en-US" sz="4000" kern="0" dirty="0" err="1" smtClean="0">
                <a:latin typeface="黑体" panose="02010609060101010101" pitchFamily="49" charset="-122"/>
                <a:ea typeface="黑体" panose="02010609060101010101" pitchFamily="49" charset="-122"/>
                <a:sym typeface="Arial" panose="020B0604020202020204" pitchFamily="34" charset="0"/>
              </a:rPr>
              <a:t>经文证据：</a:t>
            </a:r>
            <a:endParaRPr lang="zh-CN" altLang="en-US" sz="4000"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Ø"/>
            </a:pP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神的确</a:t>
            </a:r>
            <a:r>
              <a:rPr lang="zh-CN" altLang="en-US" sz="36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赐给我们灵</a:t>
            </a: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，使我们能用灵来敬拜他（约4:24;林前14:14;腓3:3）</a:t>
            </a:r>
            <a:endParaRPr lang="zh-CN" altLang="en-US" sz="3600"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Ø"/>
            </a:pP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能在灵里与主的灵</a:t>
            </a:r>
            <a:r>
              <a:rPr lang="zh-CN" altLang="en-US" sz="36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联合</a:t>
            </a: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（林前6:17）</a:t>
            </a:r>
            <a:endParaRPr lang="zh-CN" altLang="en-US" sz="3600"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Ø"/>
            </a:pP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圣灵与我们的灵</a:t>
            </a:r>
            <a:r>
              <a:rPr lang="zh-CN" altLang="en-US" sz="36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一同见证</a:t>
            </a: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我们是神家的儿女（罗8:16）</a:t>
            </a:r>
            <a:endParaRPr lang="zh-CN" altLang="en-US" sz="3600"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Ø"/>
            </a:pP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当我们死时，我们在这灵</a:t>
            </a: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里进入</a:t>
            </a:r>
            <a:r>
              <a:rPr lang="zh-CN" altLang="en-US" sz="36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主的同在</a:t>
            </a:r>
            <a:r>
              <a:rPr lang="zh-CN" altLang="en-US" sz="3600" kern="0" dirty="0" err="1" smtClean="0">
                <a:latin typeface="黑体" panose="02010609060101010101" pitchFamily="49" charset="-122"/>
                <a:ea typeface="黑体" panose="02010609060101010101" pitchFamily="49" charset="-122"/>
                <a:sym typeface="Arial" panose="020B0604020202020204" pitchFamily="34" charset="0"/>
              </a:rPr>
              <a:t>（路23:46;传12:7:腓1:23-24）</a:t>
            </a:r>
            <a:endParaRPr lang="zh-CN" altLang="en-US" sz="3600" kern="0" dirty="0" err="1" smtClean="0">
              <a:latin typeface="黑体" panose="02010609060101010101" pitchFamily="49" charset="-122"/>
              <a:ea typeface="黑体" panose="02010609060101010101" pitchFamily="49" charset="-122"/>
              <a:sym typeface="Arial" panose="020B0604020202020204" pitchFamily="34" charset="0"/>
            </a:endParaRPr>
          </a:p>
          <a:p>
            <a:pPr indent="0" algn="just">
              <a:lnSpc>
                <a:spcPct val="130000"/>
              </a:lnSpc>
              <a:buFont typeface="Wingdings" panose="05000000000000000000" charset="0"/>
              <a:buNone/>
            </a:pPr>
            <a:endParaRPr lang="zh-CN" altLang="en-US" sz="3600"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anim calcmode="lin" valueType="num">
                                      <p:cBhvr additive="base">
                                        <p:cTn id="7"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
                                            <p:txEl>
                                              <p:pRg st="2" end="2"/>
                                            </p:txEl>
                                          </p:spTgt>
                                        </p:tgtEl>
                                        <p:attrNameLst>
                                          <p:attrName>style.visibility</p:attrName>
                                        </p:attrNameLst>
                                      </p:cBhvr>
                                      <p:to>
                                        <p:strVal val="visible"/>
                                      </p:to>
                                    </p:set>
                                    <p:anim calcmode="lin" valueType="num">
                                      <p:cBhvr additive="base">
                                        <p:cTn id="13"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xEl>
                                              <p:pRg st="3" end="3"/>
                                            </p:txEl>
                                          </p:spTgt>
                                        </p:tgtEl>
                                        <p:attrNameLst>
                                          <p:attrName>style.visibility</p:attrName>
                                        </p:attrNameLst>
                                      </p:cBhvr>
                                      <p:to>
                                        <p:strVal val="visible"/>
                                      </p:to>
                                    </p:set>
                                    <p:anim calcmode="lin" valueType="num">
                                      <p:cBhvr additive="base">
                                        <p:cTn id="19"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
                                            <p:txEl>
                                              <p:pRg st="4" end="4"/>
                                            </p:txEl>
                                          </p:spTgt>
                                        </p:tgtEl>
                                        <p:attrNameLst>
                                          <p:attrName>style.visibility</p:attrName>
                                        </p:attrNameLst>
                                      </p:cBhvr>
                                      <p:to>
                                        <p:strVal val="visible"/>
                                      </p:to>
                                    </p:set>
                                    <p:anim calcmode="lin" valueType="num">
                                      <p:cBhvr additive="base">
                                        <p:cTn id="25"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211705" y="154546"/>
            <a:ext cx="7768590" cy="584775"/>
          </a:xfrm>
          <a:prstGeom prst="rect">
            <a:avLst/>
          </a:prstGeom>
        </p:spPr>
        <p:txBody>
          <a:bodyPr wrap="square">
            <a:noAutofit/>
          </a:bodyPr>
          <a:lstStyle/>
          <a:p>
            <a:pPr algn="ctr"/>
            <a:r>
              <a:rPr lang="en-US" altLang="zh-CN" sz="4400" b="1" dirty="0">
                <a:latin typeface="+mj-lt"/>
                <a:ea typeface="+mj-ea"/>
                <a:cs typeface="+mj-cs"/>
                <a:sym typeface="+mn-ea"/>
              </a:rPr>
              <a:t> </a:t>
            </a:r>
            <a:endParaRPr lang="en-US" altLang="zh-CN" sz="4400" b="1" dirty="0">
              <a:latin typeface="+mj-lt"/>
              <a:ea typeface="+mj-ea"/>
              <a:cs typeface="+mj-cs"/>
              <a:sym typeface="+mn-ea"/>
            </a:endParaRPr>
          </a:p>
        </p:txBody>
      </p:sp>
      <p:sp>
        <p:nvSpPr>
          <p:cNvPr id="27" name="矩形 26"/>
          <p:cNvSpPr/>
          <p:nvPr>
            <p:custDataLst>
              <p:tags r:id="rId2"/>
            </p:custDataLst>
          </p:nvPr>
        </p:nvSpPr>
        <p:spPr>
          <a:xfrm>
            <a:off x="126365" y="943610"/>
            <a:ext cx="12037060" cy="6218555"/>
          </a:xfrm>
          <a:prstGeom prst="rect">
            <a:avLst/>
          </a:prstGeom>
        </p:spPr>
        <p:txBody>
          <a:bodyPr wrap="square" anchor="t"/>
          <a:lstStyle/>
          <a:p>
            <a:pPr marL="571500" indent="-571500" algn="just">
              <a:lnSpc>
                <a:spcPct val="130000"/>
              </a:lnSpc>
              <a:buFont typeface="Wingdings" panose="05000000000000000000" charset="0"/>
              <a:buChar char="l"/>
            </a:pPr>
            <a:r>
              <a:rPr lang="zh-CN" altLang="en-US" sz="4000" kern="0" dirty="0" err="1" smtClean="0">
                <a:latin typeface="黑体" panose="02010609060101010101" pitchFamily="49" charset="-122"/>
                <a:ea typeface="黑体" panose="02010609060101010101" pitchFamily="49" charset="-122"/>
                <a:sym typeface="Arial" panose="020B0604020202020204" pitchFamily="34" charset="0"/>
              </a:rPr>
              <a:t>问题：</a:t>
            </a:r>
            <a:endParaRPr lang="zh-CN" altLang="en-US" sz="4000" kern="0" dirty="0" err="1" smtClean="0">
              <a:latin typeface="黑体" panose="02010609060101010101" pitchFamily="49" charset="-122"/>
              <a:ea typeface="黑体" panose="02010609060101010101" pitchFamily="49" charset="-122"/>
              <a:sym typeface="Arial" panose="020B0604020202020204" pitchFamily="34" charset="0"/>
            </a:endParaRPr>
          </a:p>
          <a:p>
            <a:pPr marL="1028700" lvl="1" indent="-571500" algn="just">
              <a:lnSpc>
                <a:spcPct val="130000"/>
              </a:lnSpc>
              <a:buFont typeface="Arial" panose="020B0604020202020204" pitchFamily="34" charset="0"/>
              <a:buChar char="•"/>
            </a:pPr>
            <a:r>
              <a:rPr lang="zh-CN" altLang="en-US" sz="4000" kern="0" dirty="0" err="1" smtClean="0">
                <a:latin typeface="黑体" panose="02010609060101010101" pitchFamily="49" charset="-122"/>
                <a:ea typeface="黑体" panose="02010609060101010101" pitchFamily="49" charset="-122"/>
                <a:sym typeface="Arial" panose="020B0604020202020204" pitchFamily="34" charset="0"/>
              </a:rPr>
              <a:t>为什神是这样不喜悦人雕刻偶像，用那些偶像来代表他？</a:t>
            </a:r>
            <a:endParaRPr lang="zh-CN" altLang="en-US" sz="4000"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l"/>
            </a:pP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神是不可见的，任何人的描述都会</a:t>
            </a:r>
            <a:r>
              <a:rPr lang="zh-CN" altLang="en-US" sz="32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错误地代表</a:t>
            </a: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神。（申4:15-19）</a:t>
            </a:r>
            <a:endParaRPr lang="zh-CN" altLang="en-US" sz="3200"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l"/>
            </a:pP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偶像是</a:t>
            </a:r>
            <a:r>
              <a:rPr lang="zh-CN" altLang="en-US" sz="3200"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没有个人关系</a:t>
            </a: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的，</a:t>
            </a:r>
            <a:r>
              <a:rPr lang="zh-CN" altLang="en-US" sz="32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没有效果</a:t>
            </a: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的，且是</a:t>
            </a:r>
            <a:r>
              <a:rPr lang="zh-CN" altLang="en-US" sz="32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可被操控</a:t>
            </a: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的。(赛 40:18-20)</a:t>
            </a:r>
            <a:endParaRPr lang="zh-CN" altLang="en-US" sz="3200"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l"/>
            </a:pP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通过偶像敬拜会</a:t>
            </a:r>
            <a:r>
              <a:rPr lang="zh-CN" altLang="en-US" sz="32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模糊</a:t>
            </a: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创造主和受造物之间的</a:t>
            </a:r>
            <a:r>
              <a:rPr lang="zh-CN" altLang="en-US" sz="32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区别</a:t>
            </a: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(罗1:20-25)</a:t>
            </a:r>
            <a:endParaRPr lang="zh-CN" altLang="en-US" sz="3200"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l"/>
            </a:pP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通过偶像敬拜会带来圣约的</a:t>
            </a:r>
            <a:r>
              <a:rPr lang="zh-CN" altLang="en-US" sz="3200" b="1" u="sng"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不忠诚</a:t>
            </a:r>
            <a:r>
              <a:rPr lang="zh-CN" altLang="en-US" sz="3200" kern="0" dirty="0" err="1" smtClean="0">
                <a:latin typeface="黑体" panose="02010609060101010101" pitchFamily="49" charset="-122"/>
                <a:ea typeface="黑体" panose="02010609060101010101" pitchFamily="49" charset="-122"/>
                <a:sym typeface="Arial" panose="020B0604020202020204" pitchFamily="34" charset="0"/>
              </a:rPr>
              <a:t>(出20:5; 34:14)</a:t>
            </a:r>
            <a:endParaRPr lang="zh-CN" altLang="en-US" sz="3200" kern="0" dirty="0" err="1" smtClean="0">
              <a:latin typeface="黑体" panose="02010609060101010101" pitchFamily="49" charset="-122"/>
              <a:ea typeface="黑体" panose="02010609060101010101" pitchFamily="49"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anim calcmode="lin" valueType="num">
                                      <p:cBhvr additive="base">
                                        <p:cTn id="7"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
                                            <p:txEl>
                                              <p:pRg st="2" end="2"/>
                                            </p:txEl>
                                          </p:spTgt>
                                        </p:tgtEl>
                                        <p:attrNameLst>
                                          <p:attrName>style.visibility</p:attrName>
                                        </p:attrNameLst>
                                      </p:cBhvr>
                                      <p:to>
                                        <p:strVal val="visible"/>
                                      </p:to>
                                    </p:set>
                                    <p:anim calcmode="lin" valueType="num">
                                      <p:cBhvr additive="base">
                                        <p:cTn id="13"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xEl>
                                              <p:pRg st="3" end="3"/>
                                            </p:txEl>
                                          </p:spTgt>
                                        </p:tgtEl>
                                        <p:attrNameLst>
                                          <p:attrName>style.visibility</p:attrName>
                                        </p:attrNameLst>
                                      </p:cBhvr>
                                      <p:to>
                                        <p:strVal val="visible"/>
                                      </p:to>
                                    </p:set>
                                    <p:anim calcmode="lin" valueType="num">
                                      <p:cBhvr additive="base">
                                        <p:cTn id="19"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
                                            <p:txEl>
                                              <p:pRg st="4" end="4"/>
                                            </p:txEl>
                                          </p:spTgt>
                                        </p:tgtEl>
                                        <p:attrNameLst>
                                          <p:attrName>style.visibility</p:attrName>
                                        </p:attrNameLst>
                                      </p:cBhvr>
                                      <p:to>
                                        <p:strVal val="visible"/>
                                      </p:to>
                                    </p:set>
                                    <p:anim calcmode="lin" valueType="num">
                                      <p:cBhvr additive="base">
                                        <p:cTn id="25"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xEl>
                                              <p:pRg st="5" end="5"/>
                                            </p:txEl>
                                          </p:spTgt>
                                        </p:tgtEl>
                                        <p:attrNameLst>
                                          <p:attrName>style.visibility</p:attrName>
                                        </p:attrNameLst>
                                      </p:cBhvr>
                                      <p:to>
                                        <p:strVal val="visible"/>
                                      </p:to>
                                    </p:set>
                                    <p:anim calcmode="lin" valueType="num">
                                      <p:cBhvr additive="base">
                                        <p:cTn id="31" dur="500" fill="hold"/>
                                        <p:tgtEl>
                                          <p:spTgt spid="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211705" y="154546"/>
            <a:ext cx="7768590" cy="584775"/>
          </a:xfrm>
          <a:prstGeom prst="rect">
            <a:avLst/>
          </a:prstGeom>
        </p:spPr>
        <p:txBody>
          <a:bodyPr wrap="square">
            <a:noAutofit/>
          </a:bodyPr>
          <a:lstStyle/>
          <a:p>
            <a:pPr algn="ctr"/>
            <a:r>
              <a:rPr lang="en-US" altLang="zh-CN" sz="4400" b="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sym typeface="+mn-ea"/>
              </a:rPr>
              <a:t>1.2 </a:t>
            </a:r>
            <a:r>
              <a:rPr lang="zh-CN" altLang="en-US" sz="4400" b="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sym typeface="+mn-ea"/>
              </a:rPr>
              <a:t>神的不可见性</a:t>
            </a:r>
            <a:endParaRPr lang="zh-CN" altLang="en-US" sz="4400" b="1" dirty="0">
              <a:latin typeface="+mj-lt"/>
              <a:ea typeface="+mj-ea"/>
              <a:cs typeface="+mj-cs"/>
              <a:sym typeface="+mn-ea"/>
            </a:endParaRPr>
          </a:p>
        </p:txBody>
      </p:sp>
      <p:sp>
        <p:nvSpPr>
          <p:cNvPr id="27" name="矩形 26"/>
          <p:cNvSpPr/>
          <p:nvPr>
            <p:custDataLst>
              <p:tags r:id="rId2"/>
            </p:custDataLst>
          </p:nvPr>
        </p:nvSpPr>
        <p:spPr>
          <a:xfrm>
            <a:off x="29210" y="943610"/>
            <a:ext cx="12134215" cy="6218555"/>
          </a:xfrm>
          <a:prstGeom prst="rect">
            <a:avLst/>
          </a:prstGeom>
        </p:spPr>
        <p:txBody>
          <a:bodyPr wrap="square" anchor="t"/>
          <a:lstStyle/>
          <a:p>
            <a:pPr marL="571500" indent="-571500" algn="just">
              <a:lnSpc>
                <a:spcPct val="130000"/>
              </a:lnSpc>
              <a:buFont typeface="Wingdings" panose="05000000000000000000" charset="0"/>
              <a:buChar char="l"/>
            </a:pPr>
            <a:r>
              <a:rPr lang="zh-CN" altLang="en-US" sz="4000" kern="0" dirty="0" err="1" smtClean="0">
                <a:latin typeface="黑体" panose="02010609060101010101" pitchFamily="49" charset="-122"/>
                <a:ea typeface="黑体" panose="02010609060101010101" pitchFamily="49" charset="-122"/>
                <a:sym typeface="Arial" panose="020B0604020202020204" pitchFamily="34" charset="0"/>
              </a:rPr>
              <a:t>定义：</a:t>
            </a:r>
            <a:endParaRPr lang="zh-CN" altLang="en-US" sz="4000" kern="0" dirty="0" err="1" smtClean="0">
              <a:latin typeface="黑体" panose="02010609060101010101" pitchFamily="49" charset="-122"/>
              <a:ea typeface="黑体" panose="02010609060101010101" pitchFamily="49" charset="-122"/>
              <a:sym typeface="Arial" panose="020B0604020202020204" pitchFamily="34" charset="0"/>
            </a:endParaRPr>
          </a:p>
          <a:p>
            <a:pPr marL="1028700" lvl="1" indent="-571500" algn="just">
              <a:lnSpc>
                <a:spcPct val="130000"/>
              </a:lnSpc>
              <a:buFont typeface="Arial" panose="020B0604020202020204" pitchFamily="34" charset="0"/>
              <a:buChar char="•"/>
            </a:pPr>
            <a:r>
              <a:rPr lang="zh-CN" altLang="en-US" sz="4000" kern="0" dirty="0" err="1" smtClean="0">
                <a:latin typeface="黑体" panose="02010609060101010101" pitchFamily="49" charset="-122"/>
                <a:ea typeface="黑体" panose="02010609060101010101" pitchFamily="49" charset="-122"/>
                <a:sym typeface="Arial" panose="020B0604020202020204" pitchFamily="34" charset="0"/>
              </a:rPr>
              <a:t>我们永远不能看见神</a:t>
            </a:r>
            <a:r>
              <a:rPr lang="zh-CN" altLang="en-US" sz="4000"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全部</a:t>
            </a:r>
            <a:r>
              <a:rPr lang="zh-CN" altLang="en-US" sz="4000" kern="0" dirty="0" err="1" smtClean="0">
                <a:latin typeface="黑体" panose="02010609060101010101" pitchFamily="49" charset="-122"/>
                <a:ea typeface="黑体" panose="02010609060101010101" pitchFamily="49" charset="-122"/>
                <a:sym typeface="Arial" panose="020B0604020202020204" pitchFamily="34" charset="0"/>
              </a:rPr>
              <a:t>的本体，他所有的属灵实存；然而神仍会</a:t>
            </a:r>
            <a:r>
              <a:rPr lang="zh-CN" altLang="en-US" sz="4000"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藉着可见的受造之物</a:t>
            </a:r>
            <a:r>
              <a:rPr lang="zh-CN" altLang="en-US" sz="4000" kern="0" dirty="0" err="1" smtClean="0">
                <a:latin typeface="黑体" panose="02010609060101010101" pitchFamily="49" charset="-122"/>
                <a:ea typeface="黑体" panose="02010609060101010101" pitchFamily="49" charset="-122"/>
                <a:sym typeface="Arial" panose="020B0604020202020204" pitchFamily="34" charset="0"/>
              </a:rPr>
              <a:t>，向我们</a:t>
            </a:r>
            <a:r>
              <a:rPr lang="zh-CN" altLang="en-US" sz="4000" kern="0" dirty="0" err="1" smtClean="0">
                <a:solidFill>
                  <a:srgbClr val="0000FF"/>
                </a:solidFill>
                <a:latin typeface="黑体" panose="02010609060101010101" pitchFamily="49" charset="-122"/>
                <a:ea typeface="黑体" panose="02010609060101010101" pitchFamily="49" charset="-122"/>
                <a:sym typeface="Arial" panose="020B0604020202020204" pitchFamily="34" charset="0"/>
              </a:rPr>
              <a:t>彰显</a:t>
            </a:r>
            <a:r>
              <a:rPr lang="zh-CN" altLang="en-US" sz="4000" kern="0" dirty="0" err="1" smtClean="0">
                <a:latin typeface="黑体" panose="02010609060101010101" pitchFamily="49" charset="-122"/>
                <a:ea typeface="黑体" panose="02010609060101010101" pitchFamily="49" charset="-122"/>
                <a:sym typeface="Arial" panose="020B0604020202020204" pitchFamily="34" charset="0"/>
              </a:rPr>
              <a:t>他自己。</a:t>
            </a:r>
            <a:endParaRPr lang="zh-CN" altLang="en-US" sz="4000" kern="0" dirty="0" err="1" smtClean="0">
              <a:latin typeface="黑体" panose="02010609060101010101" pitchFamily="49" charset="-122"/>
              <a:ea typeface="黑体" panose="02010609060101010101" pitchFamily="49" charset="-122"/>
              <a:sym typeface="Arial" panose="020B0604020202020204" pitchFamily="34" charset="0"/>
            </a:endParaRPr>
          </a:p>
          <a:p>
            <a:pPr marL="571500" indent="-571500" algn="just">
              <a:lnSpc>
                <a:spcPct val="130000"/>
              </a:lnSpc>
              <a:buFont typeface="Wingdings" panose="05000000000000000000" charset="0"/>
              <a:buChar char="l"/>
            </a:pPr>
            <a:endParaRPr lang="zh-CN" altLang="en-US" sz="4000" kern="0" dirty="0" err="1" smtClean="0">
              <a:latin typeface="黑体" panose="02010609060101010101" pitchFamily="49" charset="-122"/>
              <a:ea typeface="黑体" panose="02010609060101010101" pitchFamily="49"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anim calcmode="lin" valueType="num">
                                      <p:cBhvr additive="base">
                                        <p:cTn id="7"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549275" y="524510"/>
            <a:ext cx="11074400" cy="4602480"/>
          </a:xfrm>
          <a:prstGeom prst="rect">
            <a:avLst/>
          </a:prstGeom>
          <a:noFill/>
        </p:spPr>
        <p:txBody>
          <a:bodyPr wrap="square" rtlCol="0">
            <a:spAutoFit/>
          </a:bodyPr>
          <a:p>
            <a:pPr marL="285750" indent="-285750">
              <a:buFont typeface="Arial" panose="020B0604020202020204" pitchFamily="34" charset="0"/>
              <a:buChar char="•"/>
            </a:pPr>
            <a:r>
              <a:rPr lang="zh-CN" altLang="en-US" sz="4000" b="1">
                <a:latin typeface="宋体" panose="02010600030101010101" pitchFamily="2" charset="-122"/>
                <a:ea typeface="宋体" panose="02010600030101010101" pitchFamily="2" charset="-122"/>
              </a:rPr>
              <a:t>经文证据</a:t>
            </a:r>
            <a:endParaRPr lang="zh-CN" altLang="en-US" sz="4000" b="1">
              <a:latin typeface="宋体" panose="02010600030101010101" pitchFamily="2" charset="-122"/>
              <a:ea typeface="宋体" panose="02010600030101010101" pitchFamily="2" charset="-122"/>
            </a:endParaRPr>
          </a:p>
          <a:p>
            <a:pPr marL="285750" indent="-285750">
              <a:buFont typeface="Arial" panose="020B0604020202020204" pitchFamily="34" charset="0"/>
              <a:buChar char="•"/>
            </a:pPr>
            <a:endParaRPr lang="zh-CN" altLang="en-US" sz="4000">
              <a:latin typeface="宋体" panose="02010600030101010101" pitchFamily="2" charset="-122"/>
              <a:ea typeface="宋体" panose="02010600030101010101" pitchFamily="2" charset="-122"/>
            </a:endParaRPr>
          </a:p>
          <a:p>
            <a:pPr marL="457200" indent="-457200">
              <a:buFont typeface="Wingdings" panose="05000000000000000000" charset="0"/>
              <a:buChar char="Ø"/>
            </a:pPr>
            <a:r>
              <a:rPr lang="zh-CN" altLang="en-US" sz="3600">
                <a:solidFill>
                  <a:srgbClr val="0000FF"/>
                </a:solidFill>
              </a:rPr>
              <a:t>从来没有人看见神</a:t>
            </a:r>
            <a:r>
              <a:rPr lang="zh-CN" altLang="en-US" sz="3600"/>
              <a:t>。（约1:18）</a:t>
            </a:r>
            <a:endParaRPr lang="zh-CN" altLang="en-US" sz="3600"/>
          </a:p>
          <a:p>
            <a:pPr marL="457200" indent="-457200">
              <a:buFont typeface="Wingdings" panose="05000000000000000000" charset="0"/>
              <a:buChar char="Ø"/>
            </a:pPr>
            <a:r>
              <a:rPr lang="zh-CN" altLang="en-US" sz="3600"/>
              <a:t>“但愿尊贵、荣耀、归于那不能朽坏、</a:t>
            </a:r>
            <a:r>
              <a:rPr lang="zh-CN" altLang="en-US" sz="3600">
                <a:solidFill>
                  <a:srgbClr val="0000FF"/>
                </a:solidFill>
              </a:rPr>
              <a:t>不能看见</a:t>
            </a:r>
            <a:r>
              <a:rPr lang="zh-CN" altLang="en-US" sz="3600"/>
              <a:t>、永世的君王、独一的神直到永永远远，阿们。”（提前1:17）</a:t>
            </a:r>
            <a:endParaRPr lang="zh-CN" altLang="en-US" sz="3600"/>
          </a:p>
          <a:p>
            <a:pPr marL="457200" indent="-457200">
              <a:buFont typeface="Wingdings" panose="05000000000000000000" charset="0"/>
              <a:buChar char="Ø"/>
            </a:pPr>
            <a:r>
              <a:rPr lang="zh-CN" altLang="en-US" sz="3600"/>
              <a:t>那独一不死、住在人不能靠近的光里，是人</a:t>
            </a:r>
            <a:r>
              <a:rPr lang="zh-CN" altLang="en-US" sz="3600">
                <a:solidFill>
                  <a:srgbClr val="0000FF"/>
                </a:solidFill>
              </a:rPr>
              <a:t>未曾看见</a:t>
            </a:r>
            <a:r>
              <a:rPr lang="zh-CN" altLang="en-US" sz="3600"/>
              <a:t>、</a:t>
            </a:r>
            <a:r>
              <a:rPr lang="zh-CN" altLang="en-US" sz="3600">
                <a:solidFill>
                  <a:srgbClr val="0000FF"/>
                </a:solidFill>
              </a:rPr>
              <a:t>也是不能看见的</a:t>
            </a:r>
            <a:r>
              <a:rPr lang="zh-CN" altLang="en-US" sz="3600"/>
              <a:t>......(提前6:16)</a:t>
            </a:r>
            <a:endParaRPr lang="zh-CN" altLang="en-US"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205105" y="303530"/>
            <a:ext cx="11947525" cy="4724400"/>
          </a:xfrm>
          <a:prstGeom prst="rect">
            <a:avLst/>
          </a:prstGeom>
          <a:noFill/>
        </p:spPr>
        <p:txBody>
          <a:bodyPr wrap="square" rtlCol="0">
            <a:spAutoFit/>
          </a:bodyPr>
          <a:p>
            <a:r>
              <a:rPr lang="zh-CN" altLang="en-US" sz="5400">
                <a:solidFill>
                  <a:srgbClr val="0000FF"/>
                </a:solidFill>
              </a:rPr>
              <a:t>问题：我们能看见神吗？能看见神的一些外在显现吗？</a:t>
            </a:r>
            <a:endParaRPr lang="zh-CN" altLang="en-US" sz="5400">
              <a:solidFill>
                <a:srgbClr val="0000FF"/>
              </a:solidFill>
            </a:endParaRPr>
          </a:p>
          <a:p>
            <a:pPr marL="342900" indent="-342900">
              <a:buFont typeface="Arial" panose="020B0604020202020204" pitchFamily="34" charset="0"/>
              <a:buChar char="•"/>
            </a:pPr>
            <a:r>
              <a:rPr lang="zh-CN" altLang="en-US" sz="4000"/>
              <a:t>耶和华与摩西面对面说话，好像人与朋友说话一般。（出33:11）</a:t>
            </a:r>
            <a:endParaRPr lang="zh-CN" altLang="en-US" sz="4000"/>
          </a:p>
          <a:p>
            <a:pPr marL="342900" indent="-342900">
              <a:buFont typeface="Arial" panose="020B0604020202020204" pitchFamily="34" charset="0"/>
              <a:buChar char="•"/>
            </a:pPr>
            <a:r>
              <a:rPr lang="zh-CN" altLang="en-US" sz="4000"/>
              <a:t>“你不能看见我的面，因为人见我的面不能存活。”（出33:20）</a:t>
            </a:r>
            <a:endParaRPr lang="zh-CN" altLang="en-US" sz="4000"/>
          </a:p>
          <a:p>
            <a:endParaRPr lang="zh-CN" altLang="en-US"/>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205105" y="303530"/>
            <a:ext cx="11947525" cy="6858000"/>
          </a:xfrm>
          <a:prstGeom prst="rect">
            <a:avLst/>
          </a:prstGeom>
          <a:noFill/>
        </p:spPr>
        <p:txBody>
          <a:bodyPr wrap="square" rtlCol="0">
            <a:spAutoFit/>
          </a:bodyPr>
          <a:p>
            <a:r>
              <a:rPr lang="zh-CN" altLang="en-US" sz="3600">
                <a:solidFill>
                  <a:srgbClr val="0000FF"/>
                </a:solidFill>
              </a:rPr>
              <a:t>问题：神彰显自己的方式--以不同程度的可见的类比的方式，有哪些？</a:t>
            </a:r>
            <a:endParaRPr lang="zh-CN" altLang="en-US" sz="3600">
              <a:solidFill>
                <a:srgbClr val="0000FF"/>
              </a:solidFill>
            </a:endParaRPr>
          </a:p>
          <a:p>
            <a:pPr marL="342900" indent="-342900">
              <a:buFont typeface="Arial" panose="020B0604020202020204" pitchFamily="34" charset="0"/>
              <a:buChar char="•"/>
            </a:pPr>
            <a:endParaRPr lang="zh-CN" altLang="en-US" sz="2800"/>
          </a:p>
          <a:p>
            <a:pPr marL="342900" indent="-342900">
              <a:buFont typeface="Arial" panose="020B0604020202020204" pitchFamily="34" charset="0"/>
              <a:buChar char="•"/>
            </a:pPr>
            <a:r>
              <a:rPr lang="zh-CN" altLang="en-US" sz="2400"/>
              <a:t>神就照着自己的形象造人，乃是照着他的形象造男造女。（</a:t>
            </a:r>
            <a:r>
              <a:rPr lang="zh-CN" altLang="en-US" sz="2400">
                <a:sym typeface="+mn-ea"/>
              </a:rPr>
              <a:t>创1:27</a:t>
            </a:r>
            <a:r>
              <a:rPr lang="zh-CN" altLang="en-US" sz="2400"/>
              <a:t>）</a:t>
            </a:r>
            <a:endParaRPr lang="zh-CN" altLang="en-US" sz="2400"/>
          </a:p>
          <a:p>
            <a:pPr marL="342900" indent="-342900">
              <a:buFont typeface="Arial" panose="020B0604020202020204" pitchFamily="34" charset="0"/>
              <a:buChar char="•"/>
            </a:pPr>
            <a:r>
              <a:rPr lang="zh-CN" altLang="en-US" sz="2400"/>
              <a:t>诸天述说神的荣耀；穹苍传扬祂的手段。（</a:t>
            </a:r>
            <a:r>
              <a:rPr lang="zh-CN" altLang="en-US" sz="2400">
                <a:sym typeface="+mn-ea"/>
              </a:rPr>
              <a:t>诗19:1</a:t>
            </a:r>
            <a:r>
              <a:rPr lang="zh-CN" altLang="en-US" sz="2400"/>
              <a:t>）</a:t>
            </a:r>
            <a:endParaRPr lang="zh-CN" altLang="en-US" sz="2400"/>
          </a:p>
          <a:p>
            <a:pPr marL="342900" indent="-342900">
              <a:buFont typeface="Arial" panose="020B0604020202020204" pitchFamily="34" charset="0"/>
              <a:buChar char="•"/>
            </a:pPr>
            <a:r>
              <a:rPr lang="zh-CN" altLang="en-US" sz="2400"/>
              <a:t>自从造天地以来，神的永能和神性是明明可知的，虽是眼不能见，但藉着所造之物就可以晓得，叫人无可推诿。（</a:t>
            </a:r>
            <a:r>
              <a:rPr lang="zh-CN" altLang="en-US" sz="2400">
                <a:sym typeface="+mn-ea"/>
              </a:rPr>
              <a:t>罗1:20</a:t>
            </a:r>
            <a:r>
              <a:rPr lang="zh-CN" altLang="en-US" sz="2400"/>
              <a:t>）</a:t>
            </a:r>
            <a:endParaRPr lang="zh-CN" altLang="en-US" sz="2400"/>
          </a:p>
          <a:p>
            <a:pPr marL="342900" indent="-342900">
              <a:buFont typeface="Arial" panose="020B0604020202020204" pitchFamily="34" charset="0"/>
              <a:buChar char="•"/>
            </a:pPr>
            <a:r>
              <a:rPr lang="zh-CN" altLang="en-US" sz="2400"/>
              <a:t>神向亚伯拉罕（创18:1-33）、雅各（创32:28-30）、以色列民（云柱和火柱形式出13:21-22）、以色列的长老们（</a:t>
            </a:r>
            <a:r>
              <a:rPr lang="zh-CN" altLang="en-US" sz="2400">
                <a:sym typeface="+mn-ea"/>
              </a:rPr>
              <a:t>出</a:t>
            </a:r>
            <a:r>
              <a:rPr lang="zh-CN" altLang="en-US" sz="2400"/>
              <a:t>24:9-11）等</a:t>
            </a:r>
            <a:endParaRPr lang="zh-CN" altLang="en-US" sz="2400"/>
          </a:p>
          <a:p>
            <a:pPr marL="342900" indent="-342900">
              <a:buFont typeface="Arial" panose="020B0604020202020204" pitchFamily="34" charset="0"/>
              <a:buChar char="•"/>
            </a:pPr>
            <a:endParaRPr lang="zh-CN" altLang="en-US" sz="2400"/>
          </a:p>
          <a:p>
            <a:pPr marL="342900" indent="-342900">
              <a:buFont typeface="Wingdings" panose="05000000000000000000" charset="0"/>
              <a:buChar char="l"/>
            </a:pPr>
            <a:r>
              <a:rPr lang="zh-CN" altLang="en-US" sz="2800"/>
              <a:t>新约中更大、更为可见的彰显，在</a:t>
            </a:r>
            <a:r>
              <a:rPr lang="zh-CN" altLang="en-US" sz="2800">
                <a:solidFill>
                  <a:srgbClr val="0000FF"/>
                </a:solidFill>
              </a:rPr>
              <a:t>耶稣基督自己</a:t>
            </a:r>
            <a:r>
              <a:rPr lang="zh-CN" altLang="en-US" sz="2800"/>
              <a:t>身上。</a:t>
            </a:r>
            <a:endParaRPr lang="zh-CN" altLang="en-US" sz="2800"/>
          </a:p>
          <a:p>
            <a:pPr marL="800100" lvl="1" indent="-342900">
              <a:buFont typeface="Arial" panose="020B0604020202020204" pitchFamily="34" charset="0"/>
              <a:buChar char="•"/>
            </a:pPr>
            <a:r>
              <a:rPr lang="zh-CN" altLang="en-US" sz="2800"/>
              <a:t>人</a:t>
            </a:r>
            <a:r>
              <a:rPr lang="zh-CN" altLang="en-US" sz="2800" b="1" u="sng">
                <a:solidFill>
                  <a:srgbClr val="0000FF"/>
                </a:solidFill>
              </a:rPr>
              <a:t>看见了我</a:t>
            </a:r>
            <a:r>
              <a:rPr lang="zh-CN" altLang="en-US" sz="2800"/>
              <a:t>，就是看见了父。（约14:9）</a:t>
            </a:r>
            <a:endParaRPr lang="zh-CN" altLang="en-US" sz="2800"/>
          </a:p>
          <a:p>
            <a:pPr marL="800100" lvl="1" indent="-342900">
              <a:buFont typeface="Arial" panose="020B0604020202020204" pitchFamily="34" charset="0"/>
              <a:buChar char="•"/>
            </a:pPr>
            <a:r>
              <a:rPr lang="zh-CN" altLang="en-US" sz="2800"/>
              <a:t>从来没有人看见神，只有在父怀里的独生子将祂</a:t>
            </a:r>
            <a:r>
              <a:rPr lang="zh-CN" altLang="en-US" sz="2800" b="1" u="sng">
                <a:solidFill>
                  <a:srgbClr val="0000FF"/>
                </a:solidFill>
              </a:rPr>
              <a:t>表明</a:t>
            </a:r>
            <a:r>
              <a:rPr lang="zh-CN" altLang="en-US" sz="2800"/>
              <a:t>出来。（约1:18）</a:t>
            </a:r>
            <a:endParaRPr lang="zh-CN" altLang="en-US" sz="2800"/>
          </a:p>
          <a:p>
            <a:pPr marL="800100" lvl="1" indent="-342900">
              <a:buFont typeface="Arial" panose="020B0604020202020204" pitchFamily="34" charset="0"/>
              <a:buChar char="•"/>
            </a:pPr>
            <a:r>
              <a:rPr lang="zh-CN" altLang="en-US" sz="2800"/>
              <a:t>耶稣神那不能看见之神的</a:t>
            </a:r>
            <a:r>
              <a:rPr lang="zh-CN" altLang="en-US" sz="2800" u="sng">
                <a:solidFill>
                  <a:srgbClr val="0000FF"/>
                </a:solidFill>
              </a:rPr>
              <a:t>像</a:t>
            </a:r>
            <a:r>
              <a:rPr lang="zh-CN" altLang="en-US" sz="2800"/>
              <a:t>。（西1:15）</a:t>
            </a:r>
            <a:endParaRPr lang="zh-CN" altLang="en-US" sz="2800"/>
          </a:p>
          <a:p>
            <a:pPr marL="800100" lvl="1" indent="-342900">
              <a:buFont typeface="Arial" panose="020B0604020202020204" pitchFamily="34" charset="0"/>
              <a:buChar char="•"/>
            </a:pPr>
            <a:r>
              <a:rPr lang="zh-CN" altLang="en-US" sz="2800"/>
              <a:t>是神荣耀所发的</a:t>
            </a:r>
            <a:r>
              <a:rPr lang="zh-CN" altLang="en-US" sz="2800" b="1" u="sng">
                <a:solidFill>
                  <a:srgbClr val="0000FF"/>
                </a:solidFill>
              </a:rPr>
              <a:t>光辉</a:t>
            </a:r>
            <a:r>
              <a:rPr lang="zh-CN" altLang="en-US" sz="2800"/>
              <a:t>，是神</a:t>
            </a:r>
            <a:r>
              <a:rPr lang="zh-CN" altLang="en-US" sz="2800">
                <a:solidFill>
                  <a:schemeClr val="tx1"/>
                </a:solidFill>
              </a:rPr>
              <a:t>本体</a:t>
            </a:r>
            <a:r>
              <a:rPr lang="zh-CN" altLang="en-US" sz="2800"/>
              <a:t>的</a:t>
            </a:r>
            <a:r>
              <a:rPr lang="zh-CN" altLang="en-US" sz="2800" b="1" u="sng">
                <a:solidFill>
                  <a:srgbClr val="0000FF"/>
                </a:solidFill>
              </a:rPr>
              <a:t>真像</a:t>
            </a:r>
            <a:r>
              <a:rPr lang="zh-CN" altLang="en-US" sz="2800"/>
              <a:t>。（来1:3）</a:t>
            </a:r>
            <a:endParaRPr lang="zh-CN" altLang="en-US" sz="2800"/>
          </a:p>
          <a:p>
            <a:endParaRPr lang="zh-CN" altLang="en-US"/>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t>内容提要</a:t>
            </a:r>
            <a:endParaRPr lang="zh-CN" altLang="en-US" b="1"/>
          </a:p>
        </p:txBody>
      </p:sp>
      <p:sp>
        <p:nvSpPr>
          <p:cNvPr id="3" name="内容占位符 2"/>
          <p:cNvSpPr>
            <a:spLocks noGrp="1"/>
          </p:cNvSpPr>
          <p:nvPr>
            <p:ph idx="1"/>
          </p:nvPr>
        </p:nvSpPr>
        <p:spPr/>
        <p:txBody>
          <a:bodyPr>
            <a:normAutofit fontScale="60000"/>
          </a:bodyPr>
          <a:p>
            <a:endParaRPr lang="en-US" altLang="zh-CN" sz="4000" b="1"/>
          </a:p>
          <a:p>
            <a:r>
              <a:rPr lang="en-US" altLang="zh-CN" sz="4000" b="1">
                <a:solidFill>
                  <a:schemeClr val="tx1"/>
                </a:solidFill>
              </a:rPr>
              <a:t>1. </a:t>
            </a:r>
            <a:r>
              <a:rPr lang="zh-CN" altLang="en-US" sz="4000" b="1">
                <a:solidFill>
                  <a:schemeClr val="tx1"/>
                </a:solidFill>
              </a:rPr>
              <a:t>描述</a:t>
            </a:r>
            <a:r>
              <a:rPr sz="4000" b="1">
                <a:solidFill>
                  <a:schemeClr val="tx1"/>
                </a:solidFill>
              </a:rPr>
              <a:t>神实存的属性</a:t>
            </a:r>
            <a:endParaRPr sz="4000" b="1">
              <a:solidFill>
                <a:schemeClr val="tx1"/>
              </a:solidFill>
            </a:endParaRPr>
          </a:p>
          <a:p>
            <a:r>
              <a:rPr lang="en-US" altLang="zh-CN" sz="4000" b="1">
                <a:solidFill>
                  <a:srgbClr val="0000FF"/>
                </a:solidFill>
              </a:rPr>
              <a:t>2. </a:t>
            </a:r>
            <a:r>
              <a:rPr lang="zh-CN" altLang="en-US" sz="4000" b="1">
                <a:solidFill>
                  <a:srgbClr val="0000FF"/>
                </a:solidFill>
              </a:rPr>
              <a:t>描述神的心智属性</a:t>
            </a:r>
            <a:endParaRPr lang="zh-CN" altLang="en-US" sz="4000" b="1">
              <a:solidFill>
                <a:srgbClr val="0000FF"/>
              </a:solidFill>
            </a:endParaRPr>
          </a:p>
          <a:p>
            <a:r>
              <a:rPr lang="en-US" altLang="zh-CN" sz="4000" b="1">
                <a:sym typeface="+mn-ea"/>
              </a:rPr>
              <a:t>3. </a:t>
            </a:r>
            <a:r>
              <a:rPr lang="zh-CN" altLang="en-US" sz="4000" b="1">
                <a:sym typeface="+mn-ea"/>
              </a:rPr>
              <a:t>描述神的道德属性</a:t>
            </a:r>
            <a:endParaRPr lang="zh-CN" altLang="en-US" sz="4000" b="1">
              <a:sym typeface="+mn-ea"/>
            </a:endParaRPr>
          </a:p>
          <a:p>
            <a:r>
              <a:rPr lang="en-US" altLang="zh-CN" sz="4000" b="1">
                <a:sym typeface="+mn-ea"/>
              </a:rPr>
              <a:t>4. </a:t>
            </a:r>
            <a:r>
              <a:rPr lang="zh-CN" altLang="en-US" sz="4000" b="1">
                <a:sym typeface="+mn-ea"/>
              </a:rPr>
              <a:t>描述</a:t>
            </a:r>
            <a:r>
              <a:rPr lang="en-US" altLang="zh-CN" sz="4000" b="1">
                <a:sym typeface="+mn-ea"/>
              </a:rPr>
              <a:t>神的目的属性</a:t>
            </a:r>
            <a:endParaRPr lang="en-US" altLang="zh-CN" sz="4000" b="1">
              <a:sym typeface="+mn-ea"/>
            </a:endParaRPr>
          </a:p>
          <a:p>
            <a:r>
              <a:rPr lang="en-US" altLang="zh-CN" sz="4000" b="1">
                <a:sym typeface="+mn-ea"/>
              </a:rPr>
              <a:t>5. </a:t>
            </a:r>
            <a:r>
              <a:rPr lang="zh-CN" altLang="en-US" sz="4000" b="1">
                <a:sym typeface="+mn-ea"/>
              </a:rPr>
              <a:t>描述</a:t>
            </a:r>
            <a:r>
              <a:rPr lang="en-US" altLang="zh-CN" sz="4000" b="1">
                <a:sym typeface="+mn-ea"/>
              </a:rPr>
              <a:t>神的总体性属性</a:t>
            </a:r>
            <a:endParaRPr lang="en-US" altLang="zh-CN" sz="4000" b="1">
              <a:sym typeface="+mn-ea"/>
            </a:endParaRPr>
          </a:p>
          <a:p>
            <a:endParaRPr lang="en-US" altLang="zh-CN">
              <a:sym typeface="+mn-ea"/>
            </a:endParaRPr>
          </a:p>
        </p:txBody>
      </p:sp>
      <p:sp>
        <p:nvSpPr>
          <p:cNvPr id="5" name="灯片编号占位符 4"/>
          <p:cNvSpPr>
            <a:spLocks noGrp="1"/>
          </p:cNvSpPr>
          <p:nvPr>
            <p:ph type="sldNum" sz="quarter" idx="12"/>
          </p:nvPr>
        </p:nvSpPr>
        <p:spPr/>
        <p:txBody>
          <a:bodyPr/>
          <a:p>
            <a:fld id="{76D3055B-5BEA-4B5F-A012-D630FB90DD8D}" type="slidenum">
              <a:rPr lang="zh-CN" altLang="en-US" smtClean="0"/>
            </a:fld>
            <a:endParaRPr lang="zh-CN" altLang="en-US"/>
          </a:p>
        </p:txBody>
      </p:sp>
      <p:sp>
        <p:nvSpPr>
          <p:cNvPr id="4" name="文本框 3"/>
          <p:cNvSpPr txBox="1"/>
          <p:nvPr/>
        </p:nvSpPr>
        <p:spPr>
          <a:xfrm>
            <a:off x="1898015" y="96520"/>
            <a:ext cx="8858250" cy="914400"/>
          </a:xfrm>
          <a:prstGeom prst="rect">
            <a:avLst/>
          </a:prstGeom>
          <a:noFill/>
        </p:spPr>
        <p:txBody>
          <a:bodyPr wrap="square" rtlCol="0">
            <a:spAutoFit/>
            <a:scene3d>
              <a:camera prst="orthographicFront"/>
              <a:lightRig rig="threePt" dir="t"/>
            </a:scene3d>
          </a:bodyPr>
          <a:p>
            <a:pPr algn="ctr"/>
            <a:r>
              <a:rPr lang="zh-CN" altLang="en-US" sz="5400" b="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rPr>
              <a:t>神的性格：可交通的属性</a:t>
            </a:r>
            <a:endParaRPr lang="zh-CN" altLang="en-US" sz="5400" b="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521970" y="379730"/>
            <a:ext cx="11092815" cy="3444240"/>
          </a:xfrm>
          <a:prstGeom prst="rect">
            <a:avLst/>
          </a:prstGeom>
          <a:noFill/>
        </p:spPr>
        <p:txBody>
          <a:bodyPr wrap="square" rtlCol="0">
            <a:spAutoFit/>
          </a:bodyPr>
          <a:p>
            <a:pPr algn="ctr"/>
            <a:r>
              <a:rPr lang="en-US" altLang="zh-CN" sz="4000" b="1">
                <a:sym typeface="+mn-ea"/>
              </a:rPr>
              <a:t>2</a:t>
            </a:r>
            <a:r>
              <a:rPr lang="zh-CN" altLang="en-US" sz="4000" b="1">
                <a:sym typeface="+mn-ea"/>
              </a:rPr>
              <a:t>、神的心智属性</a:t>
            </a:r>
            <a:endParaRPr lang="zh-CN" altLang="en-US" sz="4000" b="1">
              <a:sym typeface="+mn-ea"/>
            </a:endParaRPr>
          </a:p>
          <a:p>
            <a:pPr algn="ctr"/>
            <a:r>
              <a:rPr lang="en-US" altLang="zh-CN" sz="3600" b="1">
                <a:sym typeface="+mn-ea"/>
              </a:rPr>
              <a:t>2.</a:t>
            </a:r>
            <a:r>
              <a:rPr lang="zh-CN" altLang="en-US" sz="3600" b="1">
                <a:sym typeface="+mn-ea"/>
              </a:rPr>
              <a:t>1 知识（无所不知）</a:t>
            </a:r>
            <a:endParaRPr lang="zh-CN" altLang="en-US" sz="3600" b="1">
              <a:sym typeface="+mn-ea"/>
            </a:endParaRPr>
          </a:p>
          <a:p>
            <a:r>
              <a:rPr lang="zh-CN" altLang="en-US" sz="3600" b="1">
                <a:solidFill>
                  <a:srgbClr val="0000FF"/>
                </a:solidFill>
                <a:sym typeface="+mn-ea"/>
              </a:rPr>
              <a:t>定义：</a:t>
            </a:r>
            <a:endParaRPr lang="zh-CN" altLang="en-US" sz="3600" b="1">
              <a:solidFill>
                <a:srgbClr val="0000FF"/>
              </a:solidFill>
              <a:sym typeface="+mn-ea"/>
            </a:endParaRPr>
          </a:p>
          <a:p>
            <a:r>
              <a:rPr lang="zh-CN" altLang="en-US" sz="3600">
                <a:sym typeface="+mn-ea"/>
              </a:rPr>
              <a:t>神的知识是指，神以</a:t>
            </a:r>
            <a:r>
              <a:rPr lang="zh-CN" altLang="en-US" sz="3600">
                <a:solidFill>
                  <a:srgbClr val="0000FF"/>
                </a:solidFill>
                <a:sym typeface="+mn-ea"/>
              </a:rPr>
              <a:t>单一</a:t>
            </a:r>
            <a:r>
              <a:rPr lang="zh-CN" altLang="en-US" sz="3600">
                <a:solidFill>
                  <a:schemeClr val="tx1"/>
                </a:solidFill>
                <a:sym typeface="+mn-ea"/>
              </a:rPr>
              <a:t>且</a:t>
            </a:r>
            <a:r>
              <a:rPr lang="zh-CN" altLang="en-US" sz="3600">
                <a:solidFill>
                  <a:srgbClr val="0000FF"/>
                </a:solidFill>
                <a:sym typeface="+mn-ea"/>
              </a:rPr>
              <a:t>永远</a:t>
            </a:r>
            <a:r>
              <a:rPr lang="zh-CN" altLang="en-US" sz="3600">
                <a:sym typeface="+mn-ea"/>
              </a:rPr>
              <a:t>的认知之举，就完全地知道</a:t>
            </a:r>
            <a:r>
              <a:rPr lang="zh-CN" altLang="en-US" sz="3600" b="1" u="sng">
                <a:solidFill>
                  <a:schemeClr val="tx1"/>
                </a:solidFill>
                <a:sym typeface="+mn-ea"/>
              </a:rPr>
              <a:t>祂自己</a:t>
            </a:r>
            <a:r>
              <a:rPr lang="zh-CN" altLang="en-US" sz="3600">
                <a:sym typeface="+mn-ea"/>
              </a:rPr>
              <a:t>，并所有</a:t>
            </a:r>
            <a:r>
              <a:rPr lang="zh-CN" altLang="en-US" sz="3600">
                <a:solidFill>
                  <a:srgbClr val="0000FF"/>
                </a:solidFill>
                <a:sym typeface="+mn-ea"/>
              </a:rPr>
              <a:t>真实</a:t>
            </a:r>
            <a:r>
              <a:rPr lang="zh-CN" altLang="en-US" sz="3600">
                <a:sym typeface="+mn-ea"/>
              </a:rPr>
              <a:t>的</a:t>
            </a:r>
            <a:r>
              <a:rPr lang="zh-CN" altLang="en-US" sz="3600">
                <a:solidFill>
                  <a:srgbClr val="0000FF"/>
                </a:solidFill>
                <a:sym typeface="+mn-ea"/>
              </a:rPr>
              <a:t>或可能</a:t>
            </a:r>
            <a:r>
              <a:rPr lang="zh-CN" altLang="en-US" sz="3600">
                <a:sym typeface="+mn-ea"/>
              </a:rPr>
              <a:t>的事物。</a:t>
            </a:r>
            <a:endParaRPr lang="zh-CN" altLang="en-US" sz="3600">
              <a:sym typeface="+mn-ea"/>
            </a:endParaRPr>
          </a:p>
          <a:p>
            <a:endParaRPr lang="zh-CN" altLang="en-US" sz="36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14"/>
          <p:cNvSpPr/>
          <p:nvPr>
            <p:custDataLst>
              <p:tags r:id="rId1"/>
            </p:custDataLst>
          </p:nvPr>
        </p:nvSpPr>
        <p:spPr>
          <a:xfrm>
            <a:off x="4588708" y="1716816"/>
            <a:ext cx="1507291" cy="1574099"/>
          </a:xfrm>
          <a:custGeom>
            <a:avLst/>
            <a:gdLst>
              <a:gd name="connsiteX0" fmla="*/ 764116 w 1528232"/>
              <a:gd name="connsiteY0" fmla="*/ 0 h 1595967"/>
              <a:gd name="connsiteX1" fmla="*/ 1528232 w 1528232"/>
              <a:gd name="connsiteY1" fmla="*/ 501657 h 1595967"/>
              <a:gd name="connsiteX2" fmla="*/ 1528232 w 1528232"/>
              <a:gd name="connsiteY2" fmla="*/ 1595967 h 1595967"/>
              <a:gd name="connsiteX3" fmla="*/ 764116 w 1528232"/>
              <a:gd name="connsiteY3" fmla="*/ 1094310 h 1595967"/>
              <a:gd name="connsiteX4" fmla="*/ 0 w 1528232"/>
              <a:gd name="connsiteY4" fmla="*/ 1595967 h 1595967"/>
              <a:gd name="connsiteX5" fmla="*/ 0 w 1528232"/>
              <a:gd name="connsiteY5" fmla="*/ 501657 h 159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8232" h="1595967">
                <a:moveTo>
                  <a:pt x="764116" y="0"/>
                </a:moveTo>
                <a:lnTo>
                  <a:pt x="1528232" y="501657"/>
                </a:lnTo>
                <a:lnTo>
                  <a:pt x="1528232" y="1595967"/>
                </a:lnTo>
                <a:lnTo>
                  <a:pt x="764116" y="1094310"/>
                </a:lnTo>
                <a:lnTo>
                  <a:pt x="0" y="1595967"/>
                </a:lnTo>
                <a:lnTo>
                  <a:pt x="0" y="50165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0" rIns="91440" bIns="432000" numCol="1" spcCol="0" rtlCol="0" fromWordArt="0" anchor="ctr" anchorCtr="0" forceAA="0" compatLnSpc="1">
            <a:normAutofit/>
          </a:bodyPr>
          <a:lstStyle/>
          <a:p>
            <a:pPr algn="ctr"/>
            <a:r>
              <a:rPr lang="da-DK" altLang="zh-CN" sz="2600" b="1" smtClean="0">
                <a:solidFill>
                  <a:schemeClr val="bg1"/>
                </a:solidFill>
                <a:latin typeface="+mj-lt"/>
                <a:ea typeface="+mj-ea"/>
                <a:cs typeface="+mj-cs"/>
                <a:sym typeface="Arial" panose="020B0604020202020204" pitchFamily="34" charset="0"/>
              </a:rPr>
              <a:t>圣道论</a:t>
            </a:r>
            <a:endParaRPr lang="da-DK" altLang="zh-CN" sz="2600" b="1" smtClean="0">
              <a:solidFill>
                <a:schemeClr val="bg1"/>
              </a:solidFill>
              <a:latin typeface="+mj-lt"/>
              <a:ea typeface="+mj-ea"/>
              <a:cs typeface="+mj-cs"/>
              <a:sym typeface="Arial" panose="020B0604020202020204" pitchFamily="34" charset="0"/>
            </a:endParaRPr>
          </a:p>
        </p:txBody>
      </p:sp>
      <p:sp>
        <p:nvSpPr>
          <p:cNvPr id="16" name="文本框 15"/>
          <p:cNvSpPr txBox="1"/>
          <p:nvPr>
            <p:custDataLst>
              <p:tags r:id="rId2"/>
            </p:custDataLst>
          </p:nvPr>
        </p:nvSpPr>
        <p:spPr>
          <a:xfrm>
            <a:off x="2200231" y="2268520"/>
            <a:ext cx="2378949" cy="691675"/>
          </a:xfrm>
          <a:prstGeom prst="rect">
            <a:avLst/>
          </a:prstGeom>
          <a:noFill/>
        </p:spPr>
        <p:txBody>
          <a:bodyPr wrap="square" rtlCol="0" anchor="ctr" anchorCtr="0">
            <a:normAutofit/>
          </a:bodyPr>
          <a:lstStyle/>
          <a:p>
            <a:pPr algn="ctr"/>
            <a:r>
              <a:rPr lang="zh-CN" altLang="en-US" sz="2600" b="1" dirty="0">
                <a:sym typeface="Arial" panose="020B0604020202020204" pitchFamily="34" charset="0"/>
              </a:rPr>
              <a:t>系统神学 </a:t>
            </a:r>
            <a:r>
              <a:rPr lang="en-US" altLang="zh-CN" sz="2600" b="1" dirty="0">
                <a:sym typeface="Arial" panose="020B0604020202020204" pitchFamily="34" charset="0"/>
              </a:rPr>
              <a:t>I</a:t>
            </a:r>
            <a:endParaRPr lang="en-US" altLang="zh-CN" sz="2600" b="1" dirty="0">
              <a:sym typeface="Arial" panose="020B0604020202020204" pitchFamily="34" charset="0"/>
            </a:endParaRPr>
          </a:p>
          <a:p>
            <a:pPr algn="r"/>
            <a:endParaRPr lang="en-US" altLang="zh-CN" dirty="0">
              <a:sym typeface="Arial" panose="020B0604020202020204" pitchFamily="34" charset="0"/>
            </a:endParaRPr>
          </a:p>
        </p:txBody>
      </p:sp>
      <p:sp>
        <p:nvSpPr>
          <p:cNvPr id="21" name="任意多边形 20"/>
          <p:cNvSpPr/>
          <p:nvPr>
            <p:custDataLst>
              <p:tags r:id="rId3"/>
            </p:custDataLst>
          </p:nvPr>
        </p:nvSpPr>
        <p:spPr>
          <a:xfrm>
            <a:off x="4588711" y="1457408"/>
            <a:ext cx="1507292" cy="615861"/>
          </a:xfrm>
          <a:custGeom>
            <a:avLst/>
            <a:gdLst>
              <a:gd name="connsiteX0" fmla="*/ 764116 w 1528233"/>
              <a:gd name="connsiteY0" fmla="*/ 0 h 624417"/>
              <a:gd name="connsiteX1" fmla="*/ 1528233 w 1528233"/>
              <a:gd name="connsiteY1" fmla="*/ 501657 h 624417"/>
              <a:gd name="connsiteX2" fmla="*/ 1528233 w 1528233"/>
              <a:gd name="connsiteY2" fmla="*/ 620189 h 624417"/>
              <a:gd name="connsiteX3" fmla="*/ 764118 w 1528233"/>
              <a:gd name="connsiteY3" fmla="*/ 118533 h 624417"/>
              <a:gd name="connsiteX4" fmla="*/ 2 w 1528233"/>
              <a:gd name="connsiteY4" fmla="*/ 620190 h 624417"/>
              <a:gd name="connsiteX5" fmla="*/ 2 w 1528233"/>
              <a:gd name="connsiteY5" fmla="*/ 624417 h 624417"/>
              <a:gd name="connsiteX6" fmla="*/ 0 w 1528233"/>
              <a:gd name="connsiteY6" fmla="*/ 624417 h 624417"/>
              <a:gd name="connsiteX7" fmla="*/ 0 w 1528233"/>
              <a:gd name="connsiteY7" fmla="*/ 501657 h 62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8233" h="624417">
                <a:moveTo>
                  <a:pt x="764116" y="0"/>
                </a:moveTo>
                <a:lnTo>
                  <a:pt x="1528233" y="501657"/>
                </a:lnTo>
                <a:lnTo>
                  <a:pt x="1528233" y="620189"/>
                </a:lnTo>
                <a:lnTo>
                  <a:pt x="764118" y="118533"/>
                </a:lnTo>
                <a:lnTo>
                  <a:pt x="2" y="620190"/>
                </a:lnTo>
                <a:lnTo>
                  <a:pt x="2" y="624417"/>
                </a:lnTo>
                <a:lnTo>
                  <a:pt x="0" y="624417"/>
                </a:lnTo>
                <a:lnTo>
                  <a:pt x="0" y="50165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endParaRPr lang="zh-CN" altLang="en-US">
              <a:solidFill>
                <a:srgbClr val="FFFFFF"/>
              </a:solidFill>
              <a:sym typeface="Arial" panose="020B0604020202020204" pitchFamily="34" charset="0"/>
            </a:endParaRPr>
          </a:p>
        </p:txBody>
      </p:sp>
      <p:sp>
        <p:nvSpPr>
          <p:cNvPr id="27" name="任意多边形 26"/>
          <p:cNvSpPr/>
          <p:nvPr>
            <p:custDataLst>
              <p:tags r:id="rId4"/>
            </p:custDataLst>
          </p:nvPr>
        </p:nvSpPr>
        <p:spPr>
          <a:xfrm>
            <a:off x="4588708" y="3319080"/>
            <a:ext cx="1507291" cy="1574099"/>
          </a:xfrm>
          <a:custGeom>
            <a:avLst/>
            <a:gdLst>
              <a:gd name="connsiteX0" fmla="*/ 764116 w 1528232"/>
              <a:gd name="connsiteY0" fmla="*/ 0 h 1595967"/>
              <a:gd name="connsiteX1" fmla="*/ 1528232 w 1528232"/>
              <a:gd name="connsiteY1" fmla="*/ 501657 h 1595967"/>
              <a:gd name="connsiteX2" fmla="*/ 1528232 w 1528232"/>
              <a:gd name="connsiteY2" fmla="*/ 1595967 h 1595967"/>
              <a:gd name="connsiteX3" fmla="*/ 764116 w 1528232"/>
              <a:gd name="connsiteY3" fmla="*/ 1094310 h 1595967"/>
              <a:gd name="connsiteX4" fmla="*/ 0 w 1528232"/>
              <a:gd name="connsiteY4" fmla="*/ 1595967 h 1595967"/>
              <a:gd name="connsiteX5" fmla="*/ 0 w 1528232"/>
              <a:gd name="connsiteY5" fmla="*/ 501657 h 159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8232" h="1595967">
                <a:moveTo>
                  <a:pt x="764116" y="0"/>
                </a:moveTo>
                <a:lnTo>
                  <a:pt x="1528232" y="501657"/>
                </a:lnTo>
                <a:lnTo>
                  <a:pt x="1528232" y="1595967"/>
                </a:lnTo>
                <a:lnTo>
                  <a:pt x="764116" y="1094310"/>
                </a:lnTo>
                <a:lnTo>
                  <a:pt x="0" y="1595967"/>
                </a:lnTo>
                <a:lnTo>
                  <a:pt x="0" y="50165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0" rIns="91440" bIns="432000" numCol="1" spcCol="0" rtlCol="0" fromWordArt="0" anchor="ctr" anchorCtr="0" forceAA="0" compatLnSpc="1">
            <a:noAutofit/>
          </a:bodyPr>
          <a:lstStyle/>
          <a:p>
            <a:pPr algn="ctr"/>
            <a:r>
              <a:rPr lang="da-DK" altLang="zh-CN" sz="2400" b="1" smtClean="0">
                <a:solidFill>
                  <a:schemeClr val="bg1"/>
                </a:solidFill>
                <a:latin typeface="+mj-lt"/>
                <a:ea typeface="+mj-ea"/>
                <a:cs typeface="+mj-cs"/>
                <a:sym typeface="Arial" panose="020B0604020202020204" pitchFamily="34" charset="0"/>
              </a:rPr>
              <a:t>基督论与圣灵论</a:t>
            </a:r>
            <a:endParaRPr lang="da-DK" altLang="zh-CN" sz="2400" b="1" smtClean="0">
              <a:solidFill>
                <a:schemeClr val="bg1"/>
              </a:solidFill>
              <a:latin typeface="+mj-lt"/>
              <a:ea typeface="+mj-ea"/>
              <a:cs typeface="+mj-cs"/>
              <a:sym typeface="Arial" panose="020B0604020202020204" pitchFamily="34" charset="0"/>
            </a:endParaRPr>
          </a:p>
        </p:txBody>
      </p:sp>
      <p:sp>
        <p:nvSpPr>
          <p:cNvPr id="28" name="文本框 27"/>
          <p:cNvSpPr txBox="1"/>
          <p:nvPr>
            <p:custDataLst>
              <p:tags r:id="rId5"/>
            </p:custDataLst>
          </p:nvPr>
        </p:nvSpPr>
        <p:spPr>
          <a:xfrm>
            <a:off x="2209756" y="3771089"/>
            <a:ext cx="2378949" cy="691675"/>
          </a:xfrm>
          <a:prstGeom prst="rect">
            <a:avLst/>
          </a:prstGeom>
          <a:noFill/>
        </p:spPr>
        <p:txBody>
          <a:bodyPr wrap="square" rtlCol="0" anchor="ctr" anchorCtr="0">
            <a:normAutofit/>
          </a:bodyPr>
          <a:lstStyle/>
          <a:p>
            <a:pPr algn="ctr"/>
            <a:r>
              <a:rPr lang="zh-CN" altLang="en-US" sz="2600" b="1" dirty="0">
                <a:sym typeface="Arial" panose="020B0604020202020204" pitchFamily="34" charset="0"/>
              </a:rPr>
              <a:t>系统神学 </a:t>
            </a:r>
            <a:r>
              <a:rPr lang="en-US" sz="2600" b="1" dirty="0">
                <a:sym typeface="Arial" panose="020B0604020202020204" pitchFamily="34" charset="0"/>
              </a:rPr>
              <a:t>II</a:t>
            </a:r>
            <a:endParaRPr lang="en-US" sz="2600" b="1" dirty="0">
              <a:sym typeface="Arial" panose="020B0604020202020204" pitchFamily="34" charset="0"/>
            </a:endParaRPr>
          </a:p>
        </p:txBody>
      </p:sp>
      <p:sp>
        <p:nvSpPr>
          <p:cNvPr id="29" name="任意多边形 28"/>
          <p:cNvSpPr/>
          <p:nvPr>
            <p:custDataLst>
              <p:tags r:id="rId6"/>
            </p:custDataLst>
          </p:nvPr>
        </p:nvSpPr>
        <p:spPr>
          <a:xfrm>
            <a:off x="4588711" y="3068562"/>
            <a:ext cx="1507292" cy="615861"/>
          </a:xfrm>
          <a:custGeom>
            <a:avLst/>
            <a:gdLst>
              <a:gd name="connsiteX0" fmla="*/ 764116 w 1528233"/>
              <a:gd name="connsiteY0" fmla="*/ 0 h 624417"/>
              <a:gd name="connsiteX1" fmla="*/ 1528233 w 1528233"/>
              <a:gd name="connsiteY1" fmla="*/ 501657 h 624417"/>
              <a:gd name="connsiteX2" fmla="*/ 1528233 w 1528233"/>
              <a:gd name="connsiteY2" fmla="*/ 620189 h 624417"/>
              <a:gd name="connsiteX3" fmla="*/ 764118 w 1528233"/>
              <a:gd name="connsiteY3" fmla="*/ 118533 h 624417"/>
              <a:gd name="connsiteX4" fmla="*/ 2 w 1528233"/>
              <a:gd name="connsiteY4" fmla="*/ 620190 h 624417"/>
              <a:gd name="connsiteX5" fmla="*/ 2 w 1528233"/>
              <a:gd name="connsiteY5" fmla="*/ 624417 h 624417"/>
              <a:gd name="connsiteX6" fmla="*/ 0 w 1528233"/>
              <a:gd name="connsiteY6" fmla="*/ 624417 h 624417"/>
              <a:gd name="connsiteX7" fmla="*/ 0 w 1528233"/>
              <a:gd name="connsiteY7" fmla="*/ 501657 h 62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8233" h="624417">
                <a:moveTo>
                  <a:pt x="764116" y="0"/>
                </a:moveTo>
                <a:lnTo>
                  <a:pt x="1528233" y="501657"/>
                </a:lnTo>
                <a:lnTo>
                  <a:pt x="1528233" y="620189"/>
                </a:lnTo>
                <a:lnTo>
                  <a:pt x="764118" y="118533"/>
                </a:lnTo>
                <a:lnTo>
                  <a:pt x="2" y="620190"/>
                </a:lnTo>
                <a:lnTo>
                  <a:pt x="2" y="624417"/>
                </a:lnTo>
                <a:lnTo>
                  <a:pt x="0" y="624417"/>
                </a:lnTo>
                <a:lnTo>
                  <a:pt x="0" y="50165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endParaRPr lang="zh-CN" altLang="en-US">
              <a:solidFill>
                <a:srgbClr val="FFFFFF"/>
              </a:solidFill>
              <a:sym typeface="Arial" panose="020B0604020202020204" pitchFamily="34" charset="0"/>
            </a:endParaRPr>
          </a:p>
        </p:txBody>
      </p:sp>
      <p:sp>
        <p:nvSpPr>
          <p:cNvPr id="31" name="任意多边形 30"/>
          <p:cNvSpPr/>
          <p:nvPr>
            <p:custDataLst>
              <p:tags r:id="rId7"/>
            </p:custDataLst>
          </p:nvPr>
        </p:nvSpPr>
        <p:spPr>
          <a:xfrm>
            <a:off x="4588708" y="4930235"/>
            <a:ext cx="1507291" cy="1574099"/>
          </a:xfrm>
          <a:custGeom>
            <a:avLst/>
            <a:gdLst>
              <a:gd name="connsiteX0" fmla="*/ 764116 w 1528232"/>
              <a:gd name="connsiteY0" fmla="*/ 0 h 1595967"/>
              <a:gd name="connsiteX1" fmla="*/ 1528232 w 1528232"/>
              <a:gd name="connsiteY1" fmla="*/ 501657 h 1595967"/>
              <a:gd name="connsiteX2" fmla="*/ 1528232 w 1528232"/>
              <a:gd name="connsiteY2" fmla="*/ 1595967 h 1595967"/>
              <a:gd name="connsiteX3" fmla="*/ 764116 w 1528232"/>
              <a:gd name="connsiteY3" fmla="*/ 1094310 h 1595967"/>
              <a:gd name="connsiteX4" fmla="*/ 0 w 1528232"/>
              <a:gd name="connsiteY4" fmla="*/ 1595967 h 1595967"/>
              <a:gd name="connsiteX5" fmla="*/ 0 w 1528232"/>
              <a:gd name="connsiteY5" fmla="*/ 501657 h 159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8232" h="1595967">
                <a:moveTo>
                  <a:pt x="764116" y="0"/>
                </a:moveTo>
                <a:lnTo>
                  <a:pt x="1528232" y="501657"/>
                </a:lnTo>
                <a:lnTo>
                  <a:pt x="1528232" y="1595967"/>
                </a:lnTo>
                <a:lnTo>
                  <a:pt x="764116" y="1094310"/>
                </a:lnTo>
                <a:lnTo>
                  <a:pt x="0" y="1595967"/>
                </a:lnTo>
                <a:lnTo>
                  <a:pt x="0" y="50165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0" rIns="91440" bIns="432000" numCol="1" spcCol="0" rtlCol="0" fromWordArt="0" anchor="ctr" anchorCtr="0" forceAA="0" compatLnSpc="1">
            <a:normAutofit/>
          </a:bodyPr>
          <a:lstStyle/>
          <a:p>
            <a:pPr algn="ctr"/>
            <a:r>
              <a:rPr lang="da-DK" altLang="zh-CN" sz="2600" b="1" smtClean="0">
                <a:solidFill>
                  <a:schemeClr val="bg1"/>
                </a:solidFill>
                <a:latin typeface="+mj-lt"/>
                <a:ea typeface="+mj-ea"/>
                <a:cs typeface="+mj-cs"/>
                <a:sym typeface="Arial" panose="020B0604020202020204" pitchFamily="34" charset="0"/>
              </a:rPr>
              <a:t>教会</a:t>
            </a:r>
            <a:r>
              <a:rPr lang="zh-CN" altLang="da-DK" sz="2600" b="1" smtClean="0">
                <a:solidFill>
                  <a:schemeClr val="bg1"/>
                </a:solidFill>
                <a:latin typeface="+mj-lt"/>
                <a:ea typeface="+mj-ea"/>
                <a:cs typeface="+mj-cs"/>
                <a:sym typeface="Arial" panose="020B0604020202020204" pitchFamily="34" charset="0"/>
              </a:rPr>
              <a:t>论</a:t>
            </a:r>
            <a:endParaRPr lang="zh-CN" altLang="da-DK" sz="2600" b="1" smtClean="0">
              <a:solidFill>
                <a:schemeClr val="bg1"/>
              </a:solidFill>
              <a:latin typeface="+mj-lt"/>
              <a:ea typeface="+mj-ea"/>
              <a:cs typeface="+mj-cs"/>
              <a:sym typeface="Arial" panose="020B0604020202020204" pitchFamily="34" charset="0"/>
            </a:endParaRPr>
          </a:p>
        </p:txBody>
      </p:sp>
      <p:sp>
        <p:nvSpPr>
          <p:cNvPr id="32" name="文本框 31"/>
          <p:cNvSpPr txBox="1"/>
          <p:nvPr>
            <p:custDataLst>
              <p:tags r:id="rId8"/>
            </p:custDataLst>
          </p:nvPr>
        </p:nvSpPr>
        <p:spPr>
          <a:xfrm>
            <a:off x="2209756" y="5382243"/>
            <a:ext cx="2378949" cy="691675"/>
          </a:xfrm>
          <a:prstGeom prst="rect">
            <a:avLst/>
          </a:prstGeom>
          <a:noFill/>
        </p:spPr>
        <p:txBody>
          <a:bodyPr wrap="square" rtlCol="0" anchor="ctr" anchorCtr="0">
            <a:normAutofit/>
          </a:bodyPr>
          <a:lstStyle/>
          <a:p>
            <a:pPr algn="ctr"/>
            <a:r>
              <a:rPr lang="zh-CN" altLang="en-US" sz="2600" b="1" dirty="0">
                <a:sym typeface="Arial" panose="020B0604020202020204" pitchFamily="34" charset="0"/>
              </a:rPr>
              <a:t>系统神学 </a:t>
            </a:r>
            <a:r>
              <a:rPr lang="en-US" altLang="zh-CN" sz="2600" b="1" dirty="0">
                <a:sym typeface="Arial" panose="020B0604020202020204" pitchFamily="34" charset="0"/>
              </a:rPr>
              <a:t>III</a:t>
            </a:r>
            <a:endParaRPr lang="en-US" altLang="zh-CN" sz="2600" b="1" dirty="0">
              <a:sym typeface="Arial" panose="020B0604020202020204" pitchFamily="34" charset="0"/>
            </a:endParaRPr>
          </a:p>
        </p:txBody>
      </p:sp>
      <p:sp>
        <p:nvSpPr>
          <p:cNvPr id="33" name="任意多边形 32"/>
          <p:cNvSpPr/>
          <p:nvPr>
            <p:custDataLst>
              <p:tags r:id="rId9"/>
            </p:custDataLst>
          </p:nvPr>
        </p:nvSpPr>
        <p:spPr>
          <a:xfrm>
            <a:off x="4588711" y="4679716"/>
            <a:ext cx="1507292" cy="615861"/>
          </a:xfrm>
          <a:custGeom>
            <a:avLst/>
            <a:gdLst>
              <a:gd name="connsiteX0" fmla="*/ 764116 w 1528233"/>
              <a:gd name="connsiteY0" fmla="*/ 0 h 624417"/>
              <a:gd name="connsiteX1" fmla="*/ 1528233 w 1528233"/>
              <a:gd name="connsiteY1" fmla="*/ 501657 h 624417"/>
              <a:gd name="connsiteX2" fmla="*/ 1528233 w 1528233"/>
              <a:gd name="connsiteY2" fmla="*/ 620189 h 624417"/>
              <a:gd name="connsiteX3" fmla="*/ 764118 w 1528233"/>
              <a:gd name="connsiteY3" fmla="*/ 118533 h 624417"/>
              <a:gd name="connsiteX4" fmla="*/ 2 w 1528233"/>
              <a:gd name="connsiteY4" fmla="*/ 620190 h 624417"/>
              <a:gd name="connsiteX5" fmla="*/ 2 w 1528233"/>
              <a:gd name="connsiteY5" fmla="*/ 624417 h 624417"/>
              <a:gd name="connsiteX6" fmla="*/ 0 w 1528233"/>
              <a:gd name="connsiteY6" fmla="*/ 624417 h 624417"/>
              <a:gd name="connsiteX7" fmla="*/ 0 w 1528233"/>
              <a:gd name="connsiteY7" fmla="*/ 501657 h 62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8233" h="624417">
                <a:moveTo>
                  <a:pt x="764116" y="0"/>
                </a:moveTo>
                <a:lnTo>
                  <a:pt x="1528233" y="501657"/>
                </a:lnTo>
                <a:lnTo>
                  <a:pt x="1528233" y="620189"/>
                </a:lnTo>
                <a:lnTo>
                  <a:pt x="764118" y="118533"/>
                </a:lnTo>
                <a:lnTo>
                  <a:pt x="2" y="620190"/>
                </a:lnTo>
                <a:lnTo>
                  <a:pt x="2" y="624417"/>
                </a:lnTo>
                <a:lnTo>
                  <a:pt x="0" y="624417"/>
                </a:lnTo>
                <a:lnTo>
                  <a:pt x="0" y="50165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endParaRPr lang="zh-CN" altLang="en-US">
              <a:solidFill>
                <a:srgbClr val="FFFFFF"/>
              </a:solidFill>
              <a:sym typeface="Arial" panose="020B0604020202020204" pitchFamily="34" charset="0"/>
            </a:endParaRPr>
          </a:p>
        </p:txBody>
      </p:sp>
      <p:sp>
        <p:nvSpPr>
          <p:cNvPr id="35" name="任意多边形 34"/>
          <p:cNvSpPr/>
          <p:nvPr>
            <p:custDataLst>
              <p:tags r:id="rId10"/>
            </p:custDataLst>
          </p:nvPr>
        </p:nvSpPr>
        <p:spPr>
          <a:xfrm flipH="1">
            <a:off x="6096002" y="1707926"/>
            <a:ext cx="1507291" cy="1574099"/>
          </a:xfrm>
          <a:custGeom>
            <a:avLst/>
            <a:gdLst>
              <a:gd name="connsiteX0" fmla="*/ 764116 w 1528232"/>
              <a:gd name="connsiteY0" fmla="*/ 0 h 1595967"/>
              <a:gd name="connsiteX1" fmla="*/ 1528232 w 1528232"/>
              <a:gd name="connsiteY1" fmla="*/ 501657 h 1595967"/>
              <a:gd name="connsiteX2" fmla="*/ 1528232 w 1528232"/>
              <a:gd name="connsiteY2" fmla="*/ 1595967 h 1595967"/>
              <a:gd name="connsiteX3" fmla="*/ 764116 w 1528232"/>
              <a:gd name="connsiteY3" fmla="*/ 1094310 h 1595967"/>
              <a:gd name="connsiteX4" fmla="*/ 0 w 1528232"/>
              <a:gd name="connsiteY4" fmla="*/ 1595967 h 1595967"/>
              <a:gd name="connsiteX5" fmla="*/ 0 w 1528232"/>
              <a:gd name="connsiteY5" fmla="*/ 501657 h 159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8232" h="1595967">
                <a:moveTo>
                  <a:pt x="764116" y="0"/>
                </a:moveTo>
                <a:lnTo>
                  <a:pt x="1528232" y="501657"/>
                </a:lnTo>
                <a:lnTo>
                  <a:pt x="1528232" y="1595967"/>
                </a:lnTo>
                <a:lnTo>
                  <a:pt x="764116" y="1094310"/>
                </a:lnTo>
                <a:lnTo>
                  <a:pt x="0" y="1595967"/>
                </a:lnTo>
                <a:lnTo>
                  <a:pt x="0" y="50165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0" rIns="91440" bIns="432000" numCol="1" spcCol="0" rtlCol="0" fromWordArt="0" anchor="ctr" anchorCtr="0" forceAA="0" compatLnSpc="1">
            <a:noAutofit/>
          </a:bodyPr>
          <a:lstStyle/>
          <a:p>
            <a:pPr algn="ctr"/>
            <a:r>
              <a:rPr lang="da-DK" altLang="zh-CN" sz="2600" b="1" smtClean="0">
                <a:solidFill>
                  <a:schemeClr val="bg1"/>
                </a:solidFill>
                <a:latin typeface="+mj-lt"/>
                <a:ea typeface="+mj-ea"/>
                <a:cs typeface="+mj-cs"/>
                <a:sym typeface="Arial" panose="020B0604020202020204" pitchFamily="34" charset="0"/>
              </a:rPr>
              <a:t>神论</a:t>
            </a:r>
            <a:r>
              <a:rPr lang="zh-CN" altLang="da-DK" sz="2600" b="1" smtClean="0">
                <a:solidFill>
                  <a:schemeClr val="bg1"/>
                </a:solidFill>
                <a:latin typeface="+mj-lt"/>
                <a:ea typeface="+mj-ea"/>
                <a:cs typeface="+mj-cs"/>
                <a:sym typeface="Arial" panose="020B0604020202020204" pitchFamily="34" charset="0"/>
              </a:rPr>
              <a:t>，人论</a:t>
            </a:r>
            <a:endParaRPr lang="zh-CN" altLang="da-DK" sz="2600" b="1" smtClean="0">
              <a:solidFill>
                <a:schemeClr val="bg1"/>
              </a:solidFill>
              <a:latin typeface="+mj-lt"/>
              <a:ea typeface="+mj-ea"/>
              <a:cs typeface="+mj-cs"/>
              <a:sym typeface="Arial" panose="020B0604020202020204" pitchFamily="34" charset="0"/>
            </a:endParaRPr>
          </a:p>
        </p:txBody>
      </p:sp>
      <p:sp>
        <p:nvSpPr>
          <p:cNvPr id="36" name="文本框 35"/>
          <p:cNvSpPr txBox="1"/>
          <p:nvPr>
            <p:custDataLst>
              <p:tags r:id="rId11"/>
            </p:custDataLst>
          </p:nvPr>
        </p:nvSpPr>
        <p:spPr>
          <a:xfrm flipH="1">
            <a:off x="7624885" y="2159935"/>
            <a:ext cx="2378949" cy="691675"/>
          </a:xfrm>
          <a:prstGeom prst="rect">
            <a:avLst/>
          </a:prstGeom>
          <a:noFill/>
        </p:spPr>
        <p:txBody>
          <a:bodyPr wrap="square" rtlCol="0" anchor="ctr" anchorCtr="0">
            <a:normAutofit/>
          </a:bodyPr>
          <a:lstStyle/>
          <a:p>
            <a:pPr algn="ctr"/>
            <a:r>
              <a:rPr lang="en-US" altLang="zh-CN" sz="2600" b="1" dirty="0">
                <a:sym typeface="Arial" panose="020B0604020202020204" pitchFamily="34" charset="0"/>
              </a:rPr>
              <a:t>ST 1</a:t>
            </a:r>
            <a:endParaRPr lang="en-US" altLang="zh-CN" sz="2600" b="1" dirty="0">
              <a:sym typeface="Arial" panose="020B0604020202020204" pitchFamily="34" charset="0"/>
            </a:endParaRPr>
          </a:p>
        </p:txBody>
      </p:sp>
      <p:sp>
        <p:nvSpPr>
          <p:cNvPr id="37" name="任意多边形 36"/>
          <p:cNvSpPr/>
          <p:nvPr>
            <p:custDataLst>
              <p:tags r:id="rId12"/>
            </p:custDataLst>
          </p:nvPr>
        </p:nvSpPr>
        <p:spPr>
          <a:xfrm flipH="1">
            <a:off x="6096000" y="1457408"/>
            <a:ext cx="1507292" cy="615861"/>
          </a:xfrm>
          <a:custGeom>
            <a:avLst/>
            <a:gdLst>
              <a:gd name="connsiteX0" fmla="*/ 764116 w 1528233"/>
              <a:gd name="connsiteY0" fmla="*/ 0 h 624417"/>
              <a:gd name="connsiteX1" fmla="*/ 1528233 w 1528233"/>
              <a:gd name="connsiteY1" fmla="*/ 501657 h 624417"/>
              <a:gd name="connsiteX2" fmla="*/ 1528233 w 1528233"/>
              <a:gd name="connsiteY2" fmla="*/ 620189 h 624417"/>
              <a:gd name="connsiteX3" fmla="*/ 764118 w 1528233"/>
              <a:gd name="connsiteY3" fmla="*/ 118533 h 624417"/>
              <a:gd name="connsiteX4" fmla="*/ 2 w 1528233"/>
              <a:gd name="connsiteY4" fmla="*/ 620190 h 624417"/>
              <a:gd name="connsiteX5" fmla="*/ 2 w 1528233"/>
              <a:gd name="connsiteY5" fmla="*/ 624417 h 624417"/>
              <a:gd name="connsiteX6" fmla="*/ 0 w 1528233"/>
              <a:gd name="connsiteY6" fmla="*/ 624417 h 624417"/>
              <a:gd name="connsiteX7" fmla="*/ 0 w 1528233"/>
              <a:gd name="connsiteY7" fmla="*/ 501657 h 62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8233" h="624417">
                <a:moveTo>
                  <a:pt x="764116" y="0"/>
                </a:moveTo>
                <a:lnTo>
                  <a:pt x="1528233" y="501657"/>
                </a:lnTo>
                <a:lnTo>
                  <a:pt x="1528233" y="620189"/>
                </a:lnTo>
                <a:lnTo>
                  <a:pt x="764118" y="118533"/>
                </a:lnTo>
                <a:lnTo>
                  <a:pt x="2" y="620190"/>
                </a:lnTo>
                <a:lnTo>
                  <a:pt x="2" y="624417"/>
                </a:lnTo>
                <a:lnTo>
                  <a:pt x="0" y="624417"/>
                </a:lnTo>
                <a:lnTo>
                  <a:pt x="0" y="50165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endParaRPr lang="zh-CN" altLang="en-US">
              <a:solidFill>
                <a:srgbClr val="FFFFFF"/>
              </a:solidFill>
              <a:sym typeface="Arial" panose="020B0604020202020204" pitchFamily="34" charset="0"/>
            </a:endParaRPr>
          </a:p>
        </p:txBody>
      </p:sp>
      <p:sp>
        <p:nvSpPr>
          <p:cNvPr id="39" name="任意多边形 38"/>
          <p:cNvSpPr/>
          <p:nvPr>
            <p:custDataLst>
              <p:tags r:id="rId13"/>
            </p:custDataLst>
          </p:nvPr>
        </p:nvSpPr>
        <p:spPr>
          <a:xfrm flipH="1">
            <a:off x="6096002" y="3319080"/>
            <a:ext cx="1507291" cy="1574099"/>
          </a:xfrm>
          <a:custGeom>
            <a:avLst/>
            <a:gdLst>
              <a:gd name="connsiteX0" fmla="*/ 764116 w 1528232"/>
              <a:gd name="connsiteY0" fmla="*/ 0 h 1595967"/>
              <a:gd name="connsiteX1" fmla="*/ 1528232 w 1528232"/>
              <a:gd name="connsiteY1" fmla="*/ 501657 h 1595967"/>
              <a:gd name="connsiteX2" fmla="*/ 1528232 w 1528232"/>
              <a:gd name="connsiteY2" fmla="*/ 1595967 h 1595967"/>
              <a:gd name="connsiteX3" fmla="*/ 764116 w 1528232"/>
              <a:gd name="connsiteY3" fmla="*/ 1094310 h 1595967"/>
              <a:gd name="connsiteX4" fmla="*/ 0 w 1528232"/>
              <a:gd name="connsiteY4" fmla="*/ 1595967 h 1595967"/>
              <a:gd name="connsiteX5" fmla="*/ 0 w 1528232"/>
              <a:gd name="connsiteY5" fmla="*/ 501657 h 159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8232" h="1595967">
                <a:moveTo>
                  <a:pt x="764116" y="0"/>
                </a:moveTo>
                <a:lnTo>
                  <a:pt x="1528232" y="501657"/>
                </a:lnTo>
                <a:lnTo>
                  <a:pt x="1528232" y="1595967"/>
                </a:lnTo>
                <a:lnTo>
                  <a:pt x="764116" y="1094310"/>
                </a:lnTo>
                <a:lnTo>
                  <a:pt x="0" y="1595967"/>
                </a:lnTo>
                <a:lnTo>
                  <a:pt x="0" y="50165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0" rIns="91440" bIns="432000" numCol="1" spcCol="0" rtlCol="0" fromWordArt="0" anchor="ctr" anchorCtr="0" forceAA="0" compatLnSpc="1">
            <a:noAutofit/>
          </a:bodyPr>
          <a:lstStyle/>
          <a:p>
            <a:pPr algn="ctr"/>
            <a:r>
              <a:rPr lang="da-DK" altLang="zh-CN" sz="2600" b="1" smtClean="0">
                <a:solidFill>
                  <a:schemeClr val="bg1"/>
                </a:solidFill>
                <a:latin typeface="+mj-lt"/>
                <a:ea typeface="+mj-ea"/>
                <a:cs typeface="+mj-cs"/>
                <a:sym typeface="Arial" panose="020B0604020202020204" pitchFamily="34" charset="0"/>
              </a:rPr>
              <a:t>救恩论 末世论</a:t>
            </a:r>
            <a:endParaRPr lang="da-DK" altLang="zh-CN" sz="2600" b="1" smtClean="0">
              <a:solidFill>
                <a:schemeClr val="bg1"/>
              </a:solidFill>
              <a:latin typeface="+mj-lt"/>
              <a:ea typeface="+mj-ea"/>
              <a:cs typeface="+mj-cs"/>
              <a:sym typeface="Arial" panose="020B0604020202020204" pitchFamily="34" charset="0"/>
            </a:endParaRPr>
          </a:p>
        </p:txBody>
      </p:sp>
      <p:sp>
        <p:nvSpPr>
          <p:cNvPr id="40" name="文本框 39"/>
          <p:cNvSpPr txBox="1"/>
          <p:nvPr>
            <p:custDataLst>
              <p:tags r:id="rId14"/>
            </p:custDataLst>
          </p:nvPr>
        </p:nvSpPr>
        <p:spPr>
          <a:xfrm flipH="1">
            <a:off x="7603295" y="3771089"/>
            <a:ext cx="2378949" cy="691675"/>
          </a:xfrm>
          <a:prstGeom prst="rect">
            <a:avLst/>
          </a:prstGeom>
          <a:noFill/>
        </p:spPr>
        <p:txBody>
          <a:bodyPr wrap="square" rtlCol="0" anchor="ctr" anchorCtr="0">
            <a:normAutofit/>
          </a:bodyPr>
          <a:lstStyle/>
          <a:p>
            <a:pPr algn="ctr"/>
            <a:r>
              <a:rPr lang="en-US" altLang="zh-CN" sz="2600" b="1" dirty="0">
                <a:sym typeface="Arial" panose="020B0604020202020204" pitchFamily="34" charset="0"/>
              </a:rPr>
              <a:t>ST II</a:t>
            </a:r>
            <a:endParaRPr lang="en-US" altLang="zh-CN" sz="2600" b="1" dirty="0">
              <a:sym typeface="Arial" panose="020B0604020202020204" pitchFamily="34" charset="0"/>
            </a:endParaRPr>
          </a:p>
        </p:txBody>
      </p:sp>
      <p:sp>
        <p:nvSpPr>
          <p:cNvPr id="41" name="任意多边形 40"/>
          <p:cNvSpPr/>
          <p:nvPr>
            <p:custDataLst>
              <p:tags r:id="rId15"/>
            </p:custDataLst>
          </p:nvPr>
        </p:nvSpPr>
        <p:spPr>
          <a:xfrm flipH="1">
            <a:off x="6096000" y="3068562"/>
            <a:ext cx="1507292" cy="615861"/>
          </a:xfrm>
          <a:custGeom>
            <a:avLst/>
            <a:gdLst>
              <a:gd name="connsiteX0" fmla="*/ 764116 w 1528233"/>
              <a:gd name="connsiteY0" fmla="*/ 0 h 624417"/>
              <a:gd name="connsiteX1" fmla="*/ 1528233 w 1528233"/>
              <a:gd name="connsiteY1" fmla="*/ 501657 h 624417"/>
              <a:gd name="connsiteX2" fmla="*/ 1528233 w 1528233"/>
              <a:gd name="connsiteY2" fmla="*/ 620189 h 624417"/>
              <a:gd name="connsiteX3" fmla="*/ 764118 w 1528233"/>
              <a:gd name="connsiteY3" fmla="*/ 118533 h 624417"/>
              <a:gd name="connsiteX4" fmla="*/ 2 w 1528233"/>
              <a:gd name="connsiteY4" fmla="*/ 620190 h 624417"/>
              <a:gd name="connsiteX5" fmla="*/ 2 w 1528233"/>
              <a:gd name="connsiteY5" fmla="*/ 624417 h 624417"/>
              <a:gd name="connsiteX6" fmla="*/ 0 w 1528233"/>
              <a:gd name="connsiteY6" fmla="*/ 624417 h 624417"/>
              <a:gd name="connsiteX7" fmla="*/ 0 w 1528233"/>
              <a:gd name="connsiteY7" fmla="*/ 501657 h 62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8233" h="624417">
                <a:moveTo>
                  <a:pt x="764116" y="0"/>
                </a:moveTo>
                <a:lnTo>
                  <a:pt x="1528233" y="501657"/>
                </a:lnTo>
                <a:lnTo>
                  <a:pt x="1528233" y="620189"/>
                </a:lnTo>
                <a:lnTo>
                  <a:pt x="764118" y="118533"/>
                </a:lnTo>
                <a:lnTo>
                  <a:pt x="2" y="620190"/>
                </a:lnTo>
                <a:lnTo>
                  <a:pt x="2" y="624417"/>
                </a:lnTo>
                <a:lnTo>
                  <a:pt x="0" y="624417"/>
                </a:lnTo>
                <a:lnTo>
                  <a:pt x="0" y="50165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endParaRPr lang="zh-CN" altLang="en-US">
              <a:solidFill>
                <a:srgbClr val="FFFFFF"/>
              </a:solidFill>
              <a:sym typeface="Arial" panose="020B0604020202020204" pitchFamily="34" charset="0"/>
            </a:endParaRPr>
          </a:p>
        </p:txBody>
      </p:sp>
      <p:sp>
        <p:nvSpPr>
          <p:cNvPr id="43" name="任意多边形 42"/>
          <p:cNvSpPr/>
          <p:nvPr>
            <p:custDataLst>
              <p:tags r:id="rId16"/>
            </p:custDataLst>
          </p:nvPr>
        </p:nvSpPr>
        <p:spPr>
          <a:xfrm flipH="1">
            <a:off x="6096002" y="4930235"/>
            <a:ext cx="1507291" cy="1574099"/>
          </a:xfrm>
          <a:custGeom>
            <a:avLst/>
            <a:gdLst>
              <a:gd name="connsiteX0" fmla="*/ 764116 w 1528232"/>
              <a:gd name="connsiteY0" fmla="*/ 0 h 1595967"/>
              <a:gd name="connsiteX1" fmla="*/ 1528232 w 1528232"/>
              <a:gd name="connsiteY1" fmla="*/ 501657 h 1595967"/>
              <a:gd name="connsiteX2" fmla="*/ 1528232 w 1528232"/>
              <a:gd name="connsiteY2" fmla="*/ 1595967 h 1595967"/>
              <a:gd name="connsiteX3" fmla="*/ 764116 w 1528232"/>
              <a:gd name="connsiteY3" fmla="*/ 1094310 h 1595967"/>
              <a:gd name="connsiteX4" fmla="*/ 0 w 1528232"/>
              <a:gd name="connsiteY4" fmla="*/ 1595967 h 1595967"/>
              <a:gd name="connsiteX5" fmla="*/ 0 w 1528232"/>
              <a:gd name="connsiteY5" fmla="*/ 501657 h 159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8232" h="1595967">
                <a:moveTo>
                  <a:pt x="764116" y="0"/>
                </a:moveTo>
                <a:lnTo>
                  <a:pt x="1528232" y="501657"/>
                </a:lnTo>
                <a:lnTo>
                  <a:pt x="1528232" y="1595967"/>
                </a:lnTo>
                <a:lnTo>
                  <a:pt x="764116" y="1094310"/>
                </a:lnTo>
                <a:lnTo>
                  <a:pt x="0" y="1595967"/>
                </a:lnTo>
                <a:lnTo>
                  <a:pt x="0" y="50165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0" rIns="91440" bIns="432000" numCol="1" spcCol="0" rtlCol="0" fromWordArt="0" anchor="ctr" anchorCtr="0" forceAA="0" compatLnSpc="1">
            <a:normAutofit/>
          </a:bodyPr>
          <a:lstStyle/>
          <a:p>
            <a:pPr algn="ctr"/>
            <a:r>
              <a:rPr lang="da-DK" altLang="zh-CN" sz="2600" b="1" smtClean="0">
                <a:solidFill>
                  <a:schemeClr val="bg1"/>
                </a:solidFill>
                <a:latin typeface="+mj-lt"/>
                <a:ea typeface="+mj-ea"/>
                <a:cs typeface="+mj-cs"/>
                <a:sym typeface="Arial" panose="020B0604020202020204" pitchFamily="34" charset="0"/>
              </a:rPr>
              <a:t>圣餐论</a:t>
            </a:r>
            <a:endParaRPr lang="da-DK" altLang="zh-CN" sz="2600" b="1" smtClean="0">
              <a:solidFill>
                <a:schemeClr val="bg1"/>
              </a:solidFill>
              <a:latin typeface="+mj-lt"/>
              <a:ea typeface="+mj-ea"/>
              <a:cs typeface="+mj-cs"/>
              <a:sym typeface="Arial" panose="020B0604020202020204" pitchFamily="34" charset="0"/>
            </a:endParaRPr>
          </a:p>
        </p:txBody>
      </p:sp>
      <p:sp>
        <p:nvSpPr>
          <p:cNvPr id="44" name="文本框 43"/>
          <p:cNvSpPr txBox="1"/>
          <p:nvPr>
            <p:custDataLst>
              <p:tags r:id="rId17"/>
            </p:custDataLst>
          </p:nvPr>
        </p:nvSpPr>
        <p:spPr>
          <a:xfrm flipH="1">
            <a:off x="7603295" y="5382243"/>
            <a:ext cx="2378949" cy="691675"/>
          </a:xfrm>
          <a:prstGeom prst="rect">
            <a:avLst/>
          </a:prstGeom>
          <a:noFill/>
        </p:spPr>
        <p:txBody>
          <a:bodyPr wrap="square" rtlCol="0" anchor="ctr" anchorCtr="0">
            <a:normAutofit/>
          </a:bodyPr>
          <a:lstStyle/>
          <a:p>
            <a:pPr algn="ctr"/>
            <a:r>
              <a:rPr lang="en-US" altLang="zh-CN" sz="2600" b="1" dirty="0">
                <a:sym typeface="Arial" panose="020B0604020202020204" pitchFamily="34" charset="0"/>
              </a:rPr>
              <a:t>ST III</a:t>
            </a:r>
            <a:endParaRPr lang="en-US" altLang="zh-CN" sz="2600" b="1" dirty="0">
              <a:sym typeface="Arial" panose="020B0604020202020204" pitchFamily="34" charset="0"/>
            </a:endParaRPr>
          </a:p>
        </p:txBody>
      </p:sp>
      <p:sp>
        <p:nvSpPr>
          <p:cNvPr id="45" name="任意多边形 44"/>
          <p:cNvSpPr/>
          <p:nvPr>
            <p:custDataLst>
              <p:tags r:id="rId18"/>
            </p:custDataLst>
          </p:nvPr>
        </p:nvSpPr>
        <p:spPr>
          <a:xfrm flipH="1">
            <a:off x="6096000" y="4679716"/>
            <a:ext cx="1507292" cy="615861"/>
          </a:xfrm>
          <a:custGeom>
            <a:avLst/>
            <a:gdLst>
              <a:gd name="connsiteX0" fmla="*/ 764116 w 1528233"/>
              <a:gd name="connsiteY0" fmla="*/ 0 h 624417"/>
              <a:gd name="connsiteX1" fmla="*/ 1528233 w 1528233"/>
              <a:gd name="connsiteY1" fmla="*/ 501657 h 624417"/>
              <a:gd name="connsiteX2" fmla="*/ 1528233 w 1528233"/>
              <a:gd name="connsiteY2" fmla="*/ 620189 h 624417"/>
              <a:gd name="connsiteX3" fmla="*/ 764118 w 1528233"/>
              <a:gd name="connsiteY3" fmla="*/ 118533 h 624417"/>
              <a:gd name="connsiteX4" fmla="*/ 2 w 1528233"/>
              <a:gd name="connsiteY4" fmla="*/ 620190 h 624417"/>
              <a:gd name="connsiteX5" fmla="*/ 2 w 1528233"/>
              <a:gd name="connsiteY5" fmla="*/ 624417 h 624417"/>
              <a:gd name="connsiteX6" fmla="*/ 0 w 1528233"/>
              <a:gd name="connsiteY6" fmla="*/ 624417 h 624417"/>
              <a:gd name="connsiteX7" fmla="*/ 0 w 1528233"/>
              <a:gd name="connsiteY7" fmla="*/ 501657 h 62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8233" h="624417">
                <a:moveTo>
                  <a:pt x="764116" y="0"/>
                </a:moveTo>
                <a:lnTo>
                  <a:pt x="1528233" y="501657"/>
                </a:lnTo>
                <a:lnTo>
                  <a:pt x="1528233" y="620189"/>
                </a:lnTo>
                <a:lnTo>
                  <a:pt x="764118" y="118533"/>
                </a:lnTo>
                <a:lnTo>
                  <a:pt x="2" y="620190"/>
                </a:lnTo>
                <a:lnTo>
                  <a:pt x="2" y="624417"/>
                </a:lnTo>
                <a:lnTo>
                  <a:pt x="0" y="624417"/>
                </a:lnTo>
                <a:lnTo>
                  <a:pt x="0" y="50165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endParaRPr lang="zh-CN" altLang="en-US">
              <a:solidFill>
                <a:srgbClr val="FFFFFF"/>
              </a:solidFill>
              <a:sym typeface="Arial" panose="020B0604020202020204" pitchFamily="34" charset="0"/>
            </a:endParaRPr>
          </a:p>
        </p:txBody>
      </p:sp>
      <p:sp>
        <p:nvSpPr>
          <p:cNvPr id="20" name="矩形 19"/>
          <p:cNvSpPr/>
          <p:nvPr>
            <p:custDataLst>
              <p:tags r:id="rId19"/>
            </p:custDataLst>
          </p:nvPr>
        </p:nvSpPr>
        <p:spPr>
          <a:xfrm>
            <a:off x="956310" y="167640"/>
            <a:ext cx="10869930" cy="427990"/>
          </a:xfrm>
          <a:prstGeom prst="rect">
            <a:avLst/>
          </a:prstGeom>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b="1" dirty="0">
                <a:solidFill>
                  <a:schemeClr val="accent1"/>
                </a:solidFill>
                <a:sym typeface="Arial" panose="020B0604020202020204" pitchFamily="34" charset="0"/>
              </a:rPr>
              <a:t>系统神学</a:t>
            </a:r>
            <a:r>
              <a:rPr lang="en-US" altLang="zh-CN" sz="4800" b="1" dirty="0">
                <a:solidFill>
                  <a:schemeClr val="accent1"/>
                </a:solidFill>
                <a:sym typeface="Arial" panose="020B0604020202020204" pitchFamily="34" charset="0"/>
              </a:rPr>
              <a:t>(Systematic Theology)</a:t>
            </a:r>
            <a:endParaRPr lang="en-US" altLang="zh-CN" sz="4800" b="1" dirty="0">
              <a:solidFill>
                <a:schemeClr val="accent1"/>
              </a:solidFill>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20"/>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789940" y="441325"/>
            <a:ext cx="10819130" cy="3901440"/>
          </a:xfrm>
          <a:prstGeom prst="rect">
            <a:avLst/>
          </a:prstGeom>
          <a:noFill/>
        </p:spPr>
        <p:txBody>
          <a:bodyPr wrap="square" rtlCol="0">
            <a:spAutoFit/>
          </a:bodyPr>
          <a:p>
            <a:r>
              <a:rPr lang="zh-CN" altLang="en-US" sz="4000" b="1">
                <a:solidFill>
                  <a:srgbClr val="0000FF"/>
                </a:solidFill>
                <a:sym typeface="+mn-ea"/>
              </a:rPr>
              <a:t>经文证据：</a:t>
            </a:r>
            <a:endParaRPr lang="zh-CN" altLang="en-US" sz="4000" b="1">
              <a:solidFill>
                <a:srgbClr val="0000FF"/>
              </a:solidFill>
              <a:sym typeface="+mn-ea"/>
            </a:endParaRPr>
          </a:p>
          <a:p>
            <a:pPr marL="457200" indent="-457200">
              <a:buFont typeface="Wingdings" panose="05000000000000000000" charset="0"/>
              <a:buChar char="l"/>
            </a:pPr>
            <a:r>
              <a:rPr lang="zh-CN" altLang="en-US" sz="3200">
                <a:sym typeface="+mn-ea"/>
              </a:rPr>
              <a:t>以利户说神是“那</a:t>
            </a:r>
            <a:r>
              <a:rPr lang="zh-CN" altLang="en-US" sz="3200">
                <a:solidFill>
                  <a:srgbClr val="0000FF"/>
                </a:solidFill>
                <a:sym typeface="+mn-ea"/>
              </a:rPr>
              <a:t>知识全备者</a:t>
            </a:r>
            <a:r>
              <a:rPr lang="zh-CN" altLang="en-US" sz="3200">
                <a:sym typeface="+mn-ea"/>
              </a:rPr>
              <a:t>”（伯37:16）</a:t>
            </a:r>
            <a:endParaRPr lang="zh-CN" altLang="en-US" sz="3200">
              <a:sym typeface="+mn-ea"/>
            </a:endParaRPr>
          </a:p>
          <a:p>
            <a:pPr marL="457200" indent="-457200">
              <a:buFont typeface="Wingdings" panose="05000000000000000000" charset="0"/>
              <a:buChar char="l"/>
            </a:pPr>
            <a:r>
              <a:rPr lang="zh-CN" altLang="en-US" sz="3200">
                <a:sym typeface="+mn-ea"/>
              </a:rPr>
              <a:t>我们的心若责备我们、神比我们的心大，一切事</a:t>
            </a:r>
            <a:r>
              <a:rPr lang="zh-CN" altLang="en-US" sz="3200">
                <a:solidFill>
                  <a:srgbClr val="0000FF"/>
                </a:solidFill>
                <a:sym typeface="+mn-ea"/>
              </a:rPr>
              <a:t>没有不知道的。</a:t>
            </a:r>
            <a:r>
              <a:rPr lang="zh-CN" altLang="en-US" sz="3200">
                <a:sym typeface="+mn-ea"/>
              </a:rPr>
              <a:t>（约以3:20）</a:t>
            </a:r>
            <a:endParaRPr lang="zh-CN" altLang="en-US" sz="3200">
              <a:sym typeface="+mn-ea"/>
            </a:endParaRPr>
          </a:p>
          <a:p>
            <a:pPr marL="457200" indent="-457200">
              <a:buFont typeface="Wingdings" panose="05000000000000000000" charset="0"/>
              <a:buChar char="l"/>
            </a:pPr>
            <a:r>
              <a:rPr lang="zh-CN" altLang="en-US" sz="3200">
                <a:sym typeface="+mn-ea"/>
              </a:rPr>
              <a:t>因为圣灵</a:t>
            </a:r>
            <a:r>
              <a:rPr lang="zh-CN" altLang="en-US" sz="3200">
                <a:solidFill>
                  <a:srgbClr val="0000FF"/>
                </a:solidFill>
                <a:sym typeface="+mn-ea"/>
              </a:rPr>
              <a:t>参透万事</a:t>
            </a:r>
            <a:r>
              <a:rPr lang="zh-CN" altLang="en-US" sz="3200">
                <a:sym typeface="+mn-ea"/>
              </a:rPr>
              <a:t>，就是神奥秘的事也参透了。除了在人里头的灵，谁知道人的事？像这样，除了神的灵，也没有人知道神的事。（林前2:10-11）</a:t>
            </a:r>
            <a:endParaRPr lang="zh-CN" altLang="en-US" sz="32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474345" y="251460"/>
            <a:ext cx="11468735" cy="6766560"/>
          </a:xfrm>
          <a:prstGeom prst="rect">
            <a:avLst/>
          </a:prstGeom>
          <a:noFill/>
        </p:spPr>
        <p:txBody>
          <a:bodyPr wrap="square" rtlCol="0">
            <a:spAutoFit/>
          </a:bodyPr>
          <a:p>
            <a:pPr marL="571500" indent="-571500">
              <a:buFont typeface="Wingdings" panose="05000000000000000000" charset="0"/>
              <a:buChar char="l"/>
            </a:pPr>
            <a:r>
              <a:rPr lang="zh-CN" altLang="en-US" sz="6000">
                <a:solidFill>
                  <a:srgbClr val="0000FF"/>
                </a:solidFill>
                <a:sym typeface="+mn-ea"/>
              </a:rPr>
              <a:t>神知道真实的事物</a:t>
            </a:r>
            <a:endParaRPr lang="zh-CN" altLang="en-US" sz="6000">
              <a:solidFill>
                <a:srgbClr val="0000FF"/>
              </a:solidFill>
              <a:sym typeface="+mn-ea"/>
            </a:endParaRPr>
          </a:p>
          <a:p>
            <a:pPr marL="571500" indent="-571500">
              <a:buFont typeface="Arial" panose="020B0604020202020204" pitchFamily="34" charset="0"/>
              <a:buChar char="•"/>
            </a:pPr>
            <a:r>
              <a:rPr lang="zh-CN" altLang="en-US" sz="5400">
                <a:sym typeface="+mn-ea"/>
              </a:rPr>
              <a:t>被造的没有一样在祂面前不显然的；原来万物在那与我们有关系的主眼前，都是</a:t>
            </a:r>
            <a:r>
              <a:rPr lang="zh-CN" altLang="en-US" sz="5400">
                <a:solidFill>
                  <a:srgbClr val="0000FF"/>
                </a:solidFill>
                <a:sym typeface="+mn-ea"/>
              </a:rPr>
              <a:t>赤露敞开</a:t>
            </a:r>
            <a:r>
              <a:rPr lang="zh-CN" altLang="en-US" sz="5400">
                <a:sym typeface="+mn-ea"/>
              </a:rPr>
              <a:t>的。（来4:16）</a:t>
            </a:r>
            <a:endParaRPr lang="zh-CN" altLang="en-US" sz="5400">
              <a:sym typeface="+mn-ea"/>
            </a:endParaRPr>
          </a:p>
          <a:p>
            <a:pPr marL="571500" indent="-571500">
              <a:buFont typeface="Arial" panose="020B0604020202020204" pitchFamily="34" charset="0"/>
              <a:buChar char="•"/>
            </a:pPr>
            <a:endParaRPr lang="zh-CN" altLang="en-US" sz="5400">
              <a:sym typeface="+mn-ea"/>
            </a:endParaRPr>
          </a:p>
          <a:p>
            <a:pPr marL="571500" indent="-571500">
              <a:buFont typeface="Arial" panose="020B0604020202020204" pitchFamily="34" charset="0"/>
              <a:buChar char="•"/>
            </a:pPr>
            <a:r>
              <a:rPr lang="zh-CN" altLang="en-US" sz="5400">
                <a:sym typeface="+mn-ea"/>
              </a:rPr>
              <a:t>就是你们的头发也都被数过了。（太10:30）</a:t>
            </a:r>
            <a:endParaRPr lang="zh-CN" altLang="en-US" sz="5400">
              <a:sym typeface="+mn-ea"/>
            </a:endParaRPr>
          </a:p>
          <a:p>
            <a:endParaRPr lang="zh-CN" altLang="en-US" sz="5400">
              <a:solidFill>
                <a:srgbClr val="0000FF"/>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41275" y="44450"/>
            <a:ext cx="12109450" cy="7498080"/>
          </a:xfrm>
          <a:prstGeom prst="rect">
            <a:avLst/>
          </a:prstGeom>
          <a:noFill/>
        </p:spPr>
        <p:txBody>
          <a:bodyPr wrap="square" rtlCol="0">
            <a:spAutoFit/>
          </a:bodyPr>
          <a:p>
            <a:pPr marL="571500" indent="-571500">
              <a:buFont typeface="Arial" panose="020B0604020202020204" pitchFamily="34" charset="0"/>
              <a:buChar char="•"/>
            </a:pPr>
            <a:r>
              <a:rPr lang="zh-CN" altLang="en-US" sz="5400">
                <a:solidFill>
                  <a:srgbClr val="0000FF"/>
                </a:solidFill>
                <a:sym typeface="+mn-ea"/>
              </a:rPr>
              <a:t>神知道未来</a:t>
            </a:r>
            <a:endParaRPr lang="zh-CN" altLang="en-US" sz="5400">
              <a:solidFill>
                <a:srgbClr val="0000FF"/>
              </a:solidFill>
              <a:sym typeface="+mn-ea"/>
            </a:endParaRPr>
          </a:p>
          <a:p>
            <a:pPr marL="457200" indent="-457200">
              <a:buFont typeface="Arial" panose="020B0604020202020204" pitchFamily="34" charset="0"/>
              <a:buChar char="•"/>
            </a:pPr>
            <a:r>
              <a:rPr lang="zh-CN" altLang="en-US" sz="3600">
                <a:sym typeface="+mn-ea"/>
              </a:rPr>
              <a:t>我是神，再没有能比我的。我从起初</a:t>
            </a:r>
            <a:r>
              <a:rPr lang="zh-CN" altLang="en-US" sz="3600" b="1" u="sng">
                <a:solidFill>
                  <a:srgbClr val="0000FF"/>
                </a:solidFill>
                <a:sym typeface="+mn-ea"/>
              </a:rPr>
              <a:t>指明末后的事</a:t>
            </a:r>
            <a:r>
              <a:rPr lang="zh-CN" altLang="en-US" sz="3600">
                <a:sym typeface="+mn-ea"/>
              </a:rPr>
              <a:t>；从古时言明未成的事。（赛46:9-10）</a:t>
            </a:r>
            <a:endParaRPr lang="zh-CN" altLang="en-US" sz="3600">
              <a:sym typeface="+mn-ea"/>
            </a:endParaRPr>
          </a:p>
          <a:p>
            <a:pPr marL="457200" indent="-457200">
              <a:buFont typeface="Arial" panose="020B0604020202020204" pitchFamily="34" charset="0"/>
              <a:buChar char="•"/>
            </a:pPr>
            <a:r>
              <a:rPr lang="zh-CN" altLang="en-US" sz="3600">
                <a:sym typeface="+mn-ea"/>
              </a:rPr>
              <a:t>你们</a:t>
            </a:r>
            <a:r>
              <a:rPr lang="zh-CN" altLang="en-US" sz="3600" b="1" u="sng">
                <a:solidFill>
                  <a:srgbClr val="0000FF"/>
                </a:solidFill>
                <a:sym typeface="+mn-ea"/>
              </a:rPr>
              <a:t>没有祈求以先</a:t>
            </a:r>
            <a:r>
              <a:rPr lang="zh-CN" altLang="en-US" sz="3600">
                <a:sym typeface="+mn-ea"/>
              </a:rPr>
              <a:t>，你们所需用的，你们的父早已知道了。（太6:8）</a:t>
            </a:r>
            <a:endParaRPr lang="zh-CN" altLang="en-US" sz="3600">
              <a:sym typeface="+mn-ea"/>
            </a:endParaRPr>
          </a:p>
          <a:p>
            <a:pPr marL="457200" indent="-457200">
              <a:buFont typeface="Arial" panose="020B0604020202020204" pitchFamily="34" charset="0"/>
              <a:buChar char="•"/>
            </a:pPr>
            <a:endParaRPr lang="zh-CN" altLang="en-US" sz="3200">
              <a:sym typeface="+mn-ea"/>
            </a:endParaRPr>
          </a:p>
          <a:p>
            <a:pPr marL="457200" indent="-457200">
              <a:buFont typeface="Arial" panose="020B0604020202020204" pitchFamily="34" charset="0"/>
              <a:buChar char="•"/>
            </a:pPr>
            <a:r>
              <a:rPr lang="zh-CN" altLang="en-US" sz="3600">
                <a:sym typeface="+mn-ea"/>
              </a:rPr>
              <a:t>耶和华啊，</a:t>
            </a:r>
            <a:r>
              <a:rPr lang="zh-CN" altLang="en-US" sz="3600" b="1" u="sng">
                <a:solidFill>
                  <a:srgbClr val="0000FF"/>
                </a:solidFill>
                <a:sym typeface="+mn-ea"/>
              </a:rPr>
              <a:t>你已经鉴察我</a:t>
            </a:r>
            <a:r>
              <a:rPr lang="zh-CN" altLang="en-US" sz="3600">
                <a:sym typeface="+mn-ea"/>
              </a:rPr>
              <a:t>，认识我。我坐下，我起来，你都晓得；你从远处知道我的意念。（诗139:1-2）</a:t>
            </a:r>
            <a:endParaRPr lang="zh-CN" altLang="en-US" sz="3600">
              <a:sym typeface="+mn-ea"/>
            </a:endParaRPr>
          </a:p>
          <a:p>
            <a:pPr marL="457200" indent="-457200">
              <a:buFont typeface="Arial" panose="020B0604020202020204" pitchFamily="34" charset="0"/>
              <a:buChar char="•"/>
            </a:pPr>
            <a:r>
              <a:rPr lang="zh-CN" altLang="en-US" sz="3600">
                <a:sym typeface="+mn-ea"/>
              </a:rPr>
              <a:t>耶和华啊，我舌头上的话，</a:t>
            </a:r>
            <a:r>
              <a:rPr lang="zh-CN" altLang="en-US" sz="3600" b="1" u="sng">
                <a:solidFill>
                  <a:srgbClr val="0000FF"/>
                </a:solidFill>
                <a:sym typeface="+mn-ea"/>
              </a:rPr>
              <a:t>你没有一句不知道的</a:t>
            </a:r>
            <a:r>
              <a:rPr lang="zh-CN" altLang="en-US" sz="3600">
                <a:sym typeface="+mn-ea"/>
              </a:rPr>
              <a:t>。（诗139:4）</a:t>
            </a:r>
            <a:endParaRPr lang="zh-CN" altLang="en-US" sz="3600">
              <a:sym typeface="+mn-ea"/>
            </a:endParaRPr>
          </a:p>
          <a:p>
            <a:pPr marL="457200" indent="-457200">
              <a:buFont typeface="Arial" panose="020B0604020202020204" pitchFamily="34" charset="0"/>
              <a:buChar char="•"/>
            </a:pPr>
            <a:r>
              <a:rPr lang="zh-CN" altLang="en-US" sz="3600">
                <a:sym typeface="+mn-ea"/>
              </a:rPr>
              <a:t>我未形成形的体质，你的眼早已看见了。你所定的日子，</a:t>
            </a:r>
            <a:r>
              <a:rPr lang="zh-CN" altLang="en-US" sz="3600" b="1" u="sng">
                <a:solidFill>
                  <a:srgbClr val="0000FF"/>
                </a:solidFill>
                <a:sym typeface="+mn-ea"/>
              </a:rPr>
              <a:t>我尚未度一日，你都写在你的册上</a:t>
            </a:r>
            <a:r>
              <a:rPr lang="zh-CN" altLang="en-US" sz="3600">
                <a:sym typeface="+mn-ea"/>
              </a:rPr>
              <a:t>了。（诗139:16）</a:t>
            </a:r>
            <a:endParaRPr lang="zh-CN" altLang="en-US" sz="3600">
              <a:sym typeface="+mn-ea"/>
            </a:endParaRPr>
          </a:p>
          <a:p>
            <a:endParaRPr lang="zh-CN" altLang="en-US" sz="4000">
              <a:solidFill>
                <a:srgbClr val="0000FF"/>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193040" y="152400"/>
            <a:ext cx="11921490" cy="6862445"/>
          </a:xfrm>
          <a:prstGeom prst="rect">
            <a:avLst/>
          </a:prstGeom>
          <a:noFill/>
        </p:spPr>
        <p:txBody>
          <a:bodyPr wrap="square" rtlCol="0">
            <a:spAutoFit/>
          </a:bodyPr>
          <a:p>
            <a:pPr marL="571500" indent="-571500">
              <a:buFont typeface="Wingdings" panose="05000000000000000000" charset="0"/>
              <a:buChar char="l"/>
            </a:pPr>
            <a:r>
              <a:rPr lang="zh-CN" altLang="en-US" sz="6000">
                <a:solidFill>
                  <a:srgbClr val="0000FF"/>
                </a:solidFill>
                <a:sym typeface="+mn-ea"/>
              </a:rPr>
              <a:t>神知道所有可能的事物？</a:t>
            </a:r>
            <a:endParaRPr lang="zh-CN" altLang="en-US" sz="6000">
              <a:solidFill>
                <a:srgbClr val="0000FF"/>
              </a:solidFill>
              <a:sym typeface="+mn-ea"/>
            </a:endParaRPr>
          </a:p>
          <a:p>
            <a:pPr marL="457200" indent="-457200">
              <a:buFont typeface="Arial" panose="020B0604020202020204" pitchFamily="34" charset="0"/>
              <a:buChar char="•"/>
            </a:pPr>
            <a:r>
              <a:rPr lang="zh-CN" altLang="en-US" sz="4400"/>
              <a:t>大卫逃离扫罗时，祂拯救基伊拉城脱离非利士人，在此居住一些日子。后来求问神扫罗是否来攻击基伊拉城；假如扫罗来了，基伊拉人是否将他交给扫罗手中。（撒上23:10-13）</a:t>
            </a:r>
            <a:endParaRPr lang="zh-CN" altLang="en-US" sz="4400"/>
          </a:p>
          <a:p>
            <a:pPr marL="457200" indent="-457200">
              <a:buFont typeface="Arial" panose="020B0604020202020204" pitchFamily="34" charset="0"/>
              <a:buChar char="•"/>
            </a:pPr>
            <a:endParaRPr lang="zh-CN" altLang="en-US" sz="4400"/>
          </a:p>
          <a:p>
            <a:pPr marL="457200" indent="-457200">
              <a:buFont typeface="Arial" panose="020B0604020202020204" pitchFamily="34" charset="0"/>
              <a:buChar char="•"/>
            </a:pPr>
            <a:r>
              <a:rPr lang="zh-CN" altLang="en-US" sz="4400"/>
              <a:t>哥拉汛啊，你有祸了！伯赛大啊，你有祸了！因为在你们中间所行的异能，若行在推罗西顿，他们早已披麻蒙灰悔改了。（太11:21）</a:t>
            </a:r>
            <a:endParaRPr lang="zh-CN" altLang="en-US" sz="4400"/>
          </a:p>
          <a:p>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193040" y="152400"/>
            <a:ext cx="11160760" cy="5120640"/>
          </a:xfrm>
          <a:prstGeom prst="rect">
            <a:avLst/>
          </a:prstGeom>
          <a:noFill/>
        </p:spPr>
        <p:txBody>
          <a:bodyPr wrap="square" rtlCol="0">
            <a:spAutoFit/>
          </a:bodyPr>
          <a:p>
            <a:pPr marL="571500" indent="-571500">
              <a:buFont typeface="Wingdings" panose="05000000000000000000" charset="0"/>
              <a:buChar char="l"/>
            </a:pPr>
            <a:r>
              <a:rPr lang="zh-CN" altLang="en-US" sz="4800">
                <a:solidFill>
                  <a:srgbClr val="0000FF"/>
                </a:solidFill>
              </a:rPr>
              <a:t>何谓单一之举？</a:t>
            </a:r>
            <a:endParaRPr lang="zh-CN" altLang="en-US" sz="4800">
              <a:solidFill>
                <a:srgbClr val="0000FF"/>
              </a:solidFill>
            </a:endParaRPr>
          </a:p>
          <a:p>
            <a:pPr marL="457200" indent="-457200">
              <a:buFont typeface="Arial" panose="020B0604020202020204" pitchFamily="34" charset="0"/>
              <a:buChar char="•"/>
            </a:pPr>
            <a:r>
              <a:rPr lang="zh-CN" altLang="en-US" sz="4400"/>
              <a:t>单一的意思是指“不分为几个部分”，神一直是完全知道每一件事物的。</a:t>
            </a:r>
            <a:endParaRPr lang="zh-CN" altLang="en-US" sz="4400"/>
          </a:p>
          <a:p>
            <a:endParaRPr lang="zh-CN" altLang="en-US" sz="4800"/>
          </a:p>
          <a:p>
            <a:endParaRPr lang="zh-CN" altLang="en-US" sz="5400"/>
          </a:p>
          <a:p>
            <a:pPr marL="457200" indent="-457200">
              <a:buFont typeface="Wingdings" panose="05000000000000000000" charset="0"/>
              <a:buChar char="l"/>
            </a:pPr>
            <a:r>
              <a:rPr lang="zh-CN" altLang="en-US" sz="4800">
                <a:solidFill>
                  <a:srgbClr val="0000FF"/>
                </a:solidFill>
              </a:rPr>
              <a:t>何谓永远？</a:t>
            </a:r>
            <a:endParaRPr lang="zh-CN" altLang="en-US" sz="4800">
              <a:solidFill>
                <a:srgbClr val="0000FF"/>
              </a:solidFill>
            </a:endParaRPr>
          </a:p>
          <a:p>
            <a:pPr marL="571500" indent="-571500">
              <a:buFont typeface="Arial" panose="020B0604020202020204" pitchFamily="34" charset="0"/>
              <a:buChar char="•"/>
            </a:pPr>
            <a:r>
              <a:rPr lang="zh-CN" altLang="en-US" sz="4400"/>
              <a:t>神的知识从来不会改变或增加。</a:t>
            </a:r>
            <a:endParaRPr lang="zh-CN" altLang="en-US"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935990" y="681990"/>
            <a:ext cx="10048875" cy="5943600"/>
          </a:xfrm>
          <a:prstGeom prst="rect">
            <a:avLst/>
          </a:prstGeom>
          <a:noFill/>
        </p:spPr>
        <p:txBody>
          <a:bodyPr wrap="square" rtlCol="0" anchor="t">
            <a:spAutoFit/>
          </a:bodyPr>
          <a:p>
            <a:pPr indent="0" algn="ctr">
              <a:buNone/>
            </a:pPr>
            <a:r>
              <a:rPr lang="en-US" altLang="zh-CN" sz="6000" b="1"/>
              <a:t>2</a:t>
            </a:r>
            <a:r>
              <a:rPr lang="zh-CN" altLang="en-US" sz="6000" b="1"/>
              <a:t>.2 智慧</a:t>
            </a:r>
            <a:endParaRPr lang="zh-CN" altLang="en-US" sz="6000" b="1"/>
          </a:p>
          <a:p>
            <a:pPr indent="0">
              <a:buNone/>
            </a:pPr>
            <a:r>
              <a:rPr lang="zh-CN" altLang="en-US" sz="5400" b="1">
                <a:solidFill>
                  <a:srgbClr val="0000FF"/>
                </a:solidFill>
              </a:rPr>
              <a:t>定义：</a:t>
            </a:r>
            <a:endParaRPr lang="zh-CN" altLang="en-US" sz="5400" b="1">
              <a:solidFill>
                <a:srgbClr val="0000FF"/>
              </a:solidFill>
            </a:endParaRPr>
          </a:p>
          <a:p>
            <a:pPr indent="0">
              <a:buNone/>
            </a:pPr>
            <a:endParaRPr lang="zh-CN" altLang="en-US" sz="5400" b="1">
              <a:solidFill>
                <a:srgbClr val="0000FF"/>
              </a:solidFill>
            </a:endParaRPr>
          </a:p>
          <a:p>
            <a:pPr indent="0">
              <a:buNone/>
            </a:pPr>
            <a:r>
              <a:rPr lang="zh-CN" altLang="en-US" sz="5400"/>
              <a:t>神的智慧是指，神总是选择</a:t>
            </a:r>
            <a:r>
              <a:rPr lang="zh-CN" altLang="en-US" sz="5400" b="1" u="sng">
                <a:solidFill>
                  <a:srgbClr val="0000FF"/>
                </a:solidFill>
              </a:rPr>
              <a:t>最好的目标</a:t>
            </a:r>
            <a:r>
              <a:rPr lang="zh-CN" altLang="en-US" sz="5400"/>
              <a:t>，以及达到那些目标的</a:t>
            </a:r>
            <a:r>
              <a:rPr lang="zh-CN" altLang="en-US" sz="5400" b="1" u="sng">
                <a:solidFill>
                  <a:srgbClr val="0000FF"/>
                </a:solidFill>
              </a:rPr>
              <a:t>最好方法</a:t>
            </a:r>
            <a:r>
              <a:rPr lang="zh-CN" altLang="en-US" sz="5400"/>
              <a:t>。</a:t>
            </a:r>
            <a:endParaRPr lang="zh-CN" altLang="en-US" sz="5400"/>
          </a:p>
          <a:p>
            <a:pPr indent="0">
              <a:buNone/>
            </a:pPr>
            <a:endParaRPr lang="zh-CN" altLang="en-US" sz="5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184150" y="8890"/>
            <a:ext cx="12018645" cy="5455920"/>
          </a:xfrm>
          <a:prstGeom prst="rect">
            <a:avLst/>
          </a:prstGeom>
          <a:noFill/>
        </p:spPr>
        <p:txBody>
          <a:bodyPr wrap="square" rtlCol="0">
            <a:spAutoFit/>
          </a:bodyPr>
          <a:p>
            <a:pPr indent="0">
              <a:buNone/>
            </a:pPr>
            <a:r>
              <a:rPr lang="zh-CN" altLang="en-US" sz="8000">
                <a:solidFill>
                  <a:srgbClr val="0000FF"/>
                </a:solidFill>
                <a:sym typeface="+mn-ea"/>
              </a:rPr>
              <a:t>经文支持：</a:t>
            </a:r>
            <a:endParaRPr lang="zh-CN" altLang="en-US" sz="8000">
              <a:solidFill>
                <a:srgbClr val="0000FF"/>
              </a:solidFill>
              <a:sym typeface="+mn-ea"/>
            </a:endParaRPr>
          </a:p>
          <a:p>
            <a:pPr marL="457200" indent="-457200">
              <a:buFont typeface="Arial" panose="020B0604020202020204" pitchFamily="34" charset="0"/>
              <a:buChar char="•"/>
            </a:pPr>
            <a:r>
              <a:rPr lang="zh-CN" altLang="en-US" sz="4400">
                <a:sym typeface="+mn-ea"/>
              </a:rPr>
              <a:t>愿荣耀因耶稣基督归与</a:t>
            </a:r>
            <a:r>
              <a:rPr lang="zh-CN" altLang="en-US" sz="4400">
                <a:solidFill>
                  <a:srgbClr val="0000FF"/>
                </a:solidFill>
                <a:sym typeface="+mn-ea"/>
              </a:rPr>
              <a:t>独一全智</a:t>
            </a:r>
            <a:r>
              <a:rPr lang="zh-CN" altLang="en-US" sz="4800">
                <a:sym typeface="+mn-ea"/>
              </a:rPr>
              <a:t>的神，直到永远。（罗16:27）</a:t>
            </a:r>
            <a:endParaRPr lang="zh-CN" altLang="en-US" sz="4800">
              <a:sym typeface="+mn-ea"/>
            </a:endParaRPr>
          </a:p>
          <a:p>
            <a:pPr marL="457200" indent="-457200">
              <a:buFont typeface="Arial" panose="020B0604020202020204" pitchFamily="34" charset="0"/>
              <a:buChar char="•"/>
            </a:pPr>
            <a:r>
              <a:rPr lang="zh-CN" altLang="en-US" sz="4400">
                <a:sym typeface="+mn-ea"/>
              </a:rPr>
              <a:t>祂心里</a:t>
            </a:r>
            <a:r>
              <a:rPr lang="zh-CN" altLang="en-US" sz="4400">
                <a:solidFill>
                  <a:srgbClr val="0000FF"/>
                </a:solidFill>
                <a:sym typeface="+mn-ea"/>
              </a:rPr>
              <a:t>有智慧</a:t>
            </a:r>
            <a:r>
              <a:rPr lang="zh-CN" altLang="en-US" sz="4400">
                <a:sym typeface="+mn-ea"/>
              </a:rPr>
              <a:t>、且大有能力......（伯9:4）</a:t>
            </a:r>
            <a:endParaRPr lang="zh-CN" altLang="en-US" sz="4400">
              <a:sym typeface="+mn-ea"/>
            </a:endParaRPr>
          </a:p>
          <a:p>
            <a:pPr marL="457200" indent="-457200">
              <a:buFont typeface="Arial" panose="020B0604020202020204" pitchFamily="34" charset="0"/>
              <a:buChar char="•"/>
            </a:pPr>
            <a:r>
              <a:rPr lang="zh-CN" altLang="en-US" sz="4400">
                <a:sym typeface="+mn-ea"/>
              </a:rPr>
              <a:t>深哉，神</a:t>
            </a:r>
            <a:r>
              <a:rPr lang="zh-CN" altLang="en-US" sz="4400">
                <a:solidFill>
                  <a:srgbClr val="0000FF"/>
                </a:solidFill>
                <a:sym typeface="+mn-ea"/>
              </a:rPr>
              <a:t>丰富的智慧和知识</a:t>
            </a:r>
            <a:r>
              <a:rPr lang="zh-CN" altLang="en-US" sz="4400">
                <a:sym typeface="+mn-ea"/>
              </a:rPr>
              <a:t>！祂的判断何其难测；祂的踪迹何其难寻！（罗11:33）</a:t>
            </a:r>
            <a:endParaRPr lang="zh-CN" altLang="en-US" sz="4400">
              <a:sym typeface="+mn-ea"/>
            </a:endParaRPr>
          </a:p>
          <a:p>
            <a:endParaRPr lang="zh-CN" alt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184150" y="8890"/>
            <a:ext cx="12018645" cy="7955280"/>
          </a:xfrm>
          <a:prstGeom prst="rect">
            <a:avLst/>
          </a:prstGeom>
          <a:noFill/>
        </p:spPr>
        <p:txBody>
          <a:bodyPr wrap="square" rtlCol="0">
            <a:spAutoFit/>
          </a:bodyPr>
          <a:p>
            <a:pPr marL="685800" indent="-685800">
              <a:buFont typeface="Wingdings" panose="05000000000000000000" charset="0"/>
              <a:buChar char="l"/>
            </a:pPr>
            <a:r>
              <a:rPr lang="zh-CN" altLang="en-US" sz="5400">
                <a:solidFill>
                  <a:srgbClr val="0000FF"/>
                </a:solidFill>
                <a:sym typeface="+mn-ea"/>
              </a:rPr>
              <a:t>神的智慧彰显在神对大自然的创作中</a:t>
            </a:r>
            <a:endParaRPr lang="zh-CN" altLang="en-US" sz="5400">
              <a:solidFill>
                <a:srgbClr val="0000FF"/>
              </a:solidFill>
              <a:sym typeface="+mn-ea"/>
            </a:endParaRPr>
          </a:p>
          <a:p>
            <a:pPr marL="457200" indent="-457200">
              <a:buFont typeface="Arial" panose="020B0604020202020204" pitchFamily="34" charset="0"/>
              <a:buChar char="•"/>
            </a:pPr>
            <a:r>
              <a:rPr lang="zh-CN" altLang="en-US" sz="4800">
                <a:sym typeface="+mn-ea"/>
              </a:rPr>
              <a:t>耶和华啊，你所造的何其多；都是你</a:t>
            </a:r>
            <a:r>
              <a:rPr lang="zh-CN" altLang="en-US" sz="4800" b="1" u="sng">
                <a:solidFill>
                  <a:srgbClr val="0000FF"/>
                </a:solidFill>
                <a:sym typeface="+mn-ea"/>
              </a:rPr>
              <a:t>用智慧造成的</a:t>
            </a:r>
            <a:r>
              <a:rPr lang="zh-CN" altLang="en-US" sz="4800">
                <a:sym typeface="+mn-ea"/>
              </a:rPr>
              <a:t>；遍地满了你的丰富。（诗104:24）</a:t>
            </a:r>
            <a:endParaRPr lang="zh-CN" altLang="en-US" sz="4800">
              <a:sym typeface="+mn-ea"/>
            </a:endParaRPr>
          </a:p>
          <a:p>
            <a:pPr marL="457200" indent="-457200">
              <a:buFont typeface="Arial" panose="020B0604020202020204" pitchFamily="34" charset="0"/>
              <a:buChar char="•"/>
            </a:pPr>
            <a:endParaRPr lang="zh-CN" altLang="en-US" sz="5400">
              <a:sym typeface="+mn-ea"/>
            </a:endParaRPr>
          </a:p>
          <a:p>
            <a:pPr marL="685800" indent="-685800">
              <a:buFont typeface="Wingdings" panose="05000000000000000000" charset="0"/>
              <a:buChar char="l"/>
            </a:pPr>
            <a:r>
              <a:rPr lang="zh-CN" altLang="en-US" sz="5400">
                <a:solidFill>
                  <a:srgbClr val="0000FF"/>
                </a:solidFill>
                <a:sym typeface="+mn-ea"/>
              </a:rPr>
              <a:t>神的智慧彰显在祂伟大的救赎计划中</a:t>
            </a:r>
            <a:endParaRPr lang="zh-CN" altLang="en-US" sz="5400">
              <a:solidFill>
                <a:srgbClr val="0000FF"/>
              </a:solidFill>
              <a:sym typeface="+mn-ea"/>
            </a:endParaRPr>
          </a:p>
          <a:p>
            <a:pPr marL="685800" indent="-685800">
              <a:buFont typeface="Arial" panose="020B0604020202020204" pitchFamily="34" charset="0"/>
              <a:buChar char="•"/>
            </a:pPr>
            <a:r>
              <a:rPr lang="zh-CN" altLang="en-US" sz="4800">
                <a:sym typeface="+mn-ea"/>
              </a:rPr>
              <a:t>世人凭自己的智慧既不认识神，神就乐意</a:t>
            </a:r>
            <a:r>
              <a:rPr lang="zh-CN" altLang="en-US" sz="4800" b="1" u="sng">
                <a:solidFill>
                  <a:srgbClr val="0000FF"/>
                </a:solidFill>
                <a:sym typeface="+mn-ea"/>
              </a:rPr>
              <a:t>用人所当作愚拙的道理拯救</a:t>
            </a:r>
            <a:r>
              <a:rPr lang="zh-CN" altLang="en-US" sz="4800">
                <a:sym typeface="+mn-ea"/>
              </a:rPr>
              <a:t>那些信的人；这就是神的智慧了.....。（林前1:21,27,29）</a:t>
            </a:r>
            <a:endParaRPr lang="zh-CN" altLang="en-US" sz="4800">
              <a:sym typeface="+mn-ea"/>
            </a:endParaRPr>
          </a:p>
          <a:p>
            <a:pPr indent="0">
              <a:buNone/>
            </a:pPr>
            <a:endParaRPr lang="zh-CN" altLang="en-US" sz="48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464820" y="252095"/>
            <a:ext cx="11252835" cy="7802880"/>
          </a:xfrm>
          <a:prstGeom prst="rect">
            <a:avLst/>
          </a:prstGeom>
          <a:noFill/>
        </p:spPr>
        <p:txBody>
          <a:bodyPr wrap="square" rtlCol="0">
            <a:spAutoFit/>
          </a:bodyPr>
          <a:p>
            <a:pPr indent="0">
              <a:buNone/>
            </a:pPr>
            <a:r>
              <a:rPr lang="zh-CN" altLang="en-US" sz="5400" b="1">
                <a:solidFill>
                  <a:srgbClr val="0000FF"/>
                </a:solidFill>
                <a:sym typeface="+mn-ea"/>
              </a:rPr>
              <a:t>问题：神的智慧可以交通给我们吗？神的智慧是全部交通给我们了吗？</a:t>
            </a:r>
            <a:endParaRPr lang="zh-CN" altLang="en-US" sz="5400" b="1">
              <a:solidFill>
                <a:srgbClr val="0000FF"/>
              </a:solidFill>
              <a:sym typeface="+mn-ea"/>
            </a:endParaRPr>
          </a:p>
          <a:p>
            <a:pPr marL="685800" indent="-685800">
              <a:buFont typeface="Arial" panose="020B0604020202020204" pitchFamily="34" charset="0"/>
              <a:buChar char="•"/>
            </a:pPr>
            <a:r>
              <a:rPr lang="zh-CN" altLang="en-US" sz="4800">
                <a:sym typeface="+mn-ea"/>
              </a:rPr>
              <a:t>你们中间若有缺少智慧的，应当求那厚赐与众人，也不斥责人的神，</a:t>
            </a:r>
            <a:r>
              <a:rPr lang="zh-CN" altLang="en-US" sz="4800" b="1" u="sng">
                <a:solidFill>
                  <a:srgbClr val="0000FF"/>
                </a:solidFill>
                <a:sym typeface="+mn-ea"/>
              </a:rPr>
              <a:t>主必赐给他</a:t>
            </a:r>
            <a:r>
              <a:rPr lang="zh-CN" altLang="en-US" sz="4800">
                <a:sym typeface="+mn-ea"/>
              </a:rPr>
              <a:t>。（雅1:5）</a:t>
            </a:r>
            <a:endParaRPr lang="zh-CN" altLang="en-US" sz="4800">
              <a:sym typeface="+mn-ea"/>
            </a:endParaRPr>
          </a:p>
          <a:p>
            <a:pPr marL="685800" indent="-685800">
              <a:buFont typeface="Arial" panose="020B0604020202020204" pitchFamily="34" charset="0"/>
              <a:buChar char="•"/>
            </a:pPr>
            <a:r>
              <a:rPr lang="zh-CN" altLang="en-US" sz="4800">
                <a:sym typeface="+mn-ea"/>
              </a:rPr>
              <a:t>耶和华的法度确定，能</a:t>
            </a:r>
            <a:r>
              <a:rPr lang="zh-CN" altLang="en-US" sz="4800" b="1" u="sng">
                <a:solidFill>
                  <a:srgbClr val="0000FF"/>
                </a:solidFill>
                <a:sym typeface="+mn-ea"/>
              </a:rPr>
              <a:t>使愚人有智慧</a:t>
            </a:r>
            <a:r>
              <a:rPr lang="zh-CN" altLang="en-US" sz="4800">
                <a:sym typeface="+mn-ea"/>
              </a:rPr>
              <a:t>。（诗19:7）</a:t>
            </a:r>
            <a:endParaRPr lang="zh-CN" altLang="en-US" sz="4800">
              <a:sym typeface="+mn-ea"/>
            </a:endParaRPr>
          </a:p>
          <a:p>
            <a:pPr marL="571500" indent="-571500">
              <a:buFont typeface="Arial" panose="020B0604020202020204" pitchFamily="34" charset="0"/>
              <a:buChar char="•"/>
            </a:pPr>
            <a:r>
              <a:rPr lang="zh-CN" altLang="en-US" sz="4400" b="1" u="sng">
                <a:solidFill>
                  <a:srgbClr val="0000FF"/>
                </a:solidFill>
                <a:sym typeface="+mn-ea"/>
              </a:rPr>
              <a:t>敬畏耶和华</a:t>
            </a:r>
            <a:r>
              <a:rPr lang="zh-CN" altLang="en-US" sz="4400">
                <a:sym typeface="+mn-ea"/>
              </a:rPr>
              <a:t>是智慧的开端。（箴9:10）</a:t>
            </a:r>
            <a:endParaRPr lang="zh-CN" altLang="en-US" sz="4400">
              <a:sym typeface="+mn-ea"/>
            </a:endParaRPr>
          </a:p>
          <a:p>
            <a:pPr indent="0">
              <a:buNone/>
            </a:pPr>
            <a:endParaRPr lang="zh-CN" altLang="en-US" sz="4800">
              <a:sym typeface="+mn-ea"/>
            </a:endParaRPr>
          </a:p>
          <a:p>
            <a:pPr indent="0">
              <a:buNone/>
            </a:pPr>
            <a:endParaRPr lang="zh-CN" altLang="en-US" sz="4800">
              <a:sym typeface="+mn-ea"/>
            </a:endParaRPr>
          </a:p>
          <a:p>
            <a:pPr indent="0">
              <a:buNone/>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509905" y="405130"/>
            <a:ext cx="11207750" cy="5669280"/>
          </a:xfrm>
          <a:prstGeom prst="rect">
            <a:avLst/>
          </a:prstGeom>
          <a:noFill/>
        </p:spPr>
        <p:txBody>
          <a:bodyPr wrap="square" rtlCol="0">
            <a:spAutoFit/>
          </a:bodyPr>
          <a:p>
            <a:pPr algn="ctr"/>
            <a:r>
              <a:rPr lang="en-US" altLang="zh-CN" sz="6600">
                <a:solidFill>
                  <a:srgbClr val="0000FF"/>
                </a:solidFill>
              </a:rPr>
              <a:t>2.</a:t>
            </a:r>
            <a:r>
              <a:rPr lang="zh-CN" altLang="en-US" sz="6600">
                <a:solidFill>
                  <a:srgbClr val="0000FF"/>
                </a:solidFill>
              </a:rPr>
              <a:t>3 真实（信实）</a:t>
            </a:r>
            <a:endParaRPr lang="zh-CN" altLang="en-US" sz="6600">
              <a:solidFill>
                <a:srgbClr val="0000FF"/>
              </a:solidFill>
            </a:endParaRPr>
          </a:p>
          <a:p>
            <a:r>
              <a:rPr lang="zh-CN" altLang="en-US" sz="6600">
                <a:solidFill>
                  <a:srgbClr val="0000FF"/>
                </a:solidFill>
              </a:rPr>
              <a:t>定义：</a:t>
            </a:r>
            <a:endParaRPr lang="zh-CN" altLang="en-US" sz="6600">
              <a:solidFill>
                <a:srgbClr val="0000FF"/>
              </a:solidFill>
            </a:endParaRPr>
          </a:p>
          <a:p>
            <a:r>
              <a:rPr lang="zh-CN" altLang="en-US" sz="5400"/>
              <a:t>神的真实是指，祂是</a:t>
            </a:r>
            <a:r>
              <a:rPr lang="zh-CN" altLang="en-US" sz="5400">
                <a:solidFill>
                  <a:srgbClr val="0000FF"/>
                </a:solidFill>
              </a:rPr>
              <a:t>真神</a:t>
            </a:r>
            <a:r>
              <a:rPr lang="zh-CN" altLang="en-US" sz="5400"/>
              <a:t>，而且祂的</a:t>
            </a:r>
            <a:r>
              <a:rPr lang="zh-CN" altLang="en-US" sz="5400" b="1" u="sng">
                <a:solidFill>
                  <a:srgbClr val="0000FF"/>
                </a:solidFill>
              </a:rPr>
              <a:t>知识和言语</a:t>
            </a:r>
            <a:r>
              <a:rPr lang="zh-CN" altLang="en-US" sz="5400"/>
              <a:t>都是真实的，也是真理的</a:t>
            </a:r>
            <a:r>
              <a:rPr lang="zh-CN" altLang="en-US" sz="5400" b="1" u="sng">
                <a:solidFill>
                  <a:srgbClr val="0000FF"/>
                </a:solidFill>
              </a:rPr>
              <a:t>最终标准</a:t>
            </a:r>
            <a:r>
              <a:rPr lang="zh-CN" altLang="en-US" sz="5400"/>
              <a:t>。</a:t>
            </a:r>
            <a:endParaRPr lang="zh-CN" altLang="en-US" sz="5400"/>
          </a:p>
          <a:p>
            <a:endParaRPr lang="zh-CN" altLang="en-US" sz="5400"/>
          </a:p>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11"/>
          <p:cNvGrpSpPr/>
          <p:nvPr>
            <p:custDataLst>
              <p:tags r:id="rId1"/>
            </p:custDataLst>
          </p:nvPr>
        </p:nvGrpSpPr>
        <p:grpSpPr bwMode="auto">
          <a:xfrm>
            <a:off x="1394010" y="2460666"/>
            <a:ext cx="9335747" cy="683484"/>
            <a:chOff x="0" y="0"/>
            <a:chExt cx="7423604" cy="431801"/>
          </a:xfrm>
        </p:grpSpPr>
        <p:sp>
          <p:nvSpPr>
            <p:cNvPr id="6" name="直接连接符 3"/>
            <p:cNvSpPr>
              <a:spLocks noChangeShapeType="1"/>
            </p:cNvSpPr>
            <p:nvPr>
              <p:custDataLst>
                <p:tags r:id="rId2"/>
              </p:custDataLst>
            </p:nvPr>
          </p:nvSpPr>
          <p:spPr bwMode="auto">
            <a:xfrm>
              <a:off x="435202" y="0"/>
              <a:ext cx="6553200" cy="1"/>
            </a:xfrm>
            <a:prstGeom prst="line">
              <a:avLst/>
            </a:prstGeom>
            <a:noFill/>
            <a:ln w="12700" cap="flat" cmpd="sng">
              <a:solidFill>
                <a:schemeClr val="accent1">
                  <a:lumMod val="60000"/>
                  <a:lumOff val="40000"/>
                </a:scheme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604020202020204" pitchFamily="34" charset="0"/>
              </a:endParaRPr>
            </a:p>
          </p:txBody>
        </p:sp>
        <p:sp>
          <p:nvSpPr>
            <p:cNvPr id="7" name="直接连接符 7"/>
            <p:cNvSpPr>
              <a:spLocks noChangeShapeType="1"/>
            </p:cNvSpPr>
            <p:nvPr>
              <p:custDataLst>
                <p:tags r:id="rId3"/>
              </p:custDataLst>
            </p:nvPr>
          </p:nvSpPr>
          <p:spPr bwMode="auto">
            <a:xfrm flipH="1">
              <a:off x="0" y="1"/>
              <a:ext cx="435202" cy="431800"/>
            </a:xfrm>
            <a:prstGeom prst="line">
              <a:avLst/>
            </a:prstGeom>
            <a:noFill/>
            <a:ln w="12700" cap="flat" cmpd="sng">
              <a:solidFill>
                <a:schemeClr val="accent1">
                  <a:lumMod val="60000"/>
                  <a:lumOff val="40000"/>
                </a:scheme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604020202020204" pitchFamily="34" charset="0"/>
              </a:endParaRPr>
            </a:p>
          </p:txBody>
        </p:sp>
        <p:sp>
          <p:nvSpPr>
            <p:cNvPr id="8" name="直接连接符 23"/>
            <p:cNvSpPr>
              <a:spLocks noChangeShapeType="1"/>
            </p:cNvSpPr>
            <p:nvPr>
              <p:custDataLst>
                <p:tags r:id="rId4"/>
              </p:custDataLst>
            </p:nvPr>
          </p:nvSpPr>
          <p:spPr bwMode="auto">
            <a:xfrm>
              <a:off x="6988402" y="1"/>
              <a:ext cx="435202" cy="431800"/>
            </a:xfrm>
            <a:prstGeom prst="line">
              <a:avLst/>
            </a:prstGeom>
            <a:noFill/>
            <a:ln w="12700" cap="flat" cmpd="sng">
              <a:solidFill>
                <a:schemeClr val="accent1">
                  <a:lumMod val="60000"/>
                  <a:lumOff val="40000"/>
                </a:scheme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604020202020204" pitchFamily="34" charset="0"/>
              </a:endParaRPr>
            </a:p>
          </p:txBody>
        </p:sp>
      </p:grpSp>
      <p:sp>
        <p:nvSpPr>
          <p:cNvPr id="2" name="TextBox 16"/>
          <p:cNvSpPr>
            <a:spLocks noChangeArrowheads="1"/>
          </p:cNvSpPr>
          <p:nvPr>
            <p:custDataLst>
              <p:tags r:id="rId5"/>
            </p:custDataLst>
          </p:nvPr>
        </p:nvSpPr>
        <p:spPr bwMode="auto">
          <a:xfrm>
            <a:off x="2062584" y="772469"/>
            <a:ext cx="8241184" cy="58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no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r>
              <a:rPr lang="zh-CN" altLang="en-US" sz="5400" b="1" dirty="0">
                <a:latin typeface="+mj-lt"/>
                <a:ea typeface="+mj-ea"/>
                <a:cs typeface="+mj-cs"/>
                <a:sym typeface="Arial" panose="020B0604020202020204" pitchFamily="34" charset="0"/>
              </a:rPr>
              <a:t>神论</a:t>
            </a:r>
            <a:endParaRPr lang="zh-CN" altLang="en-US" sz="5400" b="1" dirty="0">
              <a:latin typeface="+mj-lt"/>
              <a:ea typeface="+mj-ea"/>
              <a:cs typeface="+mj-cs"/>
              <a:sym typeface="Arial" panose="020B0604020202020204" pitchFamily="34" charset="0"/>
            </a:endParaRPr>
          </a:p>
        </p:txBody>
      </p:sp>
      <p:grpSp>
        <p:nvGrpSpPr>
          <p:cNvPr id="48" name="组合 47"/>
          <p:cNvGrpSpPr/>
          <p:nvPr>
            <p:custDataLst>
              <p:tags r:id="rId6"/>
            </p:custDataLst>
          </p:nvPr>
        </p:nvGrpSpPr>
        <p:grpSpPr>
          <a:xfrm>
            <a:off x="423185" y="3076302"/>
            <a:ext cx="1688147" cy="3506739"/>
            <a:chOff x="60254" y="3130822"/>
            <a:chExt cx="1342587" cy="2215428"/>
          </a:xfrm>
        </p:grpSpPr>
        <p:sp>
          <p:nvSpPr>
            <p:cNvPr id="17" name="椭圆 46"/>
            <p:cNvSpPr>
              <a:spLocks noChangeArrowheads="1"/>
            </p:cNvSpPr>
            <p:nvPr>
              <p:custDataLst>
                <p:tags r:id="rId7"/>
              </p:custDataLst>
            </p:nvPr>
          </p:nvSpPr>
          <p:spPr bwMode="auto">
            <a:xfrm>
              <a:off x="479929" y="3539805"/>
              <a:ext cx="503238" cy="503237"/>
            </a:xfrm>
            <a:prstGeom prst="ellipse">
              <a:avLst/>
            </a:prstGeom>
            <a:solidFill>
              <a:schemeClr val="accent1"/>
            </a:solidFill>
            <a:ln w="63500" cap="flat" cmpd="sng">
              <a:solidFill>
                <a:schemeClr val="accent1">
                  <a:lumMod val="20000"/>
                  <a:lumOff val="80000"/>
                  <a:alpha val="79999"/>
                </a:schemeClr>
              </a:solidFill>
              <a:bevel/>
            </a:ln>
          </p:spPr>
          <p:txBody>
            <a:bodyPr bIns="72000" anchor="ctr" anchorCtr="0">
              <a:normAutofit/>
            </a:bodyPr>
            <a:lstStyle/>
            <a:p>
              <a:pPr algn="ctr"/>
              <a:r>
                <a:rPr lang="en-US" altLang="zh-CN" sz="2400" b="1" dirty="0">
                  <a:solidFill>
                    <a:srgbClr val="FFFFFF"/>
                  </a:solidFill>
                  <a:sym typeface="Arial" panose="020B0604020202020204" pitchFamily="34" charset="0"/>
                </a:rPr>
                <a:t>1</a:t>
              </a:r>
              <a:endParaRPr lang="en-US" altLang="zh-CN" sz="2400" b="1" dirty="0">
                <a:solidFill>
                  <a:srgbClr val="FFFFFF"/>
                </a:solidFill>
                <a:sym typeface="Arial" panose="020B0604020202020204" pitchFamily="34" charset="0"/>
              </a:endParaRPr>
            </a:p>
          </p:txBody>
        </p:sp>
        <p:sp>
          <p:nvSpPr>
            <p:cNvPr id="4" name="椭圆 16"/>
            <p:cNvSpPr>
              <a:spLocks noChangeAspect="1" noChangeArrowheads="1"/>
            </p:cNvSpPr>
            <p:nvPr>
              <p:custDataLst>
                <p:tags r:id="rId8"/>
              </p:custDataLst>
            </p:nvPr>
          </p:nvSpPr>
          <p:spPr bwMode="auto">
            <a:xfrm>
              <a:off x="743454" y="3130822"/>
              <a:ext cx="179388" cy="180975"/>
            </a:xfrm>
            <a:prstGeom prst="ellipse">
              <a:avLst/>
            </a:prstGeom>
            <a:solidFill>
              <a:schemeClr val="accent1"/>
            </a:solidFill>
            <a:ln>
              <a:noFill/>
            </a:ln>
          </p:spPr>
          <p:txBody>
            <a:bodyPr anchor="ctr">
              <a:normAutofit fontScale="25000" lnSpcReduction="20000"/>
            </a:bodyPr>
            <a:lstStyle/>
            <a:p>
              <a:pPr algn="ctr"/>
              <a:endParaRPr lang="zh-CN" altLang="zh-CN" b="1">
                <a:solidFill>
                  <a:srgbClr val="FFFFFF"/>
                </a:solidFill>
                <a:sym typeface="Arial" panose="020B0604020202020204" pitchFamily="34" charset="0"/>
              </a:endParaRPr>
            </a:p>
          </p:txBody>
        </p:sp>
        <p:sp>
          <p:nvSpPr>
            <p:cNvPr id="42" name="矩形 41"/>
            <p:cNvSpPr/>
            <p:nvPr>
              <p:custDataLst>
                <p:tags r:id="rId9"/>
              </p:custDataLst>
            </p:nvPr>
          </p:nvSpPr>
          <p:spPr>
            <a:xfrm>
              <a:off x="60254" y="4145921"/>
              <a:ext cx="1342587" cy="1200329"/>
            </a:xfrm>
            <a:prstGeom prst="rect">
              <a:avLst/>
            </a:prstGeom>
          </p:spPr>
          <p:txBody>
            <a:bodyPr wrap="square">
              <a:normAutofit/>
            </a:bodyPr>
            <a:lstStyle/>
            <a:p>
              <a:pPr algn="ctr"/>
              <a:r>
                <a:rPr lang="zh-CN" altLang="en-US" sz="3600" b="1" dirty="0">
                  <a:sym typeface="Arial" panose="020B0604020202020204" pitchFamily="34" charset="0"/>
                </a:rPr>
                <a:t>神的存在和</a:t>
              </a:r>
              <a:r>
                <a:rPr lang="zh-CN" altLang="en-US" sz="3600" b="1" dirty="0">
                  <a:solidFill>
                    <a:schemeClr val="tx1"/>
                  </a:solidFill>
                  <a:sym typeface="Arial" panose="020B0604020202020204" pitchFamily="34" charset="0"/>
                </a:rPr>
                <a:t>可知性</a:t>
              </a:r>
              <a:endParaRPr lang="zh-CN" altLang="en-US" sz="3600" b="1" dirty="0">
                <a:solidFill>
                  <a:schemeClr val="tx1"/>
                </a:solidFill>
                <a:sym typeface="Arial" panose="020B0604020202020204" pitchFamily="34" charset="0"/>
              </a:endParaRPr>
            </a:p>
          </p:txBody>
        </p:sp>
      </p:grpSp>
      <p:grpSp>
        <p:nvGrpSpPr>
          <p:cNvPr id="49" name="组合 48"/>
          <p:cNvGrpSpPr/>
          <p:nvPr>
            <p:custDataLst>
              <p:tags r:id="rId10"/>
            </p:custDataLst>
          </p:nvPr>
        </p:nvGrpSpPr>
        <p:grpSpPr>
          <a:xfrm>
            <a:off x="2354683" y="2460667"/>
            <a:ext cx="1688147" cy="4122375"/>
            <a:chOff x="2018797" y="2741885"/>
            <a:chExt cx="1342587" cy="2604365"/>
          </a:xfrm>
        </p:grpSpPr>
        <p:sp>
          <p:nvSpPr>
            <p:cNvPr id="9" name="直接连接符 19"/>
            <p:cNvSpPr>
              <a:spLocks noChangeShapeType="1"/>
            </p:cNvSpPr>
            <p:nvPr>
              <p:custDataLst>
                <p:tags r:id="rId11"/>
              </p:custDataLst>
            </p:nvPr>
          </p:nvSpPr>
          <p:spPr bwMode="auto">
            <a:xfrm>
              <a:off x="2690091" y="2741885"/>
              <a:ext cx="1588" cy="449262"/>
            </a:xfrm>
            <a:prstGeom prst="line">
              <a:avLst/>
            </a:prstGeom>
            <a:noFill/>
            <a:ln w="12700" cap="flat" cmpd="sng">
              <a:solidFill>
                <a:schemeClr val="accent1">
                  <a:lumMod val="60000"/>
                  <a:lumOff val="40000"/>
                </a:scheme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604020202020204" pitchFamily="34" charset="0"/>
              </a:endParaRPr>
            </a:p>
          </p:txBody>
        </p:sp>
        <p:sp>
          <p:nvSpPr>
            <p:cNvPr id="12" name="椭圆 35"/>
            <p:cNvSpPr>
              <a:spLocks noChangeAspect="1" noChangeArrowheads="1"/>
            </p:cNvSpPr>
            <p:nvPr>
              <p:custDataLst>
                <p:tags r:id="rId12"/>
              </p:custDataLst>
            </p:nvPr>
          </p:nvSpPr>
          <p:spPr bwMode="auto">
            <a:xfrm>
              <a:off x="2604401" y="3132410"/>
              <a:ext cx="179388" cy="179387"/>
            </a:xfrm>
            <a:prstGeom prst="ellipse">
              <a:avLst/>
            </a:prstGeom>
            <a:solidFill>
              <a:schemeClr val="accent1"/>
            </a:solidFill>
            <a:ln>
              <a:noFill/>
            </a:ln>
          </p:spPr>
          <p:txBody>
            <a:bodyPr anchor="ctr">
              <a:normAutofit fontScale="25000" lnSpcReduction="20000"/>
            </a:bodyPr>
            <a:lstStyle/>
            <a:p>
              <a:pPr algn="ctr"/>
              <a:endParaRPr lang="zh-CN" altLang="zh-CN" b="1">
                <a:solidFill>
                  <a:srgbClr val="FFFFFF"/>
                </a:solidFill>
                <a:sym typeface="Arial" panose="020B0604020202020204" pitchFamily="34" charset="0"/>
              </a:endParaRPr>
            </a:p>
          </p:txBody>
        </p:sp>
        <p:sp>
          <p:nvSpPr>
            <p:cNvPr id="37" name="椭圆 54"/>
            <p:cNvSpPr>
              <a:spLocks noChangeArrowheads="1"/>
            </p:cNvSpPr>
            <p:nvPr>
              <p:custDataLst>
                <p:tags r:id="rId13"/>
              </p:custDataLst>
            </p:nvPr>
          </p:nvSpPr>
          <p:spPr bwMode="auto">
            <a:xfrm>
              <a:off x="2438182" y="3539805"/>
              <a:ext cx="503818" cy="503237"/>
            </a:xfrm>
            <a:prstGeom prst="ellipse">
              <a:avLst/>
            </a:prstGeom>
            <a:solidFill>
              <a:schemeClr val="accent1"/>
            </a:solidFill>
            <a:ln w="63500" cap="flat" cmpd="sng">
              <a:solidFill>
                <a:schemeClr val="accent1">
                  <a:lumMod val="20000"/>
                  <a:lumOff val="80000"/>
                  <a:alpha val="79999"/>
                </a:schemeClr>
              </a:solidFill>
              <a:bevel/>
            </a:ln>
          </p:spPr>
          <p:txBody>
            <a:bodyPr bIns="72000" anchor="ctr" anchorCtr="0">
              <a:normAutofit/>
            </a:bodyPr>
            <a:lstStyle/>
            <a:p>
              <a:pPr algn="ctr"/>
              <a:r>
                <a:rPr lang="en-US" altLang="zh-CN" sz="2400" b="1" dirty="0">
                  <a:solidFill>
                    <a:srgbClr val="FFFFFF"/>
                  </a:solidFill>
                  <a:sym typeface="Arial" panose="020B0604020202020204" pitchFamily="34" charset="0"/>
                </a:rPr>
                <a:t>2</a:t>
              </a:r>
              <a:endParaRPr lang="en-US" altLang="zh-CN" sz="2400" b="1" dirty="0">
                <a:solidFill>
                  <a:srgbClr val="FFFFFF"/>
                </a:solidFill>
                <a:sym typeface="Arial" panose="020B0604020202020204" pitchFamily="34" charset="0"/>
              </a:endParaRPr>
            </a:p>
          </p:txBody>
        </p:sp>
        <p:sp>
          <p:nvSpPr>
            <p:cNvPr id="43" name="矩形 42"/>
            <p:cNvSpPr/>
            <p:nvPr>
              <p:custDataLst>
                <p:tags r:id="rId14"/>
              </p:custDataLst>
            </p:nvPr>
          </p:nvSpPr>
          <p:spPr>
            <a:xfrm>
              <a:off x="2018797" y="4145921"/>
              <a:ext cx="1342587" cy="1200329"/>
            </a:xfrm>
            <a:prstGeom prst="rect">
              <a:avLst/>
            </a:prstGeom>
          </p:spPr>
          <p:txBody>
            <a:bodyPr wrap="square">
              <a:normAutofit lnSpcReduction="20000"/>
            </a:bodyPr>
            <a:lstStyle/>
            <a:p>
              <a:pPr algn="ctr"/>
              <a:r>
                <a:rPr lang="zh-CN" altLang="en-US" sz="3600" b="1" dirty="0">
                  <a:solidFill>
                    <a:schemeClr val="tx1"/>
                  </a:solidFill>
                  <a:sym typeface="Arial" panose="020B0604020202020204" pitchFamily="34" charset="0"/>
                </a:rPr>
                <a:t>神的性格:不可交通的属性</a:t>
              </a:r>
              <a:endParaRPr lang="zh-CN" altLang="en-US" sz="3600" b="1" dirty="0">
                <a:solidFill>
                  <a:schemeClr val="tx1"/>
                </a:solidFill>
                <a:sym typeface="Arial" panose="020B0604020202020204" pitchFamily="34" charset="0"/>
              </a:endParaRPr>
            </a:p>
          </p:txBody>
        </p:sp>
      </p:grpSp>
      <p:grpSp>
        <p:nvGrpSpPr>
          <p:cNvPr id="50" name="组合 49"/>
          <p:cNvGrpSpPr/>
          <p:nvPr>
            <p:custDataLst>
              <p:tags r:id="rId15"/>
            </p:custDataLst>
          </p:nvPr>
        </p:nvGrpSpPr>
        <p:grpSpPr>
          <a:xfrm>
            <a:off x="3884226" y="2460667"/>
            <a:ext cx="2612378" cy="4122366"/>
            <a:chOff x="3553754" y="2741885"/>
            <a:chExt cx="2077630" cy="2604359"/>
          </a:xfrm>
        </p:grpSpPr>
        <p:sp>
          <p:nvSpPr>
            <p:cNvPr id="39" name="直接连接符 34"/>
            <p:cNvSpPr>
              <a:spLocks noChangeShapeType="1"/>
            </p:cNvSpPr>
            <p:nvPr>
              <p:custDataLst>
                <p:tags r:id="rId16"/>
              </p:custDataLst>
            </p:nvPr>
          </p:nvSpPr>
          <p:spPr bwMode="auto">
            <a:xfrm>
              <a:off x="4551368" y="2741885"/>
              <a:ext cx="1587" cy="449263"/>
            </a:xfrm>
            <a:prstGeom prst="line">
              <a:avLst/>
            </a:prstGeom>
            <a:noFill/>
            <a:ln w="12700" cap="flat" cmpd="sng">
              <a:solidFill>
                <a:schemeClr val="accent1">
                  <a:lumMod val="60000"/>
                  <a:lumOff val="40000"/>
                </a:scheme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604020202020204" pitchFamily="34" charset="0"/>
              </a:endParaRPr>
            </a:p>
          </p:txBody>
        </p:sp>
        <p:sp>
          <p:nvSpPr>
            <p:cNvPr id="40" name="椭圆 15"/>
            <p:cNvSpPr>
              <a:spLocks noChangeAspect="1" noChangeArrowheads="1"/>
            </p:cNvSpPr>
            <p:nvPr>
              <p:custDataLst>
                <p:tags r:id="rId17"/>
              </p:custDataLst>
            </p:nvPr>
          </p:nvSpPr>
          <p:spPr bwMode="auto">
            <a:xfrm>
              <a:off x="4465348" y="3132410"/>
              <a:ext cx="179387" cy="179387"/>
            </a:xfrm>
            <a:prstGeom prst="ellipse">
              <a:avLst/>
            </a:prstGeom>
            <a:solidFill>
              <a:schemeClr val="accent1"/>
            </a:solidFill>
            <a:ln>
              <a:noFill/>
            </a:ln>
          </p:spPr>
          <p:txBody>
            <a:bodyPr anchor="ctr">
              <a:normAutofit fontScale="25000" lnSpcReduction="20000"/>
            </a:bodyPr>
            <a:lstStyle/>
            <a:p>
              <a:pPr algn="ctr"/>
              <a:endParaRPr lang="zh-CN" altLang="zh-CN" b="1">
                <a:solidFill>
                  <a:srgbClr val="FFFFFF"/>
                </a:solidFill>
                <a:sym typeface="Arial" panose="020B0604020202020204" pitchFamily="34" charset="0"/>
              </a:endParaRPr>
            </a:p>
          </p:txBody>
        </p:sp>
        <p:sp>
          <p:nvSpPr>
            <p:cNvPr id="41" name="椭圆 54"/>
            <p:cNvSpPr>
              <a:spLocks noChangeArrowheads="1"/>
            </p:cNvSpPr>
            <p:nvPr>
              <p:custDataLst>
                <p:tags r:id="rId18"/>
              </p:custDataLst>
            </p:nvPr>
          </p:nvSpPr>
          <p:spPr bwMode="auto">
            <a:xfrm>
              <a:off x="4292813" y="3539805"/>
              <a:ext cx="503818" cy="503237"/>
            </a:xfrm>
            <a:prstGeom prst="ellipse">
              <a:avLst/>
            </a:prstGeom>
            <a:solidFill>
              <a:schemeClr val="accent1"/>
            </a:solidFill>
            <a:ln w="63500" cap="flat" cmpd="sng">
              <a:solidFill>
                <a:schemeClr val="accent1">
                  <a:lumMod val="20000"/>
                  <a:lumOff val="80000"/>
                  <a:alpha val="79999"/>
                </a:schemeClr>
              </a:solidFill>
              <a:bevel/>
            </a:ln>
          </p:spPr>
          <p:txBody>
            <a:bodyPr bIns="72000" anchor="ctr" anchorCtr="0">
              <a:normAutofit/>
            </a:bodyPr>
            <a:lstStyle/>
            <a:p>
              <a:pPr algn="ctr"/>
              <a:r>
                <a:rPr lang="en-US" altLang="zh-CN" sz="2400" b="1" dirty="0">
                  <a:solidFill>
                    <a:srgbClr val="FFFFFF"/>
                  </a:solidFill>
                  <a:sym typeface="Arial" panose="020B0604020202020204" pitchFamily="34" charset="0"/>
                </a:rPr>
                <a:t>3</a:t>
              </a:r>
              <a:endParaRPr lang="en-US" altLang="zh-CN" sz="2400" b="1" dirty="0">
                <a:solidFill>
                  <a:srgbClr val="FFFFFF"/>
                </a:solidFill>
                <a:sym typeface="Arial" panose="020B0604020202020204" pitchFamily="34" charset="0"/>
              </a:endParaRPr>
            </a:p>
          </p:txBody>
        </p:sp>
        <p:sp>
          <p:nvSpPr>
            <p:cNvPr id="45" name="矩形 44"/>
            <p:cNvSpPr/>
            <p:nvPr>
              <p:custDataLst>
                <p:tags r:id="rId19"/>
              </p:custDataLst>
            </p:nvPr>
          </p:nvSpPr>
          <p:spPr>
            <a:xfrm>
              <a:off x="3553754" y="4145825"/>
              <a:ext cx="2077630" cy="1200419"/>
            </a:xfrm>
            <a:prstGeom prst="rect">
              <a:avLst/>
            </a:prstGeom>
          </p:spPr>
          <p:txBody>
            <a:bodyPr wrap="square">
              <a:noAutofit/>
            </a:bodyPr>
            <a:lstStyle/>
            <a:p>
              <a:pPr algn="ctr"/>
              <a:r>
                <a:rPr lang="zh-CN" altLang="en-US" sz="3600" b="1" dirty="0">
                  <a:solidFill>
                    <a:srgbClr val="0000FF"/>
                  </a:solidFill>
                  <a:sym typeface="Arial" panose="020B0604020202020204" pitchFamily="34" charset="0"/>
                </a:rPr>
                <a:t>神的性格:可交通的属性</a:t>
              </a:r>
              <a:endParaRPr lang="zh-CN" altLang="en-US" sz="3600" b="1" dirty="0">
                <a:solidFill>
                  <a:srgbClr val="0000FF"/>
                </a:solidFill>
                <a:sym typeface="Arial" panose="020B0604020202020204" pitchFamily="34" charset="0"/>
              </a:endParaRPr>
            </a:p>
          </p:txBody>
        </p:sp>
      </p:grpSp>
      <p:grpSp>
        <p:nvGrpSpPr>
          <p:cNvPr id="51" name="组合 50"/>
          <p:cNvGrpSpPr/>
          <p:nvPr>
            <p:custDataLst>
              <p:tags r:id="rId20"/>
            </p:custDataLst>
          </p:nvPr>
        </p:nvGrpSpPr>
        <p:grpSpPr>
          <a:xfrm>
            <a:off x="6217675" y="2460667"/>
            <a:ext cx="1688147" cy="4122375"/>
            <a:chOff x="5732640" y="2741885"/>
            <a:chExt cx="1342587" cy="2604365"/>
          </a:xfrm>
        </p:grpSpPr>
        <p:sp>
          <p:nvSpPr>
            <p:cNvPr id="10" name="直接连接符 33"/>
            <p:cNvSpPr>
              <a:spLocks noChangeShapeType="1"/>
            </p:cNvSpPr>
            <p:nvPr>
              <p:custDataLst>
                <p:tags r:id="rId21"/>
              </p:custDataLst>
            </p:nvPr>
          </p:nvSpPr>
          <p:spPr bwMode="auto">
            <a:xfrm>
              <a:off x="6403934" y="2741885"/>
              <a:ext cx="1588" cy="449262"/>
            </a:xfrm>
            <a:prstGeom prst="line">
              <a:avLst/>
            </a:prstGeom>
            <a:noFill/>
            <a:ln w="12700" cap="flat" cmpd="sng">
              <a:solidFill>
                <a:schemeClr val="accent1">
                  <a:lumMod val="60000"/>
                  <a:lumOff val="40000"/>
                </a:scheme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604020202020204" pitchFamily="34" charset="0"/>
              </a:endParaRPr>
            </a:p>
          </p:txBody>
        </p:sp>
        <p:sp>
          <p:nvSpPr>
            <p:cNvPr id="13" name="椭圆 36"/>
            <p:cNvSpPr>
              <a:spLocks noChangeAspect="1" noChangeArrowheads="1"/>
            </p:cNvSpPr>
            <p:nvPr>
              <p:custDataLst>
                <p:tags r:id="rId22"/>
              </p:custDataLst>
            </p:nvPr>
          </p:nvSpPr>
          <p:spPr bwMode="auto">
            <a:xfrm>
              <a:off x="6326294" y="3192735"/>
              <a:ext cx="179388" cy="179387"/>
            </a:xfrm>
            <a:prstGeom prst="ellipse">
              <a:avLst/>
            </a:prstGeom>
            <a:solidFill>
              <a:schemeClr val="accent1"/>
            </a:solidFill>
            <a:ln>
              <a:noFill/>
            </a:ln>
          </p:spPr>
          <p:txBody>
            <a:bodyPr anchor="ctr">
              <a:normAutofit fontScale="25000" lnSpcReduction="20000"/>
            </a:bodyPr>
            <a:lstStyle/>
            <a:p>
              <a:pPr algn="ctr"/>
              <a:endParaRPr lang="zh-CN" altLang="zh-CN" b="1">
                <a:solidFill>
                  <a:srgbClr val="FFFFFF"/>
                </a:solidFill>
                <a:sym typeface="Arial" panose="020B0604020202020204" pitchFamily="34" charset="0"/>
              </a:endParaRPr>
            </a:p>
          </p:txBody>
        </p:sp>
        <p:sp>
          <p:nvSpPr>
            <p:cNvPr id="38" name="椭圆 60"/>
            <p:cNvSpPr>
              <a:spLocks noChangeArrowheads="1"/>
            </p:cNvSpPr>
            <p:nvPr>
              <p:custDataLst>
                <p:tags r:id="rId23"/>
              </p:custDataLst>
            </p:nvPr>
          </p:nvSpPr>
          <p:spPr bwMode="auto">
            <a:xfrm>
              <a:off x="6164079" y="3539805"/>
              <a:ext cx="503817" cy="503237"/>
            </a:xfrm>
            <a:prstGeom prst="ellipse">
              <a:avLst/>
            </a:prstGeom>
            <a:solidFill>
              <a:schemeClr val="accent1"/>
            </a:solidFill>
            <a:ln w="63500" cap="flat" cmpd="sng">
              <a:solidFill>
                <a:schemeClr val="accent1">
                  <a:lumMod val="20000"/>
                  <a:lumOff val="80000"/>
                  <a:alpha val="79999"/>
                </a:schemeClr>
              </a:solidFill>
              <a:bevel/>
            </a:ln>
          </p:spPr>
          <p:txBody>
            <a:bodyPr bIns="72000" anchor="ctr" anchorCtr="0">
              <a:normAutofit/>
            </a:bodyPr>
            <a:lstStyle/>
            <a:p>
              <a:pPr algn="ctr"/>
              <a:r>
                <a:rPr lang="en-US" altLang="zh-CN" sz="2400" b="1" dirty="0">
                  <a:solidFill>
                    <a:srgbClr val="FFFFFF"/>
                  </a:solidFill>
                  <a:sym typeface="Arial" panose="020B0604020202020204" pitchFamily="34" charset="0"/>
                </a:rPr>
                <a:t>4</a:t>
              </a:r>
              <a:endParaRPr lang="en-US" altLang="zh-CN" sz="2400" b="1" dirty="0">
                <a:solidFill>
                  <a:srgbClr val="FFFFFF"/>
                </a:solidFill>
                <a:sym typeface="Arial" panose="020B0604020202020204" pitchFamily="34" charset="0"/>
              </a:endParaRPr>
            </a:p>
          </p:txBody>
        </p:sp>
        <p:sp>
          <p:nvSpPr>
            <p:cNvPr id="46" name="矩形 45"/>
            <p:cNvSpPr/>
            <p:nvPr>
              <p:custDataLst>
                <p:tags r:id="rId24"/>
              </p:custDataLst>
            </p:nvPr>
          </p:nvSpPr>
          <p:spPr>
            <a:xfrm>
              <a:off x="5732640" y="4145921"/>
              <a:ext cx="1342587" cy="1200329"/>
            </a:xfrm>
            <a:prstGeom prst="rect">
              <a:avLst/>
            </a:prstGeom>
          </p:spPr>
          <p:txBody>
            <a:bodyPr wrap="square">
              <a:normAutofit fontScale="80000"/>
            </a:bodyPr>
            <a:lstStyle/>
            <a:p>
              <a:pPr algn="ctr"/>
              <a:r>
                <a:rPr lang="zh-CN" altLang="en-US" sz="3600" b="1" dirty="0">
                  <a:sym typeface="Arial" panose="020B0604020202020204" pitchFamily="34" charset="0"/>
                </a:rPr>
                <a:t>三一之神</a:t>
              </a:r>
              <a:endParaRPr lang="zh-CN" altLang="en-US" sz="3600" b="1" dirty="0">
                <a:sym typeface="Arial" panose="020B0604020202020204" pitchFamily="34" charset="0"/>
              </a:endParaRPr>
            </a:p>
            <a:p>
              <a:pPr algn="ctr"/>
              <a:r>
                <a:rPr lang="zh-CN" altLang="en-US" sz="3600" b="1" dirty="0">
                  <a:sym typeface="Arial" panose="020B0604020202020204" pitchFamily="34" charset="0"/>
                </a:rPr>
                <a:t>创造</a:t>
              </a:r>
              <a:endParaRPr lang="zh-CN" altLang="en-US" sz="3600" b="1" dirty="0">
                <a:sym typeface="Arial" panose="020B0604020202020204" pitchFamily="34" charset="0"/>
              </a:endParaRPr>
            </a:p>
            <a:p>
              <a:pPr algn="ctr"/>
              <a:r>
                <a:rPr lang="zh-CN" altLang="en-US" sz="3600" b="1" dirty="0">
                  <a:sym typeface="Arial" panose="020B0604020202020204" pitchFamily="34" charset="0"/>
                </a:rPr>
                <a:t>神的天命</a:t>
              </a:r>
              <a:endParaRPr lang="zh-CN" altLang="en-US" sz="3600" b="1" dirty="0">
                <a:sym typeface="Arial" panose="020B0604020202020204" pitchFamily="34" charset="0"/>
              </a:endParaRPr>
            </a:p>
            <a:p>
              <a:pPr algn="ctr"/>
              <a:endParaRPr lang="zh-CN" altLang="en-US" sz="3600" b="1" dirty="0">
                <a:sym typeface="Arial" panose="020B0604020202020204" pitchFamily="34" charset="0"/>
              </a:endParaRPr>
            </a:p>
            <a:p>
              <a:pPr algn="ctr"/>
              <a:endParaRPr lang="zh-CN" altLang="en-US" sz="3600" b="1" dirty="0">
                <a:sym typeface="Arial" panose="020B0604020202020204" pitchFamily="34" charset="0"/>
              </a:endParaRPr>
            </a:p>
            <a:p>
              <a:pPr algn="ctr"/>
              <a:endParaRPr lang="zh-CN" altLang="en-US" b="1" dirty="0">
                <a:sym typeface="Arial" panose="020B0604020202020204" pitchFamily="34" charset="0"/>
              </a:endParaRPr>
            </a:p>
          </p:txBody>
        </p:sp>
      </p:grpSp>
      <p:grpSp>
        <p:nvGrpSpPr>
          <p:cNvPr id="52" name="组合 51"/>
          <p:cNvGrpSpPr/>
          <p:nvPr>
            <p:custDataLst>
              <p:tags r:id="rId25"/>
            </p:custDataLst>
          </p:nvPr>
        </p:nvGrpSpPr>
        <p:grpSpPr>
          <a:xfrm>
            <a:off x="10080668" y="3144151"/>
            <a:ext cx="1688147" cy="3438891"/>
            <a:chOff x="7740869" y="3173685"/>
            <a:chExt cx="1342587" cy="2172565"/>
          </a:xfrm>
        </p:grpSpPr>
        <p:sp>
          <p:nvSpPr>
            <p:cNvPr id="25" name="椭圆 66"/>
            <p:cNvSpPr>
              <a:spLocks noChangeArrowheads="1"/>
            </p:cNvSpPr>
            <p:nvPr>
              <p:custDataLst>
                <p:tags r:id="rId26"/>
              </p:custDataLst>
            </p:nvPr>
          </p:nvSpPr>
          <p:spPr bwMode="auto">
            <a:xfrm>
              <a:off x="8160254" y="3554092"/>
              <a:ext cx="503818" cy="504825"/>
            </a:xfrm>
            <a:prstGeom prst="ellipse">
              <a:avLst/>
            </a:prstGeom>
            <a:solidFill>
              <a:schemeClr val="accent1"/>
            </a:solidFill>
            <a:ln w="63500" cap="flat" cmpd="sng">
              <a:solidFill>
                <a:schemeClr val="accent1">
                  <a:lumMod val="20000"/>
                  <a:lumOff val="80000"/>
                  <a:alpha val="79999"/>
                </a:schemeClr>
              </a:solidFill>
              <a:bevel/>
            </a:ln>
          </p:spPr>
          <p:txBody>
            <a:bodyPr bIns="72000" anchor="ctr" anchorCtr="0">
              <a:normAutofit/>
            </a:bodyPr>
            <a:lstStyle/>
            <a:p>
              <a:pPr algn="ctr"/>
              <a:r>
                <a:rPr lang="en-US" altLang="zh-CN" sz="2400" b="1" dirty="0">
                  <a:solidFill>
                    <a:srgbClr val="FFFFFF"/>
                  </a:solidFill>
                  <a:sym typeface="Arial" panose="020B0604020202020204" pitchFamily="34" charset="0"/>
                </a:rPr>
                <a:t>6</a:t>
              </a:r>
              <a:endParaRPr lang="en-US" altLang="zh-CN" sz="2400" b="1" dirty="0">
                <a:solidFill>
                  <a:srgbClr val="FFFFFF"/>
                </a:solidFill>
                <a:sym typeface="Arial" panose="020B0604020202020204" pitchFamily="34" charset="0"/>
              </a:endParaRPr>
            </a:p>
          </p:txBody>
        </p:sp>
        <p:sp>
          <p:nvSpPr>
            <p:cNvPr id="14" name="椭圆 37"/>
            <p:cNvSpPr>
              <a:spLocks noChangeAspect="1" noChangeArrowheads="1"/>
            </p:cNvSpPr>
            <p:nvPr>
              <p:custDataLst>
                <p:tags r:id="rId27"/>
              </p:custDataLst>
            </p:nvPr>
          </p:nvSpPr>
          <p:spPr bwMode="auto">
            <a:xfrm>
              <a:off x="8187242" y="3173685"/>
              <a:ext cx="179387" cy="179387"/>
            </a:xfrm>
            <a:prstGeom prst="ellipse">
              <a:avLst/>
            </a:prstGeom>
            <a:solidFill>
              <a:schemeClr val="accent1"/>
            </a:solidFill>
            <a:ln>
              <a:noFill/>
            </a:ln>
          </p:spPr>
          <p:txBody>
            <a:bodyPr anchor="ctr">
              <a:normAutofit fontScale="25000" lnSpcReduction="20000"/>
            </a:bodyPr>
            <a:lstStyle/>
            <a:p>
              <a:pPr algn="ctr"/>
              <a:endParaRPr lang="zh-CN" altLang="zh-CN" b="1">
                <a:solidFill>
                  <a:srgbClr val="FFFFFF"/>
                </a:solidFill>
                <a:sym typeface="Arial" panose="020B0604020202020204" pitchFamily="34" charset="0"/>
              </a:endParaRPr>
            </a:p>
          </p:txBody>
        </p:sp>
        <p:sp>
          <p:nvSpPr>
            <p:cNvPr id="47" name="矩形 46"/>
            <p:cNvSpPr/>
            <p:nvPr>
              <p:custDataLst>
                <p:tags r:id="rId28"/>
              </p:custDataLst>
            </p:nvPr>
          </p:nvSpPr>
          <p:spPr>
            <a:xfrm>
              <a:off x="7740869" y="4145921"/>
              <a:ext cx="1342587" cy="1200329"/>
            </a:xfrm>
            <a:prstGeom prst="rect">
              <a:avLst/>
            </a:prstGeom>
          </p:spPr>
          <p:txBody>
            <a:bodyPr wrap="square">
              <a:normAutofit/>
            </a:bodyPr>
            <a:lstStyle/>
            <a:p>
              <a:pPr algn="ctr"/>
              <a:r>
                <a:rPr lang="zh-CN" altLang="en-US" sz="3600" b="1" dirty="0">
                  <a:sym typeface="Arial" panose="020B0604020202020204" pitchFamily="34" charset="0"/>
                </a:rPr>
                <a:t>天使</a:t>
              </a:r>
              <a:endParaRPr lang="zh-CN" altLang="en-US" sz="3600" b="1" dirty="0">
                <a:sym typeface="Arial" panose="020B0604020202020204" pitchFamily="34" charset="0"/>
              </a:endParaRPr>
            </a:p>
            <a:p>
              <a:pPr algn="ctr"/>
              <a:r>
                <a:rPr lang="zh-CN" altLang="en-US" sz="3600" b="1" dirty="0">
                  <a:sym typeface="Arial" panose="020B0604020202020204" pitchFamily="34" charset="0"/>
                </a:rPr>
                <a:t>撒旦与鬼魔</a:t>
              </a:r>
              <a:endParaRPr lang="zh-CN" altLang="en-US" sz="3600" b="1" dirty="0">
                <a:sym typeface="Arial" panose="020B0604020202020204" pitchFamily="34" charset="0"/>
              </a:endParaRPr>
            </a:p>
          </p:txBody>
        </p:sp>
      </p:grpSp>
      <p:grpSp>
        <p:nvGrpSpPr>
          <p:cNvPr id="31" name="组合 30"/>
          <p:cNvGrpSpPr/>
          <p:nvPr>
            <p:custDataLst>
              <p:tags r:id="rId29"/>
            </p:custDataLst>
          </p:nvPr>
        </p:nvGrpSpPr>
        <p:grpSpPr>
          <a:xfrm>
            <a:off x="8149173" y="2460667"/>
            <a:ext cx="2024380" cy="4122421"/>
            <a:chOff x="5732640" y="2741885"/>
            <a:chExt cx="1609994" cy="2604394"/>
          </a:xfrm>
        </p:grpSpPr>
        <p:sp>
          <p:nvSpPr>
            <p:cNvPr id="32" name="直接连接符 33"/>
            <p:cNvSpPr>
              <a:spLocks noChangeShapeType="1"/>
            </p:cNvSpPr>
            <p:nvPr>
              <p:custDataLst>
                <p:tags r:id="rId30"/>
              </p:custDataLst>
            </p:nvPr>
          </p:nvSpPr>
          <p:spPr bwMode="auto">
            <a:xfrm>
              <a:off x="6403934" y="2741885"/>
              <a:ext cx="1588" cy="449262"/>
            </a:xfrm>
            <a:prstGeom prst="line">
              <a:avLst/>
            </a:prstGeom>
            <a:noFill/>
            <a:ln w="12700" cap="flat" cmpd="sng">
              <a:solidFill>
                <a:schemeClr val="accent1">
                  <a:lumMod val="60000"/>
                  <a:lumOff val="40000"/>
                </a:scheme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604020202020204" pitchFamily="34" charset="0"/>
              </a:endParaRPr>
            </a:p>
          </p:txBody>
        </p:sp>
        <p:sp>
          <p:nvSpPr>
            <p:cNvPr id="33" name="椭圆 36"/>
            <p:cNvSpPr>
              <a:spLocks noChangeAspect="1" noChangeArrowheads="1"/>
            </p:cNvSpPr>
            <p:nvPr>
              <p:custDataLst>
                <p:tags r:id="rId31"/>
              </p:custDataLst>
            </p:nvPr>
          </p:nvSpPr>
          <p:spPr bwMode="auto">
            <a:xfrm>
              <a:off x="6326294" y="3192735"/>
              <a:ext cx="179388" cy="179387"/>
            </a:xfrm>
            <a:prstGeom prst="ellipse">
              <a:avLst/>
            </a:prstGeom>
            <a:solidFill>
              <a:schemeClr val="accent1"/>
            </a:solidFill>
            <a:ln>
              <a:noFill/>
            </a:ln>
          </p:spPr>
          <p:txBody>
            <a:bodyPr anchor="ctr">
              <a:normAutofit fontScale="25000" lnSpcReduction="20000"/>
            </a:bodyPr>
            <a:lstStyle/>
            <a:p>
              <a:pPr algn="ctr"/>
              <a:endParaRPr lang="zh-CN" altLang="zh-CN" b="1">
                <a:solidFill>
                  <a:srgbClr val="FFFFFF"/>
                </a:solidFill>
                <a:sym typeface="Arial" panose="020B0604020202020204" pitchFamily="34" charset="0"/>
              </a:endParaRPr>
            </a:p>
          </p:txBody>
        </p:sp>
        <p:sp>
          <p:nvSpPr>
            <p:cNvPr id="34" name="椭圆 60"/>
            <p:cNvSpPr>
              <a:spLocks noChangeArrowheads="1"/>
            </p:cNvSpPr>
            <p:nvPr>
              <p:custDataLst>
                <p:tags r:id="rId32"/>
              </p:custDataLst>
            </p:nvPr>
          </p:nvSpPr>
          <p:spPr bwMode="auto">
            <a:xfrm>
              <a:off x="6164079" y="3539805"/>
              <a:ext cx="503817" cy="503237"/>
            </a:xfrm>
            <a:prstGeom prst="ellipse">
              <a:avLst/>
            </a:prstGeom>
            <a:solidFill>
              <a:schemeClr val="accent1"/>
            </a:solidFill>
            <a:ln w="63500" cap="flat" cmpd="sng">
              <a:solidFill>
                <a:schemeClr val="accent1">
                  <a:lumMod val="20000"/>
                  <a:lumOff val="80000"/>
                  <a:alpha val="79999"/>
                </a:schemeClr>
              </a:solidFill>
              <a:bevel/>
            </a:ln>
          </p:spPr>
          <p:txBody>
            <a:bodyPr bIns="72000" anchor="ctr" anchorCtr="0">
              <a:normAutofit/>
            </a:bodyPr>
            <a:lstStyle/>
            <a:p>
              <a:pPr algn="ctr"/>
              <a:r>
                <a:rPr lang="en-US" altLang="zh-CN" sz="2400" b="1" dirty="0">
                  <a:solidFill>
                    <a:srgbClr val="FFFFFF"/>
                  </a:solidFill>
                  <a:sym typeface="Arial" panose="020B0604020202020204" pitchFamily="34" charset="0"/>
                </a:rPr>
                <a:t>5</a:t>
              </a:r>
              <a:endParaRPr lang="en-US" altLang="zh-CN" sz="2400" b="1" dirty="0">
                <a:solidFill>
                  <a:srgbClr val="FFFFFF"/>
                </a:solidFill>
                <a:sym typeface="Arial" panose="020B0604020202020204" pitchFamily="34" charset="0"/>
              </a:endParaRPr>
            </a:p>
          </p:txBody>
        </p:sp>
        <p:sp>
          <p:nvSpPr>
            <p:cNvPr id="35" name="矩形 34"/>
            <p:cNvSpPr/>
            <p:nvPr>
              <p:custDataLst>
                <p:tags r:id="rId33"/>
              </p:custDataLst>
            </p:nvPr>
          </p:nvSpPr>
          <p:spPr>
            <a:xfrm>
              <a:off x="5732640" y="4145979"/>
              <a:ext cx="1609994" cy="1200300"/>
            </a:xfrm>
            <a:prstGeom prst="rect">
              <a:avLst/>
            </a:prstGeom>
          </p:spPr>
          <p:txBody>
            <a:bodyPr wrap="square">
              <a:noAutofit/>
            </a:bodyPr>
            <a:lstStyle/>
            <a:p>
              <a:pPr algn="ctr"/>
              <a:r>
                <a:rPr lang="zh-CN" altLang="en-US" sz="3600" b="1" dirty="0">
                  <a:sym typeface="Arial" panose="020B0604020202020204" pitchFamily="34" charset="0"/>
                </a:rPr>
                <a:t>神迹</a:t>
              </a:r>
              <a:endParaRPr lang="zh-CN" altLang="en-US" sz="3600" b="1" dirty="0">
                <a:sym typeface="Arial" panose="020B0604020202020204" pitchFamily="34" charset="0"/>
              </a:endParaRPr>
            </a:p>
            <a:p>
              <a:pPr algn="ctr"/>
              <a:r>
                <a:rPr lang="zh-CN" altLang="en-US" sz="3600" b="1" dirty="0">
                  <a:sym typeface="Arial" panose="020B0604020202020204" pitchFamily="34" charset="0"/>
                </a:rPr>
                <a:t>祷告</a:t>
              </a:r>
              <a:endParaRPr lang="zh-CN" altLang="en-US" sz="3600" b="1" dirty="0">
                <a:sym typeface="Arial" panose="020B0604020202020204" pitchFamily="34" charset="0"/>
              </a:endParaRPr>
            </a:p>
          </p:txBody>
        </p:sp>
      </p:grpSp>
      <p:sp>
        <p:nvSpPr>
          <p:cNvPr id="3" name="灯片编号占位符 2"/>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4"/>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4" name="文本框 3"/>
          <p:cNvSpPr txBox="1"/>
          <p:nvPr/>
        </p:nvSpPr>
        <p:spPr>
          <a:xfrm>
            <a:off x="104140" y="166370"/>
            <a:ext cx="12042775" cy="6278880"/>
          </a:xfrm>
          <a:prstGeom prst="rect">
            <a:avLst/>
          </a:prstGeom>
          <a:noFill/>
        </p:spPr>
        <p:txBody>
          <a:bodyPr wrap="square" rtlCol="0" anchor="t">
            <a:spAutoFit/>
          </a:bodyPr>
          <a:p>
            <a:pPr marL="685800" indent="-685800">
              <a:buFont typeface="Arial" panose="020B0604020202020204" pitchFamily="34" charset="0"/>
              <a:buChar char="•"/>
            </a:pPr>
            <a:r>
              <a:rPr lang="zh-CN" altLang="en-US" sz="5400">
                <a:solidFill>
                  <a:srgbClr val="0000FF"/>
                </a:solidFill>
                <a:sym typeface="+mn-ea"/>
              </a:rPr>
              <a:t>经文支持：</a:t>
            </a:r>
            <a:endParaRPr lang="zh-CN" altLang="en-US" sz="5400">
              <a:solidFill>
                <a:srgbClr val="0000FF"/>
              </a:solidFill>
              <a:sym typeface="+mn-ea"/>
            </a:endParaRPr>
          </a:p>
          <a:p>
            <a:pPr marL="457200" indent="-457200">
              <a:buFont typeface="Arial" panose="020B0604020202020204" pitchFamily="34" charset="0"/>
              <a:buChar char="•"/>
            </a:pPr>
            <a:r>
              <a:rPr lang="zh-CN" altLang="en-US" sz="3600">
                <a:sym typeface="+mn-ea"/>
              </a:rPr>
              <a:t>唯耶和华是</a:t>
            </a:r>
            <a:r>
              <a:rPr lang="zh-CN" altLang="en-US" sz="3600" b="1" u="sng">
                <a:solidFill>
                  <a:srgbClr val="0000FF"/>
                </a:solidFill>
                <a:sym typeface="+mn-ea"/>
              </a:rPr>
              <a:t>真神</a:t>
            </a:r>
            <a:r>
              <a:rPr lang="zh-CN" altLang="en-US" sz="3600">
                <a:solidFill>
                  <a:srgbClr val="0000FF"/>
                </a:solidFill>
                <a:sym typeface="+mn-ea"/>
              </a:rPr>
              <a:t>，</a:t>
            </a:r>
            <a:r>
              <a:rPr lang="zh-CN" altLang="en-US" sz="4000">
                <a:sym typeface="+mn-ea"/>
              </a:rPr>
              <a:t>是活神，是永远的王...... 不是那创造天地的神，必从地上、从天下被除灭。（耶10:10-11）</a:t>
            </a:r>
            <a:endParaRPr lang="zh-CN" altLang="en-US" sz="4000">
              <a:sym typeface="+mn-ea"/>
            </a:endParaRPr>
          </a:p>
          <a:p>
            <a:pPr marL="571500" indent="-571500">
              <a:buFont typeface="Arial" panose="020B0604020202020204" pitchFamily="34" charset="0"/>
              <a:buChar char="•"/>
            </a:pPr>
            <a:r>
              <a:rPr lang="zh-CN" altLang="en-US" sz="4000">
                <a:solidFill>
                  <a:srgbClr val="0000FF"/>
                </a:solidFill>
                <a:sym typeface="+mn-ea"/>
              </a:rPr>
              <a:t>真神指什么意思？</a:t>
            </a:r>
            <a:r>
              <a:rPr lang="zh-CN" altLang="en-US" sz="4000">
                <a:sym typeface="+mn-ea"/>
              </a:rPr>
              <a:t>祂必须在能力、智慧、良善、凌驾时空之上的主权等各方面，都是无限完美的实存。</a:t>
            </a:r>
            <a:endParaRPr lang="zh-CN" altLang="en-US" sz="4000">
              <a:sym typeface="+mn-ea"/>
            </a:endParaRPr>
          </a:p>
          <a:p>
            <a:pPr marL="571500" indent="-571500">
              <a:buFont typeface="Arial" panose="020B0604020202020204" pitchFamily="34" charset="0"/>
              <a:buChar char="•"/>
            </a:pPr>
            <a:r>
              <a:rPr lang="zh-CN" altLang="en-US" sz="4000">
                <a:sym typeface="+mn-ea"/>
              </a:rPr>
              <a:t>关于神的应许，祂总是做到祂所应许要做的事，我们可以信赖祂绝不会不守诺言。因此，祂是“诚实无伪的神”（申32:4）</a:t>
            </a:r>
            <a:endParaRPr lang="zh-CN" altLang="en-US" sz="4000">
              <a:sym typeface="+mn-ea"/>
            </a:endParaRPr>
          </a:p>
          <a:p>
            <a:pPr marL="457200" indent="-457200">
              <a:buFont typeface="Arial" panose="020B0604020202020204" pitchFamily="34" charset="0"/>
              <a:buChar char="•"/>
            </a:pPr>
            <a:endParaRPr lang="zh-CN" altLang="en-US" sz="32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4" name="文本框 3"/>
          <p:cNvSpPr txBox="1"/>
          <p:nvPr/>
        </p:nvSpPr>
        <p:spPr>
          <a:xfrm>
            <a:off x="104140" y="166370"/>
            <a:ext cx="12042775" cy="5425440"/>
          </a:xfrm>
          <a:prstGeom prst="rect">
            <a:avLst/>
          </a:prstGeom>
          <a:noFill/>
        </p:spPr>
        <p:txBody>
          <a:bodyPr wrap="square" rtlCol="0" anchor="t">
            <a:spAutoFit/>
          </a:bodyPr>
          <a:p>
            <a:pPr marL="685800" indent="-685800">
              <a:buFont typeface="Arial" panose="020B0604020202020204" pitchFamily="34" charset="0"/>
              <a:buChar char="•"/>
            </a:pPr>
            <a:endParaRPr lang="zh-CN" altLang="en-US" sz="4400">
              <a:sym typeface="+mn-ea"/>
            </a:endParaRPr>
          </a:p>
          <a:p>
            <a:pPr marL="457200" indent="-457200">
              <a:buFont typeface="Wingdings" panose="05000000000000000000" charset="0"/>
              <a:buChar char="l"/>
            </a:pPr>
            <a:r>
              <a:rPr lang="zh-CN" altLang="en-US" sz="4800">
                <a:solidFill>
                  <a:srgbClr val="0000FF"/>
                </a:solidFill>
                <a:sym typeface="+mn-ea"/>
              </a:rPr>
              <a:t>神的信实</a:t>
            </a:r>
            <a:r>
              <a:rPr lang="zh-CN" altLang="en-US" sz="5400">
                <a:sym typeface="+mn-ea"/>
              </a:rPr>
              <a:t>：</a:t>
            </a:r>
            <a:endParaRPr lang="zh-CN" altLang="en-US" sz="5400">
              <a:sym typeface="+mn-ea"/>
            </a:endParaRPr>
          </a:p>
          <a:p>
            <a:pPr marL="457200" indent="-457200">
              <a:buFont typeface="Arial" panose="020B0604020202020204" pitchFamily="34" charset="0"/>
              <a:buChar char="•"/>
            </a:pPr>
            <a:r>
              <a:rPr lang="zh-CN" altLang="en-US" sz="4400">
                <a:sym typeface="+mn-ea"/>
              </a:rPr>
              <a:t>是指神</a:t>
            </a:r>
            <a:r>
              <a:rPr lang="zh-CN" altLang="en-US" sz="4400" b="1" u="sng">
                <a:solidFill>
                  <a:srgbClr val="0000FF"/>
                </a:solidFill>
                <a:sym typeface="+mn-ea"/>
              </a:rPr>
              <a:t>永远必定会做</a:t>
            </a:r>
            <a:r>
              <a:rPr lang="zh-CN" altLang="en-US" sz="4400">
                <a:sym typeface="+mn-ea"/>
              </a:rPr>
              <a:t>祂所说要做的事，实践祂所应许过的话。（民23:19,；另参撒下7:28；诗141:6等）</a:t>
            </a:r>
            <a:endParaRPr lang="zh-CN" altLang="en-US" sz="4400">
              <a:sym typeface="+mn-ea"/>
            </a:endParaRPr>
          </a:p>
          <a:p>
            <a:pPr marL="457200" indent="-457200">
              <a:buFont typeface="Arial" panose="020B0604020202020204" pitchFamily="34" charset="0"/>
              <a:buChar char="•"/>
            </a:pPr>
            <a:r>
              <a:rPr lang="zh-CN" altLang="en-US" sz="4000">
                <a:sym typeface="+mn-ea"/>
              </a:rPr>
              <a:t>神是“</a:t>
            </a:r>
            <a:r>
              <a:rPr lang="zh-CN" altLang="en-US" sz="4000" b="1" u="sng">
                <a:solidFill>
                  <a:srgbClr val="0000FF"/>
                </a:solidFill>
                <a:sym typeface="+mn-ea"/>
              </a:rPr>
              <a:t>无谎言的神</a:t>
            </a:r>
            <a:r>
              <a:rPr lang="zh-CN" altLang="en-US" sz="4000">
                <a:sym typeface="+mn-ea"/>
              </a:rPr>
              <a:t>”（多1:2），是绝对不可能说谎的神（来6:18），神的言语句句都是炼净的（箴30:5），你的道就是真理（约17:17）。</a:t>
            </a:r>
            <a:endParaRPr lang="zh-CN" altLang="en-US" sz="40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79375" y="513715"/>
            <a:ext cx="11894185" cy="6949440"/>
          </a:xfrm>
          <a:prstGeom prst="rect">
            <a:avLst/>
          </a:prstGeom>
          <a:noFill/>
        </p:spPr>
        <p:txBody>
          <a:bodyPr wrap="square" rtlCol="0">
            <a:spAutoFit/>
          </a:bodyPr>
          <a:p>
            <a:pPr marL="571500" indent="-571500">
              <a:buFont typeface="Wingdings" panose="05000000000000000000" charset="0"/>
              <a:buChar char="l"/>
            </a:pPr>
            <a:r>
              <a:rPr lang="zh-CN" altLang="en-US" sz="5400">
                <a:solidFill>
                  <a:srgbClr val="0000FF"/>
                </a:solidFill>
                <a:sym typeface="+mn-ea"/>
              </a:rPr>
              <a:t>神的真实性是可交通的属性</a:t>
            </a:r>
            <a:endParaRPr lang="zh-CN" altLang="en-US" sz="5400">
              <a:solidFill>
                <a:srgbClr val="0000FF"/>
              </a:solidFill>
              <a:sym typeface="+mn-ea"/>
            </a:endParaRPr>
          </a:p>
          <a:p>
            <a:pPr marL="571500" indent="-571500">
              <a:buFont typeface="Arial" panose="020B0604020202020204" pitchFamily="34" charset="0"/>
              <a:buChar char="•"/>
            </a:pPr>
            <a:r>
              <a:rPr lang="zh-CN" altLang="en-US" sz="4400">
                <a:sym typeface="+mn-ea"/>
              </a:rPr>
              <a:t>我们可以藉着追求有关神和受造界之真知识而</a:t>
            </a:r>
            <a:r>
              <a:rPr lang="zh-CN" altLang="en-US" sz="4400" b="1" u="sng">
                <a:solidFill>
                  <a:srgbClr val="0000FF"/>
                </a:solidFill>
                <a:sym typeface="+mn-ea"/>
              </a:rPr>
              <a:t>部分效法</a:t>
            </a:r>
            <a:r>
              <a:rPr lang="zh-CN" altLang="en-US" sz="4400">
                <a:sym typeface="+mn-ea"/>
              </a:rPr>
              <a:t>祂的真实。</a:t>
            </a:r>
            <a:endParaRPr lang="zh-CN" altLang="en-US" sz="4400">
              <a:sym typeface="+mn-ea"/>
            </a:endParaRPr>
          </a:p>
          <a:p>
            <a:pPr marL="571500" indent="-571500">
              <a:buFont typeface="Arial" panose="020B0604020202020204" pitchFamily="34" charset="0"/>
              <a:buChar char="•"/>
            </a:pPr>
            <a:r>
              <a:rPr lang="zh-CN" altLang="en-US" sz="4400">
                <a:sym typeface="+mn-ea"/>
              </a:rPr>
              <a:t>我们已经穿上了新人，这新人是在</a:t>
            </a:r>
            <a:r>
              <a:rPr lang="zh-CN" altLang="en-US" sz="4400" b="1" u="sng">
                <a:solidFill>
                  <a:srgbClr val="0000FF"/>
                </a:solidFill>
                <a:sym typeface="+mn-ea"/>
              </a:rPr>
              <a:t>知识上渐渐更新</a:t>
            </a:r>
            <a:r>
              <a:rPr lang="zh-CN" altLang="en-US" sz="4400">
                <a:sym typeface="+mn-ea"/>
              </a:rPr>
              <a:t>，正如造他主的形象。（西3:10）</a:t>
            </a:r>
            <a:endParaRPr lang="zh-CN" altLang="en-US" sz="4400">
              <a:sym typeface="+mn-ea"/>
            </a:endParaRPr>
          </a:p>
          <a:p>
            <a:pPr marL="571500" indent="-571500">
              <a:buFont typeface="Arial" panose="020B0604020202020204" pitchFamily="34" charset="0"/>
              <a:buChar char="•"/>
            </a:pPr>
            <a:r>
              <a:rPr lang="zh-CN" altLang="en-US" sz="4400" b="1" u="sng">
                <a:solidFill>
                  <a:srgbClr val="0000FF"/>
                </a:solidFill>
                <a:sym typeface="+mn-ea"/>
              </a:rPr>
              <a:t>不要彼此说谎</a:t>
            </a:r>
            <a:r>
              <a:rPr lang="zh-CN" altLang="en-US" sz="4400">
                <a:sym typeface="+mn-ea"/>
              </a:rPr>
              <a:t>，因你们已经脱去旧人和旧人的行为，穿上了新人。（西3:9-10）</a:t>
            </a:r>
            <a:endParaRPr lang="zh-CN" altLang="en-US" sz="4400">
              <a:sym typeface="+mn-ea"/>
            </a:endParaRPr>
          </a:p>
          <a:p>
            <a:pPr marL="571500" indent="-571500">
              <a:buFont typeface="Arial" panose="020B0604020202020204" pitchFamily="34" charset="0"/>
              <a:buChar char="•"/>
            </a:pPr>
            <a:r>
              <a:rPr lang="zh-CN" altLang="en-US" sz="4400">
                <a:sym typeface="+mn-ea"/>
              </a:rPr>
              <a:t>说谎言的嘴为耶和华说憎恶，</a:t>
            </a:r>
            <a:r>
              <a:rPr lang="zh-CN" altLang="en-US" sz="4400" b="1" u="sng">
                <a:solidFill>
                  <a:srgbClr val="0000FF"/>
                </a:solidFill>
                <a:sym typeface="+mn-ea"/>
              </a:rPr>
              <a:t>行事诚实</a:t>
            </a:r>
            <a:r>
              <a:rPr lang="zh-CN" altLang="en-US" sz="4400">
                <a:sym typeface="+mn-ea"/>
              </a:rPr>
              <a:t>的，为祂所喜悦。（箴12:22）</a:t>
            </a:r>
            <a:endParaRPr lang="zh-CN" altLang="en-US" sz="4400">
              <a:sym typeface="+mn-ea"/>
            </a:endParaRPr>
          </a:p>
          <a:p>
            <a:endParaRPr lang="zh-CN" alt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t>内容提要</a:t>
            </a:r>
            <a:endParaRPr lang="zh-CN" altLang="en-US" b="1"/>
          </a:p>
        </p:txBody>
      </p:sp>
      <p:sp>
        <p:nvSpPr>
          <p:cNvPr id="3" name="内容占位符 2"/>
          <p:cNvSpPr>
            <a:spLocks noGrp="1"/>
          </p:cNvSpPr>
          <p:nvPr>
            <p:ph idx="1"/>
          </p:nvPr>
        </p:nvSpPr>
        <p:spPr/>
        <p:txBody>
          <a:bodyPr>
            <a:normAutofit fontScale="60000"/>
          </a:bodyPr>
          <a:p>
            <a:endParaRPr lang="en-US" altLang="zh-CN" sz="4000" b="1"/>
          </a:p>
          <a:p>
            <a:r>
              <a:rPr lang="en-US" altLang="zh-CN" sz="4000" b="1">
                <a:solidFill>
                  <a:schemeClr val="tx1"/>
                </a:solidFill>
              </a:rPr>
              <a:t>1. </a:t>
            </a:r>
            <a:r>
              <a:rPr lang="zh-CN" altLang="en-US" sz="4000" b="1">
                <a:solidFill>
                  <a:schemeClr val="tx1"/>
                </a:solidFill>
              </a:rPr>
              <a:t>描述</a:t>
            </a:r>
            <a:r>
              <a:rPr sz="4000" b="1">
                <a:solidFill>
                  <a:schemeClr val="tx1"/>
                </a:solidFill>
              </a:rPr>
              <a:t>神实存的属性</a:t>
            </a:r>
            <a:endParaRPr sz="4000" b="1">
              <a:solidFill>
                <a:schemeClr val="tx1"/>
              </a:solidFill>
            </a:endParaRPr>
          </a:p>
          <a:p>
            <a:r>
              <a:rPr lang="en-US" altLang="zh-CN" sz="4000" b="1">
                <a:solidFill>
                  <a:schemeClr val="tx1"/>
                </a:solidFill>
              </a:rPr>
              <a:t>2. </a:t>
            </a:r>
            <a:r>
              <a:rPr lang="zh-CN" altLang="en-US" sz="4000" b="1">
                <a:solidFill>
                  <a:schemeClr val="tx1"/>
                </a:solidFill>
              </a:rPr>
              <a:t>描述神的心智属性</a:t>
            </a:r>
            <a:endParaRPr lang="zh-CN" altLang="en-US" sz="4000" b="1">
              <a:solidFill>
                <a:schemeClr val="tx1"/>
              </a:solidFill>
            </a:endParaRPr>
          </a:p>
          <a:p>
            <a:r>
              <a:rPr lang="en-US" altLang="zh-CN" sz="4000" b="1">
                <a:solidFill>
                  <a:srgbClr val="0000FF"/>
                </a:solidFill>
                <a:sym typeface="+mn-ea"/>
              </a:rPr>
              <a:t>3. </a:t>
            </a:r>
            <a:r>
              <a:rPr lang="zh-CN" altLang="en-US" sz="4000" b="1">
                <a:solidFill>
                  <a:srgbClr val="0000FF"/>
                </a:solidFill>
                <a:sym typeface="+mn-ea"/>
              </a:rPr>
              <a:t>描述神的道德属性</a:t>
            </a:r>
            <a:endParaRPr lang="zh-CN" altLang="en-US" sz="4000" b="1">
              <a:solidFill>
                <a:srgbClr val="0000FF"/>
              </a:solidFill>
              <a:sym typeface="+mn-ea"/>
            </a:endParaRPr>
          </a:p>
          <a:p>
            <a:r>
              <a:rPr lang="en-US" altLang="zh-CN" sz="4000" b="1">
                <a:sym typeface="+mn-ea"/>
              </a:rPr>
              <a:t>4. </a:t>
            </a:r>
            <a:r>
              <a:rPr lang="zh-CN" altLang="en-US" sz="4000" b="1">
                <a:sym typeface="+mn-ea"/>
              </a:rPr>
              <a:t>描述</a:t>
            </a:r>
            <a:r>
              <a:rPr lang="en-US" altLang="zh-CN" sz="4000" b="1">
                <a:sym typeface="+mn-ea"/>
              </a:rPr>
              <a:t>神的目的属性</a:t>
            </a:r>
            <a:endParaRPr lang="en-US" altLang="zh-CN" sz="4000" b="1">
              <a:sym typeface="+mn-ea"/>
            </a:endParaRPr>
          </a:p>
          <a:p>
            <a:r>
              <a:rPr lang="en-US" altLang="zh-CN" sz="4000" b="1">
                <a:sym typeface="+mn-ea"/>
              </a:rPr>
              <a:t>5. </a:t>
            </a:r>
            <a:r>
              <a:rPr lang="zh-CN" altLang="en-US" sz="4000" b="1">
                <a:sym typeface="+mn-ea"/>
              </a:rPr>
              <a:t>描述</a:t>
            </a:r>
            <a:r>
              <a:rPr lang="en-US" altLang="zh-CN" sz="4000" b="1">
                <a:sym typeface="+mn-ea"/>
              </a:rPr>
              <a:t>神的总体性属性</a:t>
            </a:r>
            <a:endParaRPr lang="en-US" altLang="zh-CN" sz="4000" b="1">
              <a:sym typeface="+mn-ea"/>
            </a:endParaRPr>
          </a:p>
          <a:p>
            <a:endParaRPr lang="en-US" altLang="zh-CN">
              <a:sym typeface="+mn-ea"/>
            </a:endParaRPr>
          </a:p>
        </p:txBody>
      </p:sp>
      <p:sp>
        <p:nvSpPr>
          <p:cNvPr id="5" name="灯片编号占位符 4"/>
          <p:cNvSpPr>
            <a:spLocks noGrp="1"/>
          </p:cNvSpPr>
          <p:nvPr>
            <p:ph type="sldNum" sz="quarter" idx="12"/>
          </p:nvPr>
        </p:nvSpPr>
        <p:spPr/>
        <p:txBody>
          <a:bodyPr/>
          <a:p>
            <a:fld id="{76D3055B-5BEA-4B5F-A012-D630FB90DD8D}" type="slidenum">
              <a:rPr lang="zh-CN" altLang="en-US" smtClean="0"/>
            </a:fld>
            <a:endParaRPr lang="zh-CN" altLang="en-US"/>
          </a:p>
        </p:txBody>
      </p:sp>
      <p:sp>
        <p:nvSpPr>
          <p:cNvPr id="4" name="文本框 3"/>
          <p:cNvSpPr txBox="1"/>
          <p:nvPr/>
        </p:nvSpPr>
        <p:spPr>
          <a:xfrm>
            <a:off x="1898015" y="96520"/>
            <a:ext cx="8858250" cy="914400"/>
          </a:xfrm>
          <a:prstGeom prst="rect">
            <a:avLst/>
          </a:prstGeom>
          <a:noFill/>
        </p:spPr>
        <p:txBody>
          <a:bodyPr wrap="square" rtlCol="0">
            <a:spAutoFit/>
            <a:scene3d>
              <a:camera prst="orthographicFront"/>
              <a:lightRig rig="threePt" dir="t"/>
            </a:scene3d>
          </a:bodyPr>
          <a:p>
            <a:pPr algn="ctr"/>
            <a:r>
              <a:rPr lang="zh-CN" altLang="en-US" sz="5400" b="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rPr>
              <a:t>神的性格：可交通的属性</a:t>
            </a:r>
            <a:endParaRPr lang="zh-CN" altLang="en-US" sz="5400" b="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100330" y="207010"/>
            <a:ext cx="12163425" cy="7284720"/>
          </a:xfrm>
          <a:prstGeom prst="rect">
            <a:avLst/>
          </a:prstGeom>
          <a:noFill/>
        </p:spPr>
        <p:txBody>
          <a:bodyPr wrap="square" rtlCol="0">
            <a:spAutoFit/>
          </a:bodyPr>
          <a:p>
            <a:pPr algn="ctr"/>
            <a:r>
              <a:rPr lang="en-US" altLang="zh-CN" sz="4800" b="1">
                <a:solidFill>
                  <a:srgbClr val="0000FF"/>
                </a:solidFill>
              </a:rPr>
              <a:t>3</a:t>
            </a:r>
            <a:r>
              <a:rPr lang="zh-CN" altLang="en-US" sz="4800" b="1">
                <a:solidFill>
                  <a:srgbClr val="0000FF"/>
                </a:solidFill>
              </a:rPr>
              <a:t>、神的道德属性</a:t>
            </a:r>
            <a:endParaRPr lang="zh-CN" altLang="en-US" sz="4800" b="1">
              <a:solidFill>
                <a:srgbClr val="0000FF"/>
              </a:solidFill>
            </a:endParaRPr>
          </a:p>
          <a:p>
            <a:r>
              <a:rPr lang="en-US" altLang="zh-CN" sz="4400" b="1">
                <a:solidFill>
                  <a:srgbClr val="0000FF"/>
                </a:solidFill>
              </a:rPr>
              <a:t>3</a:t>
            </a:r>
            <a:r>
              <a:rPr lang="zh-CN" altLang="en-US" sz="4400" b="1">
                <a:solidFill>
                  <a:srgbClr val="0000FF"/>
                </a:solidFill>
              </a:rPr>
              <a:t>.1良善</a:t>
            </a:r>
            <a:endParaRPr lang="zh-CN" altLang="en-US" sz="4400" b="1">
              <a:solidFill>
                <a:srgbClr val="0000FF"/>
              </a:solidFill>
            </a:endParaRPr>
          </a:p>
          <a:p>
            <a:r>
              <a:rPr lang="zh-CN" altLang="en-US" sz="4400">
                <a:solidFill>
                  <a:srgbClr val="0000FF"/>
                </a:solidFill>
              </a:rPr>
              <a:t>定义：</a:t>
            </a:r>
            <a:r>
              <a:rPr lang="zh-CN" altLang="en-US" sz="4000"/>
              <a:t>神是良善的</a:t>
            </a:r>
            <a:r>
              <a:rPr lang="zh-CN" altLang="en-US" sz="4000" b="1" u="sng">
                <a:solidFill>
                  <a:srgbClr val="0000FF"/>
                </a:solidFill>
              </a:rPr>
              <a:t>最终极标准</a:t>
            </a:r>
            <a:r>
              <a:rPr lang="zh-CN" altLang="en-US" sz="4000"/>
              <a:t>，而且神一切所是和所行都</a:t>
            </a:r>
            <a:r>
              <a:rPr lang="zh-CN" altLang="en-US" sz="4000" b="1" u="sng">
                <a:solidFill>
                  <a:srgbClr val="0000FF"/>
                </a:solidFill>
              </a:rPr>
              <a:t>值得称许</a:t>
            </a:r>
            <a:r>
              <a:rPr lang="zh-CN" altLang="en-US" sz="4000"/>
              <a:t>。</a:t>
            </a:r>
            <a:endParaRPr lang="zh-CN" altLang="en-US" sz="4000"/>
          </a:p>
          <a:p>
            <a:r>
              <a:rPr lang="zh-CN" altLang="en-US" sz="4400" b="1">
                <a:solidFill>
                  <a:srgbClr val="0000FF"/>
                </a:solidFill>
              </a:rPr>
              <a:t>经文支持：</a:t>
            </a:r>
            <a:endParaRPr lang="zh-CN" altLang="en-US" sz="4400" b="1">
              <a:solidFill>
                <a:srgbClr val="0000FF"/>
              </a:solidFill>
            </a:endParaRPr>
          </a:p>
          <a:p>
            <a:pPr marL="571500" indent="-571500">
              <a:buFont typeface="Arial" panose="020B0604020202020204" pitchFamily="34" charset="0"/>
              <a:buChar char="•"/>
            </a:pPr>
            <a:r>
              <a:rPr lang="zh-CN" altLang="en-US" sz="3600"/>
              <a:t>除了神以外，再没有</a:t>
            </a:r>
            <a:r>
              <a:rPr lang="zh-CN" altLang="en-US" sz="3600">
                <a:solidFill>
                  <a:srgbClr val="0000FF"/>
                </a:solidFill>
              </a:rPr>
              <a:t>良善</a:t>
            </a:r>
            <a:r>
              <a:rPr lang="zh-CN" altLang="en-US" sz="3600"/>
              <a:t>的。（路18:19）</a:t>
            </a:r>
            <a:endParaRPr lang="zh-CN" altLang="en-US" sz="3600"/>
          </a:p>
          <a:p>
            <a:pPr marL="571500" indent="-571500">
              <a:buFont typeface="Arial" panose="020B0604020202020204" pitchFamily="34" charset="0"/>
              <a:buChar char="•"/>
            </a:pPr>
            <a:r>
              <a:rPr lang="zh-CN" altLang="en-US" sz="3600"/>
              <a:t>耶和华</a:t>
            </a:r>
            <a:r>
              <a:rPr lang="zh-CN" altLang="en-US" sz="3600">
                <a:solidFill>
                  <a:srgbClr val="0000FF"/>
                </a:solidFill>
              </a:rPr>
              <a:t>本为善</a:t>
            </a:r>
            <a:r>
              <a:rPr lang="zh-CN" altLang="en-US" sz="3600"/>
              <a:t>。（诗100:5）</a:t>
            </a:r>
            <a:endParaRPr lang="zh-CN" altLang="en-US" sz="3600"/>
          </a:p>
          <a:p>
            <a:pPr marL="571500" indent="-571500">
              <a:buFont typeface="Arial" panose="020B0604020202020204" pitchFamily="34" charset="0"/>
              <a:buChar char="•"/>
            </a:pPr>
            <a:r>
              <a:rPr lang="zh-CN" altLang="en-US" sz="3600"/>
              <a:t>你</a:t>
            </a:r>
            <a:r>
              <a:rPr lang="zh-CN" altLang="en-US" sz="3600">
                <a:solidFill>
                  <a:srgbClr val="0000FF"/>
                </a:solidFill>
              </a:rPr>
              <a:t>本为善</a:t>
            </a:r>
            <a:r>
              <a:rPr lang="zh-CN" altLang="en-US" sz="3600"/>
              <a:t>，</a:t>
            </a:r>
            <a:r>
              <a:rPr lang="zh-CN" altLang="en-US" sz="3600">
                <a:solidFill>
                  <a:srgbClr val="0000FF"/>
                </a:solidFill>
              </a:rPr>
              <a:t>所行的也善</a:t>
            </a:r>
            <a:r>
              <a:rPr lang="zh-CN" altLang="en-US" sz="3600"/>
              <a:t>；求你将你的律例教训我。（诗119:68）</a:t>
            </a:r>
            <a:endParaRPr lang="zh-CN" altLang="en-US" sz="3600"/>
          </a:p>
          <a:p>
            <a:pPr marL="571500" indent="-571500">
              <a:buFont typeface="Arial" panose="020B0604020202020204" pitchFamily="34" charset="0"/>
              <a:buChar char="•"/>
            </a:pPr>
            <a:r>
              <a:rPr lang="zh-CN" altLang="en-US" sz="3600"/>
              <a:t>各样</a:t>
            </a:r>
            <a:r>
              <a:rPr lang="zh-CN" altLang="en-US" sz="3600">
                <a:solidFill>
                  <a:srgbClr val="0000FF"/>
                </a:solidFill>
              </a:rPr>
              <a:t>美善的恩赐</a:t>
            </a:r>
            <a:r>
              <a:rPr lang="zh-CN" altLang="en-US" sz="3600"/>
              <a:t>和各样全备的赏赐，都是从上头来的，从众光之父那里降下来的。（雅1:17）</a:t>
            </a:r>
            <a:endParaRPr lang="zh-CN" altLang="en-US" sz="3600"/>
          </a:p>
          <a:p>
            <a:pPr marL="571500" indent="-571500"/>
            <a:endParaRPr lang="zh-CN"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en-US" altLang="zh-CN" smtClean="0"/>
          </a:p>
        </p:txBody>
      </p:sp>
      <p:sp>
        <p:nvSpPr>
          <p:cNvPr id="3" name="文本框 2"/>
          <p:cNvSpPr txBox="1"/>
          <p:nvPr/>
        </p:nvSpPr>
        <p:spPr>
          <a:xfrm>
            <a:off x="175895" y="323850"/>
            <a:ext cx="11433175" cy="6096000"/>
          </a:xfrm>
          <a:prstGeom prst="rect">
            <a:avLst/>
          </a:prstGeom>
          <a:noFill/>
        </p:spPr>
        <p:txBody>
          <a:bodyPr wrap="square" rtlCol="0">
            <a:spAutoFit/>
          </a:bodyPr>
          <a:p>
            <a:r>
              <a:rPr lang="zh-CN" altLang="en-US" sz="8800" b="1">
                <a:solidFill>
                  <a:srgbClr val="0000FF"/>
                </a:solidFill>
                <a:sym typeface="+mn-ea"/>
              </a:rPr>
              <a:t>如何效法神的良善？</a:t>
            </a:r>
            <a:endParaRPr lang="zh-CN" altLang="en-US" sz="8800" b="1">
              <a:solidFill>
                <a:srgbClr val="0000FF"/>
              </a:solidFill>
              <a:sym typeface="+mn-ea"/>
            </a:endParaRPr>
          </a:p>
          <a:p>
            <a:r>
              <a:rPr lang="zh-CN" altLang="en-US" sz="7200">
                <a:sym typeface="+mn-ea"/>
              </a:rPr>
              <a:t>所以有了机会，就当向众人</a:t>
            </a:r>
            <a:r>
              <a:rPr lang="zh-CN" altLang="en-US" sz="7200">
                <a:solidFill>
                  <a:srgbClr val="0000FF"/>
                </a:solidFill>
                <a:sym typeface="+mn-ea"/>
              </a:rPr>
              <a:t>行善</a:t>
            </a:r>
            <a:r>
              <a:rPr lang="zh-CN" altLang="en-US" sz="7200">
                <a:sym typeface="+mn-ea"/>
              </a:rPr>
              <a:t>，向信徒一家的人更当这样。（加6:10）</a:t>
            </a:r>
            <a:endParaRPr lang="zh-CN" altLang="en-US" sz="7200">
              <a:sym typeface="+mn-ea"/>
            </a:endParaRPr>
          </a:p>
          <a:p>
            <a:endParaRPr lang="zh-CN" altLang="en-US" sz="72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175895" y="323850"/>
            <a:ext cx="11433175" cy="4450080"/>
          </a:xfrm>
          <a:prstGeom prst="rect">
            <a:avLst/>
          </a:prstGeom>
          <a:noFill/>
        </p:spPr>
        <p:txBody>
          <a:bodyPr wrap="square" rtlCol="0">
            <a:spAutoFit/>
          </a:bodyPr>
          <a:p>
            <a:r>
              <a:rPr lang="zh-CN" altLang="en-US" sz="7200">
                <a:sym typeface="+mn-ea"/>
              </a:rPr>
              <a:t>与神的良善密切相关的属性</a:t>
            </a:r>
            <a:r>
              <a:rPr lang="en-US" altLang="zh-CN" sz="7200">
                <a:sym typeface="+mn-ea"/>
              </a:rPr>
              <a:t>?</a:t>
            </a:r>
            <a:endParaRPr lang="en-US" altLang="zh-CN" sz="7200">
              <a:sym typeface="+mn-ea"/>
            </a:endParaRPr>
          </a:p>
          <a:p>
            <a:endParaRPr lang="zh-CN" altLang="en-US" sz="8000">
              <a:solidFill>
                <a:srgbClr val="0000FF"/>
              </a:solidFill>
              <a:sym typeface="+mn-ea"/>
            </a:endParaRPr>
          </a:p>
          <a:p>
            <a:r>
              <a:rPr lang="zh-CN" altLang="en-US" sz="7200">
                <a:solidFill>
                  <a:srgbClr val="0000FF"/>
                </a:solidFill>
                <a:sym typeface="+mn-ea"/>
              </a:rPr>
              <a:t>慈爱，怜悯，忍耐和恩典</a:t>
            </a:r>
            <a:endParaRPr lang="zh-CN" altLang="en-US" sz="7200">
              <a:sym typeface="+mn-ea"/>
            </a:endParaRPr>
          </a:p>
          <a:p>
            <a:endParaRPr lang="zh-CN" altLang="en-US" sz="44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46990" y="635"/>
            <a:ext cx="12404725" cy="7193280"/>
          </a:xfrm>
          <a:prstGeom prst="rect">
            <a:avLst/>
          </a:prstGeom>
          <a:noFill/>
        </p:spPr>
        <p:txBody>
          <a:bodyPr wrap="square" rtlCol="0">
            <a:spAutoFit/>
          </a:bodyPr>
          <a:p>
            <a:pPr algn="ctr"/>
            <a:r>
              <a:rPr lang="en-US" altLang="zh-CN" sz="4800">
                <a:sym typeface="+mn-ea"/>
              </a:rPr>
              <a:t>3</a:t>
            </a:r>
            <a:r>
              <a:rPr lang="zh-CN" altLang="en-US" sz="4800">
                <a:sym typeface="+mn-ea"/>
              </a:rPr>
              <a:t>.2慈爱</a:t>
            </a:r>
            <a:endParaRPr lang="zh-CN" altLang="en-US" sz="4800">
              <a:sym typeface="+mn-ea"/>
            </a:endParaRPr>
          </a:p>
          <a:p>
            <a:r>
              <a:rPr lang="zh-CN" altLang="en-US" sz="4400">
                <a:solidFill>
                  <a:srgbClr val="0000FF"/>
                </a:solidFill>
                <a:sym typeface="+mn-ea"/>
              </a:rPr>
              <a:t>定义</a:t>
            </a:r>
            <a:r>
              <a:rPr lang="zh-CN" altLang="en-US" sz="4400">
                <a:sym typeface="+mn-ea"/>
              </a:rPr>
              <a:t>：是指神</a:t>
            </a:r>
            <a:r>
              <a:rPr lang="zh-CN" altLang="en-US" sz="4400" u="sng">
                <a:solidFill>
                  <a:srgbClr val="0000FF"/>
                </a:solidFill>
                <a:sym typeface="+mn-ea"/>
              </a:rPr>
              <a:t>永远</a:t>
            </a:r>
            <a:r>
              <a:rPr lang="zh-CN" altLang="en-US" sz="4400">
                <a:sym typeface="+mn-ea"/>
              </a:rPr>
              <a:t>地为人而</a:t>
            </a:r>
            <a:r>
              <a:rPr lang="zh-CN" altLang="en-US" sz="4400" u="sng">
                <a:solidFill>
                  <a:srgbClr val="0000FF"/>
                </a:solidFill>
                <a:sym typeface="+mn-ea"/>
              </a:rPr>
              <a:t>舍己</a:t>
            </a:r>
            <a:r>
              <a:rPr lang="zh-CN" altLang="en-US" sz="4400">
                <a:sym typeface="+mn-ea"/>
              </a:rPr>
              <a:t>。</a:t>
            </a:r>
            <a:endParaRPr lang="zh-CN" altLang="en-US" sz="4400">
              <a:sym typeface="+mn-ea"/>
            </a:endParaRPr>
          </a:p>
          <a:p>
            <a:r>
              <a:rPr lang="zh-CN" altLang="en-US" sz="3600">
                <a:sym typeface="+mn-ea"/>
              </a:rPr>
              <a:t>爱是三一神的属性。</a:t>
            </a:r>
            <a:endParaRPr lang="zh-CN" altLang="en-US" sz="3600">
              <a:sym typeface="+mn-ea"/>
            </a:endParaRPr>
          </a:p>
          <a:p>
            <a:endParaRPr lang="zh-CN" altLang="en-US" sz="3600">
              <a:sym typeface="+mn-ea"/>
            </a:endParaRPr>
          </a:p>
          <a:p>
            <a:r>
              <a:rPr lang="zh-CN" altLang="en-US" sz="3600">
                <a:solidFill>
                  <a:srgbClr val="0000FF"/>
                </a:solidFill>
                <a:sym typeface="+mn-ea"/>
              </a:rPr>
              <a:t>经文支持</a:t>
            </a:r>
            <a:r>
              <a:rPr lang="zh-CN" altLang="en-US" sz="3600">
                <a:sym typeface="+mn-ea"/>
              </a:rPr>
              <a:t>：神就是爱。（约一4:8）</a:t>
            </a:r>
            <a:endParaRPr lang="zh-CN" altLang="en-US" sz="3600">
              <a:sym typeface="+mn-ea"/>
            </a:endParaRPr>
          </a:p>
          <a:p>
            <a:pPr marL="457200" indent="-457200">
              <a:buFont typeface="Wingdings" panose="05000000000000000000" charset="0"/>
              <a:buChar char="l"/>
            </a:pPr>
            <a:r>
              <a:rPr lang="zh-CN" altLang="en-US" sz="3200">
                <a:solidFill>
                  <a:srgbClr val="0000FF"/>
                </a:solidFill>
                <a:sym typeface="+mn-ea"/>
              </a:rPr>
              <a:t>三一神之间的相爱</a:t>
            </a:r>
            <a:endParaRPr lang="zh-CN" altLang="en-US" sz="3200">
              <a:solidFill>
                <a:srgbClr val="0000FF"/>
              </a:solidFill>
              <a:sym typeface="+mn-ea"/>
            </a:endParaRPr>
          </a:p>
          <a:p>
            <a:pPr marL="571500" indent="-571500">
              <a:buFont typeface="Arial" panose="020B0604020202020204" pitchFamily="34" charset="0"/>
              <a:buChar char="•"/>
            </a:pPr>
            <a:r>
              <a:rPr lang="zh-CN" altLang="en-US" sz="3600">
                <a:sym typeface="+mn-ea"/>
              </a:rPr>
              <a:t>你所赐给我的荣耀；因为在创立世界以前，你已经爱我了。（约17:24）</a:t>
            </a:r>
            <a:endParaRPr lang="zh-CN" altLang="en-US" sz="3600">
              <a:sym typeface="+mn-ea"/>
            </a:endParaRPr>
          </a:p>
          <a:p>
            <a:pPr marL="571500" indent="-571500">
              <a:buFont typeface="Arial" panose="020B0604020202020204" pitchFamily="34" charset="0"/>
              <a:buChar char="•"/>
            </a:pPr>
            <a:r>
              <a:rPr lang="zh-CN" altLang="en-US" sz="3600">
                <a:solidFill>
                  <a:srgbClr val="0000FF"/>
                </a:solidFill>
                <a:sym typeface="+mn-ea"/>
              </a:rPr>
              <a:t>父爱子</a:t>
            </a:r>
            <a:r>
              <a:rPr lang="zh-CN" altLang="en-US" sz="3600">
                <a:sym typeface="+mn-ea"/>
              </a:rPr>
              <a:t>，已将万有交在祂手里。（约3:35）</a:t>
            </a:r>
            <a:endParaRPr lang="zh-CN" altLang="en-US" sz="3600">
              <a:sym typeface="+mn-ea"/>
            </a:endParaRPr>
          </a:p>
          <a:p>
            <a:pPr marL="571500" indent="-571500">
              <a:buFont typeface="Arial" panose="020B0604020202020204" pitchFamily="34" charset="0"/>
              <a:buChar char="•"/>
            </a:pPr>
            <a:r>
              <a:rPr lang="zh-CN" altLang="en-US" sz="3600">
                <a:sym typeface="+mn-ea"/>
              </a:rPr>
              <a:t>但要叫世人知道</a:t>
            </a:r>
            <a:r>
              <a:rPr lang="zh-CN" altLang="en-US" sz="3600">
                <a:solidFill>
                  <a:srgbClr val="0000FF"/>
                </a:solidFill>
                <a:sym typeface="+mn-ea"/>
              </a:rPr>
              <a:t>我爱父</a:t>
            </a:r>
            <a:r>
              <a:rPr lang="zh-CN" altLang="en-US" sz="3600">
                <a:sym typeface="+mn-ea"/>
              </a:rPr>
              <a:t>，并且父怎样吩咐我，我就怎样行。（约14:31）</a:t>
            </a:r>
            <a:endParaRPr lang="zh-CN" altLang="en-US" sz="3600">
              <a:sym typeface="+mn-ea"/>
            </a:endParaRPr>
          </a:p>
          <a:p>
            <a:endParaRPr lang="zh-CN" altLang="en-US" sz="36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46990" y="635"/>
            <a:ext cx="12404725" cy="7162800"/>
          </a:xfrm>
          <a:prstGeom prst="rect">
            <a:avLst/>
          </a:prstGeom>
          <a:noFill/>
        </p:spPr>
        <p:txBody>
          <a:bodyPr wrap="square" rtlCol="0">
            <a:spAutoFit/>
          </a:bodyPr>
          <a:p>
            <a:pPr algn="ctr"/>
            <a:r>
              <a:rPr lang="en-US" altLang="zh-CN" sz="6600">
                <a:sym typeface="+mn-ea"/>
              </a:rPr>
              <a:t>3</a:t>
            </a:r>
            <a:r>
              <a:rPr lang="zh-CN" altLang="en-US" sz="6600">
                <a:sym typeface="+mn-ea"/>
              </a:rPr>
              <a:t>.2慈爱</a:t>
            </a:r>
            <a:endParaRPr lang="zh-CN" altLang="en-US" sz="6600">
              <a:sym typeface="+mn-ea"/>
            </a:endParaRPr>
          </a:p>
          <a:p>
            <a:pPr marL="571500" indent="-571500">
              <a:buFont typeface="Wingdings" panose="05000000000000000000" charset="0"/>
              <a:buChar char="l"/>
            </a:pPr>
            <a:r>
              <a:rPr lang="zh-CN" altLang="en-US" sz="4400">
                <a:solidFill>
                  <a:srgbClr val="0000FF"/>
                </a:solidFill>
                <a:sym typeface="+mn-ea"/>
              </a:rPr>
              <a:t>神对人的舍己的爱</a:t>
            </a:r>
            <a:endParaRPr lang="zh-CN" altLang="en-US" sz="4400">
              <a:solidFill>
                <a:srgbClr val="0000FF"/>
              </a:solidFill>
              <a:sym typeface="+mn-ea"/>
            </a:endParaRPr>
          </a:p>
          <a:p>
            <a:pPr marL="685800" indent="-685800">
              <a:buFont typeface="Arial" panose="020B0604020202020204" pitchFamily="34" charset="0"/>
              <a:buChar char="•"/>
            </a:pPr>
            <a:r>
              <a:rPr lang="zh-CN" altLang="en-US" sz="4800">
                <a:sym typeface="+mn-ea"/>
              </a:rPr>
              <a:t>不是我们爱神，乃是</a:t>
            </a:r>
            <a:r>
              <a:rPr lang="zh-CN" altLang="en-US" sz="4800">
                <a:solidFill>
                  <a:srgbClr val="0000FF"/>
                </a:solidFill>
                <a:sym typeface="+mn-ea"/>
              </a:rPr>
              <a:t>神爱我们</a:t>
            </a:r>
            <a:r>
              <a:rPr lang="zh-CN" altLang="en-US" sz="4800">
                <a:sym typeface="+mn-ea"/>
              </a:rPr>
              <a:t>，差祂的儿子为我们的罪作了挽回祭；这就是爱了。（约一4:10）</a:t>
            </a:r>
            <a:endParaRPr lang="zh-CN" altLang="en-US" sz="4800">
              <a:sym typeface="+mn-ea"/>
            </a:endParaRPr>
          </a:p>
          <a:p>
            <a:pPr marL="685800" indent="-685800">
              <a:buFont typeface="Arial" panose="020B0604020202020204" pitchFamily="34" charset="0"/>
              <a:buChar char="•"/>
            </a:pPr>
            <a:r>
              <a:rPr lang="zh-CN" altLang="en-US" sz="4800">
                <a:solidFill>
                  <a:srgbClr val="0000FF"/>
                </a:solidFill>
                <a:sym typeface="+mn-ea"/>
              </a:rPr>
              <a:t>神爱世人</a:t>
            </a:r>
            <a:r>
              <a:rPr lang="zh-CN" altLang="en-US" sz="4800">
                <a:sym typeface="+mn-ea"/>
              </a:rPr>
              <a:t>，甚至将祂的独生子赐给他们，叫一切信祂的，不至灭亡，反得永生。（约3:16）</a:t>
            </a:r>
            <a:endParaRPr lang="zh-CN" altLang="en-US" sz="4800">
              <a:sym typeface="+mn-ea"/>
            </a:endParaRPr>
          </a:p>
          <a:p>
            <a:endParaRPr lang="zh-CN" altLang="en-US" sz="48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269875" y="172085"/>
            <a:ext cx="10556875" cy="5730240"/>
          </a:xfrm>
          <a:prstGeom prst="rect">
            <a:avLst/>
          </a:prstGeom>
          <a:noFill/>
        </p:spPr>
        <p:txBody>
          <a:bodyPr wrap="square" rtlCol="0">
            <a:spAutoFit/>
          </a:bodyPr>
          <a:p>
            <a:r>
              <a:rPr lang="zh-CN" altLang="en-US" sz="4800">
                <a:solidFill>
                  <a:srgbClr val="0000FF"/>
                </a:solidFill>
                <a:sym typeface="+mn-ea"/>
              </a:rPr>
              <a:t>我们如何效法神的慈爱的属性？</a:t>
            </a:r>
            <a:endParaRPr lang="zh-CN" altLang="en-US" sz="4800">
              <a:solidFill>
                <a:srgbClr val="0000FF"/>
              </a:solidFill>
              <a:sym typeface="+mn-ea"/>
            </a:endParaRPr>
          </a:p>
          <a:p>
            <a:endParaRPr lang="zh-CN" altLang="en-US" sz="5400">
              <a:solidFill>
                <a:srgbClr val="0000FF"/>
              </a:solidFill>
              <a:sym typeface="+mn-ea"/>
            </a:endParaRPr>
          </a:p>
          <a:p>
            <a:pPr marL="457200" indent="-457200">
              <a:buFont typeface="Arial" panose="020B0604020202020204" pitchFamily="34" charset="0"/>
              <a:buChar char="•"/>
            </a:pPr>
            <a:r>
              <a:rPr lang="zh-CN" altLang="en-US" sz="4400">
                <a:sym typeface="+mn-ea"/>
              </a:rPr>
              <a:t>最大的诫命---你要尽心、尽性、尽意，</a:t>
            </a:r>
            <a:r>
              <a:rPr lang="zh-CN" altLang="en-US" sz="4400">
                <a:solidFill>
                  <a:srgbClr val="0000FF"/>
                </a:solidFill>
                <a:sym typeface="+mn-ea"/>
              </a:rPr>
              <a:t>爱主你的神</a:t>
            </a:r>
            <a:r>
              <a:rPr lang="zh-CN" altLang="en-US" sz="4400">
                <a:sym typeface="+mn-ea"/>
              </a:rPr>
              <a:t>，其次也相仿，要</a:t>
            </a:r>
            <a:r>
              <a:rPr lang="zh-CN" altLang="en-US" sz="4400">
                <a:solidFill>
                  <a:srgbClr val="0000FF"/>
                </a:solidFill>
                <a:sym typeface="+mn-ea"/>
              </a:rPr>
              <a:t>爱人如己</a:t>
            </a:r>
            <a:r>
              <a:rPr lang="zh-CN" altLang="en-US" sz="4400">
                <a:sym typeface="+mn-ea"/>
              </a:rPr>
              <a:t>。（太22:37-39）</a:t>
            </a:r>
            <a:endParaRPr lang="zh-CN" altLang="en-US" sz="4400">
              <a:sym typeface="+mn-ea"/>
            </a:endParaRPr>
          </a:p>
          <a:p>
            <a:pPr marL="457200" indent="-457200">
              <a:buFont typeface="Arial" panose="020B0604020202020204" pitchFamily="34" charset="0"/>
              <a:buChar char="•"/>
            </a:pPr>
            <a:endParaRPr lang="zh-CN" altLang="en-US" sz="4800">
              <a:sym typeface="+mn-ea"/>
            </a:endParaRPr>
          </a:p>
          <a:p>
            <a:pPr marL="457200" indent="-457200">
              <a:buFont typeface="Arial" panose="020B0604020202020204" pitchFamily="34" charset="0"/>
              <a:buChar char="•"/>
            </a:pPr>
            <a:r>
              <a:rPr lang="zh-CN" altLang="en-US" sz="4400">
                <a:sym typeface="+mn-ea"/>
              </a:rPr>
              <a:t>你们若有</a:t>
            </a:r>
            <a:r>
              <a:rPr lang="zh-CN" altLang="en-US" sz="4400">
                <a:solidFill>
                  <a:srgbClr val="0000FF"/>
                </a:solidFill>
                <a:sym typeface="+mn-ea"/>
              </a:rPr>
              <a:t>彼此相爱</a:t>
            </a:r>
            <a:r>
              <a:rPr lang="zh-CN" altLang="en-US" sz="4400">
                <a:sym typeface="+mn-ea"/>
              </a:rPr>
              <a:t>的心，众人因此就认出你们神我的门徒了。（约13:35）</a:t>
            </a:r>
            <a:endParaRPr lang="zh-CN" alt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custDataLst>
              <p:tags r:id="rId1"/>
            </p:custDataLst>
          </p:nvPr>
        </p:nvSpPr>
        <p:spPr>
          <a:xfrm rot="17700000">
            <a:off x="3917197" y="2186629"/>
            <a:ext cx="1885400" cy="859576"/>
          </a:xfrm>
          <a:custGeom>
            <a:avLst/>
            <a:gdLst>
              <a:gd name="connsiteX0" fmla="*/ 904934 w 904934"/>
              <a:gd name="connsiteY0" fmla="*/ 491988 h 491988"/>
              <a:gd name="connsiteX1" fmla="*/ 579347 w 904934"/>
              <a:gd name="connsiteY1" fmla="*/ 491988 h 491988"/>
              <a:gd name="connsiteX2" fmla="*/ 0 w 904934"/>
              <a:gd name="connsiteY2" fmla="*/ 0 h 491988"/>
              <a:gd name="connsiteX3" fmla="*/ 325587 w 904934"/>
              <a:gd name="connsiteY3" fmla="*/ 0 h 491988"/>
            </a:gdLst>
            <a:ahLst/>
            <a:cxnLst>
              <a:cxn ang="0">
                <a:pos x="connsiteX0" y="connsiteY0"/>
              </a:cxn>
              <a:cxn ang="0">
                <a:pos x="connsiteX1" y="connsiteY1"/>
              </a:cxn>
              <a:cxn ang="0">
                <a:pos x="connsiteX2" y="connsiteY2"/>
              </a:cxn>
              <a:cxn ang="0">
                <a:pos x="connsiteX3" y="connsiteY3"/>
              </a:cxn>
            </a:cxnLst>
            <a:rect l="l" t="t" r="r" b="b"/>
            <a:pathLst>
              <a:path w="904934" h="491988">
                <a:moveTo>
                  <a:pt x="904934" y="491988"/>
                </a:moveTo>
                <a:lnTo>
                  <a:pt x="579347" y="491988"/>
                </a:lnTo>
                <a:lnTo>
                  <a:pt x="0" y="0"/>
                </a:lnTo>
                <a:lnTo>
                  <a:pt x="325587" y="0"/>
                </a:lnTo>
                <a:close/>
              </a:path>
            </a:pathLst>
          </a:custGeom>
          <a:solidFill>
            <a:schemeClr val="accent1">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normAutofit/>
          </a:bodyPr>
          <a:lstStyle/>
          <a:p>
            <a:pPr algn="ctr">
              <a:lnSpc>
                <a:spcPct val="130000"/>
              </a:lnSpc>
            </a:pPr>
            <a:endParaRPr lang="zh-CN" altLang="en-US" kern="0">
              <a:solidFill>
                <a:srgbClr val="FFFFFF"/>
              </a:solidFill>
              <a:sym typeface="Arial" panose="020B0604020202020204" pitchFamily="34" charset="0"/>
            </a:endParaRPr>
          </a:p>
        </p:txBody>
      </p:sp>
      <p:sp>
        <p:nvSpPr>
          <p:cNvPr id="25" name="任意多边形 24"/>
          <p:cNvSpPr/>
          <p:nvPr>
            <p:custDataLst>
              <p:tags r:id="rId2"/>
            </p:custDataLst>
          </p:nvPr>
        </p:nvSpPr>
        <p:spPr>
          <a:xfrm rot="20120297">
            <a:off x="1021695" y="2510854"/>
            <a:ext cx="4745216" cy="1311747"/>
          </a:xfrm>
          <a:custGeom>
            <a:avLst/>
            <a:gdLst>
              <a:gd name="connsiteX0" fmla="*/ 2715978 w 2715978"/>
              <a:gd name="connsiteY0" fmla="*/ 0 h 629598"/>
              <a:gd name="connsiteX1" fmla="*/ 2715978 w 2715978"/>
              <a:gd name="connsiteY1" fmla="*/ 629598 h 629598"/>
              <a:gd name="connsiteX2" fmla="*/ 0 w 2715978"/>
              <a:gd name="connsiteY2" fmla="*/ 629598 h 629598"/>
              <a:gd name="connsiteX3" fmla="*/ 289073 w 2715978"/>
              <a:gd name="connsiteY3" fmla="*/ 0 h 629598"/>
            </a:gdLst>
            <a:ahLst/>
            <a:cxnLst>
              <a:cxn ang="0">
                <a:pos x="connsiteX0" y="connsiteY0"/>
              </a:cxn>
              <a:cxn ang="0">
                <a:pos x="connsiteX1" y="connsiteY1"/>
              </a:cxn>
              <a:cxn ang="0">
                <a:pos x="connsiteX2" y="connsiteY2"/>
              </a:cxn>
              <a:cxn ang="0">
                <a:pos x="connsiteX3" y="connsiteY3"/>
              </a:cxn>
            </a:cxnLst>
            <a:rect l="l" t="t" r="r" b="b"/>
            <a:pathLst>
              <a:path w="2715978" h="629598">
                <a:moveTo>
                  <a:pt x="2715978" y="0"/>
                </a:moveTo>
                <a:lnTo>
                  <a:pt x="2715978" y="629598"/>
                </a:lnTo>
                <a:lnTo>
                  <a:pt x="0" y="629598"/>
                </a:lnTo>
                <a:lnTo>
                  <a:pt x="289073" y="0"/>
                </a:lnTo>
                <a:close/>
              </a:path>
            </a:pathLst>
          </a:custGeom>
          <a:solidFill>
            <a:schemeClr val="accent1"/>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lnSpc>
                <a:spcPct val="130000"/>
              </a:lnSpc>
            </a:pPr>
            <a:r>
              <a:rPr lang="en-US" altLang="zh-CN" sz="2800" b="1" kern="0" smtClean="0">
                <a:solidFill>
                  <a:srgbClr val="FFFFFF"/>
                </a:solidFill>
                <a:sym typeface="Arial" panose="020B0604020202020204" pitchFamily="34" charset="0"/>
              </a:rPr>
              <a:t>1.</a:t>
            </a:r>
            <a:r>
              <a:rPr lang="zh-CN" sz="2800" b="1" kern="0" smtClean="0">
                <a:solidFill>
                  <a:srgbClr val="FFFFFF"/>
                </a:solidFill>
                <a:sym typeface="Arial" panose="020B0604020202020204" pitchFamily="34" charset="0"/>
              </a:rPr>
              <a:t>神</a:t>
            </a:r>
            <a:r>
              <a:rPr lang="zh-CN" sz="2800" b="1" u="sng" kern="0" smtClean="0">
                <a:solidFill>
                  <a:srgbClr val="FFC000"/>
                </a:solidFill>
                <a:sym typeface="Arial" panose="020B0604020202020204" pitchFamily="34" charset="0"/>
              </a:rPr>
              <a:t>实存</a:t>
            </a:r>
            <a:r>
              <a:rPr lang="zh-CN" sz="2800" b="1" kern="0" smtClean="0">
                <a:solidFill>
                  <a:srgbClr val="FFFFFF"/>
                </a:solidFill>
                <a:sym typeface="Arial" panose="020B0604020202020204" pitchFamily="34" charset="0"/>
              </a:rPr>
              <a:t>的属性</a:t>
            </a:r>
            <a:endParaRPr lang="zh-CN" sz="2800" b="1" kern="0" smtClean="0">
              <a:solidFill>
                <a:srgbClr val="FFFFFF"/>
              </a:solidFill>
              <a:sym typeface="Arial" panose="020B0604020202020204" pitchFamily="34" charset="0"/>
            </a:endParaRPr>
          </a:p>
        </p:txBody>
      </p:sp>
      <p:sp>
        <p:nvSpPr>
          <p:cNvPr id="26" name="矩形 25"/>
          <p:cNvSpPr/>
          <p:nvPr>
            <p:custDataLst>
              <p:tags r:id="rId3"/>
            </p:custDataLst>
          </p:nvPr>
        </p:nvSpPr>
        <p:spPr>
          <a:xfrm>
            <a:off x="2211705" y="75806"/>
            <a:ext cx="7768590" cy="584775"/>
          </a:xfrm>
          <a:prstGeom prst="rect">
            <a:avLst/>
          </a:prstGeom>
        </p:spPr>
        <p:txBody>
          <a:bodyPr wrap="square"/>
          <a:lstStyle/>
          <a:p>
            <a:pPr algn="ctr"/>
            <a:r>
              <a:rPr lang="en-US" altLang="zh-CN" sz="4800" b="1" dirty="0">
                <a:sym typeface="Arial" panose="020B0604020202020204" pitchFamily="34" charset="0"/>
              </a:rPr>
              <a:t>1. </a:t>
            </a:r>
            <a:r>
              <a:rPr lang="zh-CN" altLang="en-US" sz="4800" b="1" dirty="0">
                <a:sym typeface="Arial" panose="020B0604020202020204" pitchFamily="34" charset="0"/>
              </a:rPr>
              <a:t>神的可交通属性是我们在生活中所要效法的 </a:t>
            </a:r>
            <a:endParaRPr lang="zh-CN" altLang="en-US" sz="4800" b="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sym typeface="+mn-ea"/>
            </a:endParaRPr>
          </a:p>
          <a:p>
            <a:pPr algn="ctr"/>
            <a:endParaRPr lang="zh-CN" altLang="en-US" sz="4800" b="1" dirty="0">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mj-cs"/>
              <a:sym typeface="+mn-ea"/>
            </a:endParaRPr>
          </a:p>
          <a:p>
            <a:pPr algn="ctr"/>
            <a:endParaRPr lang="zh-CN" altLang="en-US" sz="3200" dirty="0">
              <a:latin typeface="+mj-lt"/>
              <a:ea typeface="+mj-ea"/>
              <a:cs typeface="+mj-cs"/>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6" name="文本框 5"/>
          <p:cNvSpPr txBox="1"/>
          <p:nvPr/>
        </p:nvSpPr>
        <p:spPr>
          <a:xfrm>
            <a:off x="6242685" y="2343150"/>
            <a:ext cx="5111115" cy="1432560"/>
          </a:xfrm>
          <a:prstGeom prst="rect">
            <a:avLst/>
          </a:prstGeom>
          <a:noFill/>
        </p:spPr>
        <p:txBody>
          <a:bodyPr wrap="square" rtlCol="0">
            <a:spAutoFit/>
          </a:bodyPr>
          <a:p>
            <a:r>
              <a:rPr lang="zh-CN" altLang="en-US" sz="4400"/>
              <a:t>灵性（Spirituality） 不可见性(Invisibility)</a:t>
            </a:r>
            <a:endParaRPr lang="zh-CN" altLang="en-US" sz="4400"/>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410845" y="198120"/>
            <a:ext cx="11685270" cy="8686800"/>
          </a:xfrm>
          <a:prstGeom prst="rect">
            <a:avLst/>
          </a:prstGeom>
          <a:noFill/>
        </p:spPr>
        <p:txBody>
          <a:bodyPr wrap="square" rtlCol="0">
            <a:spAutoFit/>
          </a:bodyPr>
          <a:p>
            <a:pPr algn="ctr"/>
            <a:r>
              <a:rPr lang="en-US" altLang="zh-CN" sz="4800" b="1">
                <a:sym typeface="+mn-ea"/>
              </a:rPr>
              <a:t>3</a:t>
            </a:r>
            <a:r>
              <a:rPr lang="zh-CN" altLang="en-US" sz="4800" b="1">
                <a:sym typeface="+mn-ea"/>
              </a:rPr>
              <a:t>.3 怜悯、恩典、忍耐</a:t>
            </a:r>
            <a:endParaRPr lang="zh-CN" altLang="en-US" sz="4800" b="1">
              <a:sym typeface="+mn-ea"/>
            </a:endParaRPr>
          </a:p>
          <a:p>
            <a:pPr algn="l"/>
            <a:r>
              <a:rPr lang="zh-CN" altLang="en-US" sz="4800" b="1">
                <a:solidFill>
                  <a:srgbClr val="0000FF"/>
                </a:solidFill>
                <a:sym typeface="+mn-ea"/>
              </a:rPr>
              <a:t>定义：</a:t>
            </a:r>
            <a:endParaRPr lang="zh-CN" altLang="en-US" sz="4800" b="1">
              <a:solidFill>
                <a:srgbClr val="0000FF"/>
              </a:solidFill>
              <a:sym typeface="+mn-ea"/>
            </a:endParaRPr>
          </a:p>
          <a:p>
            <a:pPr algn="l"/>
            <a:endParaRPr lang="zh-CN" altLang="en-US" sz="5400" b="1">
              <a:solidFill>
                <a:srgbClr val="0000FF"/>
              </a:solidFill>
              <a:sym typeface="+mn-ea"/>
            </a:endParaRPr>
          </a:p>
          <a:p>
            <a:pPr algn="l"/>
            <a:r>
              <a:rPr lang="zh-CN" altLang="en-US" sz="4000">
                <a:sym typeface="+mn-ea"/>
              </a:rPr>
              <a:t>神的怜悯是指对那些在</a:t>
            </a:r>
            <a:r>
              <a:rPr lang="zh-CN" altLang="en-US" sz="4000">
                <a:solidFill>
                  <a:srgbClr val="0000FF"/>
                </a:solidFill>
                <a:sym typeface="+mn-ea"/>
              </a:rPr>
              <a:t>悲惨和困苦</a:t>
            </a:r>
            <a:r>
              <a:rPr lang="zh-CN" altLang="en-US" sz="4000">
                <a:sym typeface="+mn-ea"/>
              </a:rPr>
              <a:t>中之人的良善；</a:t>
            </a:r>
            <a:endParaRPr lang="zh-CN" altLang="en-US" sz="4000">
              <a:sym typeface="+mn-ea"/>
            </a:endParaRPr>
          </a:p>
          <a:p>
            <a:pPr algn="l"/>
            <a:endParaRPr lang="zh-CN" altLang="en-US" sz="4000">
              <a:sym typeface="+mn-ea"/>
            </a:endParaRPr>
          </a:p>
          <a:p>
            <a:pPr algn="l"/>
            <a:r>
              <a:rPr lang="zh-CN" altLang="en-US" sz="4000">
                <a:sym typeface="+mn-ea"/>
              </a:rPr>
              <a:t>神的恩典是指神对那些</a:t>
            </a:r>
            <a:r>
              <a:rPr lang="zh-CN" altLang="en-US" sz="4000">
                <a:solidFill>
                  <a:srgbClr val="0000FF"/>
                </a:solidFill>
                <a:sym typeface="+mn-ea"/>
              </a:rPr>
              <a:t>只配得惩罚</a:t>
            </a:r>
            <a:r>
              <a:rPr lang="zh-CN" altLang="en-US" sz="4000">
                <a:sym typeface="+mn-ea"/>
              </a:rPr>
              <a:t>之人的良善；</a:t>
            </a:r>
            <a:endParaRPr lang="zh-CN" altLang="en-US" sz="4000">
              <a:sym typeface="+mn-ea"/>
            </a:endParaRPr>
          </a:p>
          <a:p>
            <a:pPr algn="l"/>
            <a:endParaRPr lang="zh-CN" altLang="en-US" sz="4000">
              <a:sym typeface="+mn-ea"/>
            </a:endParaRPr>
          </a:p>
          <a:p>
            <a:pPr algn="l"/>
            <a:r>
              <a:rPr lang="zh-CN" altLang="en-US" sz="4000">
                <a:sym typeface="+mn-ea"/>
              </a:rPr>
              <a:t>神的忍耐是指神对持续</a:t>
            </a:r>
            <a:r>
              <a:rPr lang="zh-CN" altLang="en-US" sz="4000">
                <a:solidFill>
                  <a:srgbClr val="0000FF"/>
                </a:solidFill>
                <a:sym typeface="+mn-ea"/>
              </a:rPr>
              <a:t>犯罪一段时间之人</a:t>
            </a:r>
            <a:r>
              <a:rPr lang="zh-CN" altLang="en-US" sz="4000">
                <a:sym typeface="+mn-ea"/>
              </a:rPr>
              <a:t>的良善，因祂暂不执行惩罚。</a:t>
            </a:r>
            <a:endParaRPr lang="zh-CN" altLang="en-US" sz="4400" b="1">
              <a:sym typeface="+mn-ea"/>
            </a:endParaRPr>
          </a:p>
          <a:p>
            <a:endParaRPr lang="zh-CN" altLang="en-US" sz="4800" b="1">
              <a:sym typeface="+mn-ea"/>
            </a:endParaRPr>
          </a:p>
          <a:p>
            <a:endParaRPr lang="zh-CN" altLang="en-US" sz="5400" b="1">
              <a:sym typeface="+mn-ea"/>
            </a:endParaRPr>
          </a:p>
          <a:p>
            <a:endParaRPr lang="zh-CN" altLang="en-US" sz="5400" b="1">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3175" y="85725"/>
            <a:ext cx="12099290" cy="4297680"/>
          </a:xfrm>
          <a:prstGeom prst="rect">
            <a:avLst/>
          </a:prstGeom>
          <a:noFill/>
        </p:spPr>
        <p:txBody>
          <a:bodyPr wrap="square" rtlCol="0">
            <a:spAutoFit/>
          </a:bodyPr>
          <a:p>
            <a:r>
              <a:rPr lang="zh-CN" altLang="en-US" sz="4000">
                <a:solidFill>
                  <a:srgbClr val="0000FF"/>
                </a:solidFill>
                <a:sym typeface="+mn-ea"/>
              </a:rPr>
              <a:t>经文支持：</a:t>
            </a:r>
            <a:endParaRPr lang="zh-CN" altLang="en-US" sz="4000">
              <a:solidFill>
                <a:srgbClr val="0000FF"/>
              </a:solidFill>
              <a:sym typeface="+mn-ea"/>
            </a:endParaRPr>
          </a:p>
          <a:p>
            <a:pPr marL="571500" indent="-571500">
              <a:buFont typeface="Arial" panose="020B0604020202020204" pitchFamily="34" charset="0"/>
              <a:buChar char="•"/>
            </a:pPr>
            <a:r>
              <a:rPr lang="zh-CN" altLang="en-US" sz="4000">
                <a:sym typeface="+mn-ea"/>
              </a:rPr>
              <a:t>耶和华有</a:t>
            </a:r>
            <a:r>
              <a:rPr lang="zh-CN" altLang="en-US" sz="4000">
                <a:solidFill>
                  <a:srgbClr val="0000FF"/>
                </a:solidFill>
                <a:sym typeface="+mn-ea"/>
              </a:rPr>
              <a:t>怜悯</a:t>
            </a:r>
            <a:r>
              <a:rPr lang="zh-CN" altLang="en-US" sz="4000">
                <a:sym typeface="+mn-ea"/>
              </a:rPr>
              <a:t>，有</a:t>
            </a:r>
            <a:r>
              <a:rPr lang="zh-CN" altLang="en-US" sz="4000">
                <a:solidFill>
                  <a:srgbClr val="0000FF"/>
                </a:solidFill>
                <a:sym typeface="+mn-ea"/>
              </a:rPr>
              <a:t>恩典</a:t>
            </a:r>
            <a:r>
              <a:rPr lang="zh-CN" altLang="en-US" sz="4000">
                <a:sym typeface="+mn-ea"/>
              </a:rPr>
              <a:t>，不</a:t>
            </a:r>
            <a:r>
              <a:rPr lang="zh-CN" altLang="en-US" sz="4000">
                <a:solidFill>
                  <a:srgbClr val="0000FF"/>
                </a:solidFill>
                <a:sym typeface="+mn-ea"/>
              </a:rPr>
              <a:t>轻易发怒</a:t>
            </a:r>
            <a:r>
              <a:rPr lang="zh-CN" altLang="en-US" sz="4000">
                <a:sym typeface="+mn-ea"/>
              </a:rPr>
              <a:t>，且有丰盛的</a:t>
            </a:r>
            <a:r>
              <a:rPr lang="zh-CN" altLang="en-US" sz="4000">
                <a:solidFill>
                  <a:srgbClr val="0000FF"/>
                </a:solidFill>
                <a:sym typeface="+mn-ea"/>
              </a:rPr>
              <a:t>慈爱</a:t>
            </a:r>
            <a:r>
              <a:rPr lang="zh-CN" altLang="en-US" sz="4000">
                <a:sym typeface="+mn-ea"/>
              </a:rPr>
              <a:t>。（诗103:8）</a:t>
            </a:r>
            <a:endParaRPr lang="zh-CN" altLang="en-US" sz="4000">
              <a:sym typeface="+mn-ea"/>
            </a:endParaRPr>
          </a:p>
          <a:p>
            <a:pPr marL="571500" indent="-571500">
              <a:buFont typeface="Arial" panose="020B0604020202020204" pitchFamily="34" charset="0"/>
              <a:buChar char="•"/>
            </a:pPr>
            <a:r>
              <a:rPr lang="zh-CN" altLang="en-US" sz="4000">
                <a:sym typeface="+mn-ea"/>
              </a:rPr>
              <a:t>因为世人都犯了罪，匮缺了神的荣耀。如今却蒙神的</a:t>
            </a:r>
            <a:r>
              <a:rPr lang="zh-CN" altLang="en-US" sz="4000">
                <a:solidFill>
                  <a:srgbClr val="0000FF"/>
                </a:solidFill>
                <a:sym typeface="+mn-ea"/>
              </a:rPr>
              <a:t>恩典</a:t>
            </a:r>
            <a:r>
              <a:rPr lang="zh-CN" altLang="en-US" sz="4000">
                <a:sym typeface="+mn-ea"/>
              </a:rPr>
              <a:t>，因基督耶稣的救赎，就白白称义。（罗3:23-24）</a:t>
            </a:r>
            <a:endParaRPr lang="zh-CN" altLang="en-US" sz="4000">
              <a:sym typeface="+mn-ea"/>
            </a:endParaRPr>
          </a:p>
          <a:p>
            <a:pPr marL="571500" indent="-571500">
              <a:buFont typeface="Arial" panose="020B0604020202020204" pitchFamily="34" charset="0"/>
              <a:buChar char="•"/>
            </a:pPr>
            <a:endParaRPr lang="zh-CN" altLang="en-US" sz="36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3175" y="85725"/>
            <a:ext cx="12099290" cy="4450080"/>
          </a:xfrm>
          <a:prstGeom prst="rect">
            <a:avLst/>
          </a:prstGeom>
          <a:noFill/>
        </p:spPr>
        <p:txBody>
          <a:bodyPr wrap="square" rtlCol="0">
            <a:spAutoFit/>
          </a:bodyPr>
          <a:p>
            <a:endParaRPr lang="zh-CN" altLang="en-US" sz="5400">
              <a:sym typeface="+mn-ea"/>
            </a:endParaRPr>
          </a:p>
          <a:p>
            <a:pPr marL="685800" indent="-685800">
              <a:buFont typeface="Wingdings" panose="05000000000000000000" charset="0"/>
              <a:buChar char="l"/>
            </a:pPr>
            <a:r>
              <a:rPr lang="zh-CN" altLang="en-US" sz="4800">
                <a:solidFill>
                  <a:srgbClr val="0000FF"/>
                </a:solidFill>
                <a:sym typeface="+mn-ea"/>
              </a:rPr>
              <a:t>神要我们在上面的属性中效法神</a:t>
            </a:r>
            <a:endParaRPr lang="zh-CN" altLang="en-US" sz="4800">
              <a:solidFill>
                <a:srgbClr val="0000FF"/>
              </a:solidFill>
              <a:sym typeface="+mn-ea"/>
            </a:endParaRPr>
          </a:p>
          <a:p>
            <a:pPr marL="571500" indent="-571500">
              <a:buFont typeface="Arial" panose="020B0604020202020204" pitchFamily="34" charset="0"/>
              <a:buChar char="•"/>
            </a:pPr>
            <a:r>
              <a:rPr lang="zh-CN" altLang="en-US" sz="4800">
                <a:solidFill>
                  <a:srgbClr val="0000FF"/>
                </a:solidFill>
                <a:sym typeface="+mn-ea"/>
              </a:rPr>
              <a:t>怜恤</a:t>
            </a:r>
            <a:r>
              <a:rPr lang="zh-CN" altLang="en-US" sz="4800">
                <a:sym typeface="+mn-ea"/>
              </a:rPr>
              <a:t>人的人有福了，因为他们必蒙怜恤。（太5:7）</a:t>
            </a:r>
            <a:endParaRPr lang="zh-CN" altLang="en-US" sz="4800">
              <a:sym typeface="+mn-ea"/>
            </a:endParaRPr>
          </a:p>
          <a:p>
            <a:pPr marL="571500" indent="-571500">
              <a:buFont typeface="Arial" panose="020B0604020202020204" pitchFamily="34" charset="0"/>
              <a:buChar char="•"/>
            </a:pPr>
            <a:r>
              <a:rPr lang="zh-CN" altLang="en-US" sz="4400">
                <a:sym typeface="+mn-ea"/>
              </a:rPr>
              <a:t>你们也当</a:t>
            </a:r>
            <a:r>
              <a:rPr lang="zh-CN" altLang="en-US" sz="4400">
                <a:solidFill>
                  <a:srgbClr val="0000FF"/>
                </a:solidFill>
                <a:sym typeface="+mn-ea"/>
              </a:rPr>
              <a:t>忍耐</a:t>
            </a:r>
            <a:r>
              <a:rPr lang="zh-CN" altLang="en-US" sz="4400">
                <a:sym typeface="+mn-ea"/>
              </a:rPr>
              <a:t>，坚固你们的心，因为主来的日子近了。（雅5:8）</a:t>
            </a:r>
            <a:endParaRPr lang="zh-CN" alt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275590" y="207010"/>
            <a:ext cx="12029440" cy="4876800"/>
          </a:xfrm>
          <a:prstGeom prst="rect">
            <a:avLst/>
          </a:prstGeom>
          <a:noFill/>
        </p:spPr>
        <p:txBody>
          <a:bodyPr wrap="square" rtlCol="0">
            <a:spAutoFit/>
          </a:bodyPr>
          <a:p>
            <a:pPr algn="ctr"/>
            <a:r>
              <a:rPr lang="en-US" altLang="zh-CN" sz="7200" b="1">
                <a:sym typeface="+mn-ea"/>
              </a:rPr>
              <a:t>3</a:t>
            </a:r>
            <a:r>
              <a:rPr lang="zh-CN" altLang="en-US" sz="7200" b="1">
                <a:sym typeface="+mn-ea"/>
              </a:rPr>
              <a:t>.4圣洁</a:t>
            </a:r>
            <a:endParaRPr lang="zh-CN" altLang="en-US" sz="7200" b="1">
              <a:sym typeface="+mn-ea"/>
            </a:endParaRPr>
          </a:p>
          <a:p>
            <a:r>
              <a:rPr lang="zh-CN" altLang="en-US" sz="4000">
                <a:solidFill>
                  <a:srgbClr val="0000FF"/>
                </a:solidFill>
                <a:sym typeface="+mn-ea"/>
              </a:rPr>
              <a:t>定义：</a:t>
            </a:r>
            <a:r>
              <a:rPr lang="zh-CN" altLang="en-US" sz="4000">
                <a:sym typeface="+mn-ea"/>
              </a:rPr>
              <a:t>神</a:t>
            </a:r>
            <a:r>
              <a:rPr lang="zh-CN" altLang="en-US" sz="4000" b="1" u="sng">
                <a:solidFill>
                  <a:srgbClr val="0000FF"/>
                </a:solidFill>
                <a:sym typeface="+mn-ea"/>
              </a:rPr>
              <a:t>与罪恶隔离</a:t>
            </a:r>
            <a:r>
              <a:rPr lang="zh-CN" altLang="en-US" sz="4000">
                <a:sym typeface="+mn-ea"/>
              </a:rPr>
              <a:t>，并专心地寻求神自己的尊荣。</a:t>
            </a:r>
            <a:endParaRPr lang="zh-CN" altLang="en-US" sz="4000">
              <a:sym typeface="+mn-ea"/>
            </a:endParaRPr>
          </a:p>
          <a:p>
            <a:endParaRPr lang="zh-CN" altLang="en-US" sz="4000">
              <a:sym typeface="+mn-ea"/>
            </a:endParaRPr>
          </a:p>
          <a:p>
            <a:pPr marL="571500" indent="-571500">
              <a:buFont typeface="Arial" panose="020B0604020202020204" pitchFamily="34" charset="0"/>
              <a:buChar char="•"/>
            </a:pPr>
            <a:r>
              <a:rPr lang="zh-CN" altLang="en-US" sz="3600">
                <a:sym typeface="+mn-ea"/>
              </a:rPr>
              <a:t>神自己是圣的，被称为以色列的圣者</a:t>
            </a:r>
            <a:endParaRPr lang="zh-CN" altLang="en-US" sz="3600">
              <a:sym typeface="+mn-ea"/>
            </a:endParaRPr>
          </a:p>
          <a:p>
            <a:pPr marL="571500" indent="-571500">
              <a:buFont typeface="Arial" panose="020B0604020202020204" pitchFamily="34" charset="0"/>
              <a:buChar char="•"/>
            </a:pPr>
            <a:endParaRPr lang="zh-CN" altLang="en-US" sz="3600">
              <a:sym typeface="+mn-ea"/>
            </a:endParaRPr>
          </a:p>
          <a:p>
            <a:pPr marL="571500" indent="-571500">
              <a:buFont typeface="Arial" panose="020B0604020202020204" pitchFamily="34" charset="0"/>
              <a:buChar char="•"/>
            </a:pPr>
            <a:r>
              <a:rPr lang="zh-CN" altLang="en-US" sz="3600">
                <a:solidFill>
                  <a:srgbClr val="0000FF"/>
                </a:solidFill>
                <a:sym typeface="+mn-ea"/>
              </a:rPr>
              <a:t>圣哉，圣哉，圣哉</a:t>
            </a:r>
            <a:r>
              <a:rPr lang="zh-CN" altLang="en-US" sz="3600">
                <a:sym typeface="+mn-ea"/>
              </a:rPr>
              <a:t>，万军之耶和华；祂的荣光充满全地。（赛6:3）</a:t>
            </a:r>
            <a:endParaRPr lang="zh-CN" altLang="en-US" sz="3600">
              <a:sym typeface="+mn-ea"/>
            </a:endParaRPr>
          </a:p>
          <a:p>
            <a:pPr marL="571500" indent="-571500"/>
            <a:endParaRPr lang="zh-CN"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38735" y="164465"/>
            <a:ext cx="12343765" cy="14813280"/>
          </a:xfrm>
          <a:prstGeom prst="rect">
            <a:avLst/>
          </a:prstGeom>
          <a:noFill/>
        </p:spPr>
        <p:txBody>
          <a:bodyPr wrap="square" rtlCol="0">
            <a:spAutoFit/>
          </a:bodyPr>
          <a:p>
            <a:pPr algn="ctr"/>
            <a:endParaRPr lang="zh-CN" altLang="en-US" sz="4800">
              <a:sym typeface="+mn-ea"/>
            </a:endParaRPr>
          </a:p>
          <a:p>
            <a:pPr marL="571500" indent="-571500">
              <a:buFont typeface="Wingdings" panose="05000000000000000000" charset="0"/>
              <a:buChar char="l"/>
            </a:pPr>
            <a:r>
              <a:rPr lang="zh-CN" altLang="en-US" sz="4800">
                <a:solidFill>
                  <a:srgbClr val="0000FF"/>
                </a:solidFill>
                <a:sym typeface="+mn-ea"/>
              </a:rPr>
              <a:t>要求百姓效法祂的圣洁</a:t>
            </a:r>
            <a:endParaRPr lang="zh-CN" altLang="en-US" sz="4800">
              <a:solidFill>
                <a:srgbClr val="0000FF"/>
              </a:solidFill>
              <a:sym typeface="+mn-ea"/>
            </a:endParaRPr>
          </a:p>
          <a:p>
            <a:pPr marL="571500" indent="-571500">
              <a:buFont typeface="Arial" panose="020B0604020202020204" pitchFamily="34" charset="0"/>
              <a:buChar char="•"/>
            </a:pPr>
            <a:r>
              <a:rPr lang="zh-CN" altLang="en-US" sz="4800">
                <a:sym typeface="+mn-ea"/>
              </a:rPr>
              <a:t>你们要圣洁，因为我耶和华你们的神是</a:t>
            </a:r>
            <a:r>
              <a:rPr lang="zh-CN" altLang="en-US" sz="4800">
                <a:solidFill>
                  <a:srgbClr val="0000FF"/>
                </a:solidFill>
                <a:sym typeface="+mn-ea"/>
              </a:rPr>
              <a:t>圣洁</a:t>
            </a:r>
            <a:r>
              <a:rPr lang="zh-CN" altLang="en-US" sz="4800">
                <a:sym typeface="+mn-ea"/>
              </a:rPr>
              <a:t>的。（利19:2）</a:t>
            </a:r>
            <a:endParaRPr lang="zh-CN" altLang="en-US" sz="4800">
              <a:sym typeface="+mn-ea"/>
            </a:endParaRPr>
          </a:p>
          <a:p>
            <a:pPr marL="571500" indent="-571500">
              <a:buFont typeface="Arial" panose="020B0604020202020204" pitchFamily="34" charset="0"/>
              <a:buChar char="•"/>
            </a:pPr>
            <a:endParaRPr lang="zh-CN" altLang="en-US" sz="4800">
              <a:sym typeface="+mn-ea"/>
            </a:endParaRPr>
          </a:p>
          <a:p>
            <a:pPr marL="571500" indent="-571500">
              <a:buFont typeface="Arial" panose="020B0604020202020204" pitchFamily="34" charset="0"/>
              <a:buChar char="•"/>
            </a:pPr>
            <a:r>
              <a:rPr lang="zh-CN" altLang="en-US" sz="4800">
                <a:sym typeface="+mn-ea"/>
              </a:rPr>
              <a:t>你要归我作祭司的国度，为</a:t>
            </a:r>
            <a:r>
              <a:rPr lang="zh-CN" altLang="en-US" sz="4800">
                <a:solidFill>
                  <a:srgbClr val="0000FF"/>
                </a:solidFill>
                <a:sym typeface="+mn-ea"/>
              </a:rPr>
              <a:t>圣洁</a:t>
            </a:r>
            <a:r>
              <a:rPr lang="zh-CN" altLang="en-US" sz="4800">
                <a:sym typeface="+mn-ea"/>
              </a:rPr>
              <a:t>的国民。（出19:4-6）</a:t>
            </a:r>
            <a:endParaRPr lang="zh-CN" altLang="en-US" sz="4800">
              <a:sym typeface="+mn-ea"/>
            </a:endParaRPr>
          </a:p>
          <a:p>
            <a:endParaRPr lang="zh-CN" altLang="en-US" sz="5400">
              <a:sym typeface="+mn-ea"/>
            </a:endParaRPr>
          </a:p>
          <a:p>
            <a:endParaRPr lang="zh-CN" altLang="en-US" sz="6000">
              <a:sym typeface="+mn-ea"/>
            </a:endParaRPr>
          </a:p>
          <a:p>
            <a:endParaRPr lang="zh-CN" altLang="en-US" sz="6600">
              <a:sym typeface="+mn-ea"/>
            </a:endParaRPr>
          </a:p>
          <a:p>
            <a:endParaRPr lang="zh-CN" altLang="en-US" sz="7200">
              <a:sym typeface="+mn-ea"/>
            </a:endParaRPr>
          </a:p>
          <a:p>
            <a:endParaRPr lang="zh-CN" altLang="en-US" sz="8000">
              <a:sym typeface="+mn-ea"/>
            </a:endParaRPr>
          </a:p>
          <a:p>
            <a:endParaRPr lang="zh-CN" altLang="en-US" sz="8800">
              <a:sym typeface="+mn-ea"/>
            </a:endParaRPr>
          </a:p>
          <a:p>
            <a:endParaRPr lang="zh-CN" altLang="en-US" sz="9600">
              <a:sym typeface="+mn-ea"/>
            </a:endParaRPr>
          </a:p>
          <a:p>
            <a:endParaRPr lang="zh-CN" altLang="en-US" sz="96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38735" y="164465"/>
            <a:ext cx="12343765" cy="15941040"/>
          </a:xfrm>
          <a:prstGeom prst="rect">
            <a:avLst/>
          </a:prstGeom>
          <a:noFill/>
        </p:spPr>
        <p:txBody>
          <a:bodyPr wrap="square" rtlCol="0">
            <a:spAutoFit/>
          </a:bodyPr>
          <a:p>
            <a:pPr algn="ctr"/>
            <a:endParaRPr lang="zh-CN" altLang="en-US" sz="6000">
              <a:sym typeface="+mn-ea"/>
            </a:endParaRPr>
          </a:p>
          <a:p>
            <a:pPr marL="685800" indent="-685800">
              <a:buFont typeface="Wingdings" panose="05000000000000000000" charset="0"/>
              <a:buChar char="l"/>
            </a:pPr>
            <a:r>
              <a:rPr lang="zh-CN" altLang="en-US" sz="5400">
                <a:solidFill>
                  <a:srgbClr val="0000FF"/>
                </a:solidFill>
                <a:sym typeface="+mn-ea"/>
              </a:rPr>
              <a:t>要求教会要圣洁</a:t>
            </a:r>
            <a:endParaRPr lang="zh-CN" altLang="en-US" sz="5400">
              <a:solidFill>
                <a:srgbClr val="0000FF"/>
              </a:solidFill>
              <a:sym typeface="+mn-ea"/>
            </a:endParaRPr>
          </a:p>
          <a:p>
            <a:pPr marL="685800" indent="-685800">
              <a:buFont typeface="Wingdings" panose="05000000000000000000" charset="0"/>
              <a:buChar char="l"/>
            </a:pPr>
            <a:endParaRPr lang="zh-CN" altLang="en-US" sz="5400">
              <a:solidFill>
                <a:srgbClr val="0000FF"/>
              </a:solidFill>
              <a:sym typeface="+mn-ea"/>
            </a:endParaRPr>
          </a:p>
          <a:p>
            <a:pPr marL="571500" indent="-571500">
              <a:buFont typeface="Arial" panose="020B0604020202020204" pitchFamily="34" charset="0"/>
              <a:buChar char="•"/>
            </a:pPr>
            <a:r>
              <a:rPr lang="zh-CN" altLang="en-US" sz="5400">
                <a:sym typeface="+mn-ea"/>
              </a:rPr>
              <a:t>要用水藉着道把教会洗净，成为</a:t>
            </a:r>
            <a:r>
              <a:rPr lang="zh-CN" altLang="en-US" sz="5400">
                <a:solidFill>
                  <a:srgbClr val="0000FF"/>
                </a:solidFill>
                <a:sym typeface="+mn-ea"/>
              </a:rPr>
              <a:t>圣洁</a:t>
            </a:r>
            <a:r>
              <a:rPr lang="zh-CN" altLang="en-US" sz="5400">
                <a:sym typeface="+mn-ea"/>
              </a:rPr>
              <a:t>，可以献给自己，作个荣耀的教会 ....乃是圣洁没有瑕疵的。（弗5:26-27）</a:t>
            </a:r>
            <a:endParaRPr lang="zh-CN" altLang="en-US" sz="5400">
              <a:sym typeface="+mn-ea"/>
            </a:endParaRPr>
          </a:p>
          <a:p>
            <a:endParaRPr lang="zh-CN" altLang="en-US" sz="6000">
              <a:sym typeface="+mn-ea"/>
            </a:endParaRPr>
          </a:p>
          <a:p>
            <a:endParaRPr lang="zh-CN" altLang="en-US" sz="6600">
              <a:sym typeface="+mn-ea"/>
            </a:endParaRPr>
          </a:p>
          <a:p>
            <a:endParaRPr lang="zh-CN" altLang="en-US" sz="7200">
              <a:sym typeface="+mn-ea"/>
            </a:endParaRPr>
          </a:p>
          <a:p>
            <a:endParaRPr lang="zh-CN" altLang="en-US" sz="8000">
              <a:sym typeface="+mn-ea"/>
            </a:endParaRPr>
          </a:p>
          <a:p>
            <a:endParaRPr lang="zh-CN" altLang="en-US" sz="8800">
              <a:sym typeface="+mn-ea"/>
            </a:endParaRPr>
          </a:p>
          <a:p>
            <a:endParaRPr lang="zh-CN" altLang="en-US" sz="9600">
              <a:sym typeface="+mn-ea"/>
            </a:endParaRPr>
          </a:p>
          <a:p>
            <a:endParaRPr lang="zh-CN" altLang="en-US" sz="11500">
              <a:sym typeface="+mn-ea"/>
            </a:endParaRPr>
          </a:p>
          <a:p>
            <a:endParaRPr lang="zh-CN" altLang="en-US" sz="115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184150" y="167005"/>
            <a:ext cx="11306810" cy="6156960"/>
          </a:xfrm>
          <a:prstGeom prst="rect">
            <a:avLst/>
          </a:prstGeom>
          <a:noFill/>
        </p:spPr>
        <p:txBody>
          <a:bodyPr wrap="square" rtlCol="0">
            <a:spAutoFit/>
          </a:bodyPr>
          <a:p>
            <a:pPr algn="ctr"/>
            <a:r>
              <a:rPr lang="en-US" altLang="zh-CN" sz="4800" b="1">
                <a:sym typeface="+mn-ea"/>
              </a:rPr>
              <a:t>3</a:t>
            </a:r>
            <a:r>
              <a:rPr lang="zh-CN" altLang="en-US" sz="4800" b="1">
                <a:sym typeface="+mn-ea"/>
              </a:rPr>
              <a:t>.5 平安（即和平或秩序）</a:t>
            </a:r>
            <a:endParaRPr lang="zh-CN" altLang="en-US" sz="4800" b="1">
              <a:sym typeface="+mn-ea"/>
            </a:endParaRPr>
          </a:p>
          <a:p>
            <a:r>
              <a:rPr lang="zh-CN" altLang="en-US" sz="4400" b="1">
                <a:solidFill>
                  <a:srgbClr val="0000FF"/>
                </a:solidFill>
                <a:sym typeface="+mn-ea"/>
              </a:rPr>
              <a:t>定义：</a:t>
            </a:r>
            <a:endParaRPr lang="zh-CN" altLang="en-US" sz="4400" b="1">
              <a:solidFill>
                <a:srgbClr val="0000FF"/>
              </a:solidFill>
              <a:sym typeface="+mn-ea"/>
            </a:endParaRPr>
          </a:p>
          <a:p>
            <a:r>
              <a:rPr lang="zh-CN" altLang="en-US" sz="4400">
                <a:sym typeface="+mn-ea"/>
              </a:rPr>
              <a:t>在神的实存和祂的作为里，</a:t>
            </a:r>
            <a:r>
              <a:rPr lang="zh-CN" altLang="en-US" sz="4400" b="1" u="sng">
                <a:solidFill>
                  <a:srgbClr val="0000FF"/>
                </a:solidFill>
                <a:sym typeface="+mn-ea"/>
              </a:rPr>
              <a:t>脱离</a:t>
            </a:r>
            <a:r>
              <a:rPr lang="zh-CN" altLang="en-US" sz="4400">
                <a:sym typeface="+mn-ea"/>
              </a:rPr>
              <a:t>了一切的混乱和失序，然而祂仍</a:t>
            </a:r>
            <a:r>
              <a:rPr lang="zh-CN" altLang="en-US" sz="4400" b="1" u="sng">
                <a:solidFill>
                  <a:srgbClr val="0000FF"/>
                </a:solidFill>
                <a:sym typeface="+mn-ea"/>
              </a:rPr>
              <a:t>持续活跃地进行</a:t>
            </a:r>
            <a:r>
              <a:rPr lang="zh-CN" altLang="en-US" sz="4400">
                <a:sym typeface="+mn-ea"/>
              </a:rPr>
              <a:t>极多有秩序，全然受掌控，并同时发生的事。</a:t>
            </a:r>
            <a:endParaRPr lang="zh-CN" altLang="en-US" sz="4400">
              <a:sym typeface="+mn-ea"/>
            </a:endParaRPr>
          </a:p>
          <a:p>
            <a:endParaRPr lang="zh-CN" altLang="en-US" sz="4800">
              <a:sym typeface="+mn-ea"/>
            </a:endParaRPr>
          </a:p>
          <a:p>
            <a:endParaRPr lang="zh-CN" altLang="en-US" sz="5400">
              <a:sym typeface="+mn-ea"/>
            </a:endParaRPr>
          </a:p>
          <a:p>
            <a:endParaRPr lang="zh-CN" altLang="en-US" sz="54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970280" y="730250"/>
            <a:ext cx="10250805" cy="5273040"/>
          </a:xfrm>
          <a:prstGeom prst="rect">
            <a:avLst/>
          </a:prstGeom>
          <a:noFill/>
        </p:spPr>
        <p:txBody>
          <a:bodyPr wrap="square" rtlCol="0">
            <a:spAutoFit/>
          </a:bodyPr>
          <a:p>
            <a:r>
              <a:rPr lang="zh-CN" altLang="en-US" sz="6000" b="1">
                <a:solidFill>
                  <a:srgbClr val="0000FF"/>
                </a:solidFill>
                <a:sym typeface="+mn-ea"/>
              </a:rPr>
              <a:t>经文支持：</a:t>
            </a:r>
            <a:endParaRPr lang="zh-CN" altLang="en-US" sz="6000" b="1">
              <a:solidFill>
                <a:srgbClr val="0000FF"/>
              </a:solidFill>
              <a:sym typeface="+mn-ea"/>
            </a:endParaRPr>
          </a:p>
          <a:p>
            <a:pPr marL="685800" indent="-685800">
              <a:buFont typeface="Arial" panose="020B0604020202020204" pitchFamily="34" charset="0"/>
              <a:buChar char="•"/>
            </a:pPr>
            <a:r>
              <a:rPr lang="zh-CN" altLang="en-US" sz="4800">
                <a:sym typeface="+mn-ea"/>
              </a:rPr>
              <a:t>因为神的道不是叫人混乱，乃是叫人</a:t>
            </a:r>
            <a:r>
              <a:rPr lang="zh-CN" altLang="en-US" sz="4800">
                <a:solidFill>
                  <a:srgbClr val="0000FF"/>
                </a:solidFill>
                <a:sym typeface="+mn-ea"/>
              </a:rPr>
              <a:t>安静</a:t>
            </a:r>
            <a:r>
              <a:rPr lang="zh-CN" altLang="en-US" sz="4800">
                <a:sym typeface="+mn-ea"/>
              </a:rPr>
              <a:t>。（林前14:33）</a:t>
            </a:r>
            <a:endParaRPr lang="zh-CN" altLang="en-US" sz="4800">
              <a:sym typeface="+mn-ea"/>
            </a:endParaRPr>
          </a:p>
          <a:p>
            <a:pPr marL="685800" indent="-685800">
              <a:buFont typeface="Arial" panose="020B0604020202020204" pitchFamily="34" charset="0"/>
              <a:buChar char="•"/>
            </a:pPr>
            <a:r>
              <a:rPr lang="zh-CN" altLang="en-US" sz="4800">
                <a:sym typeface="+mn-ea"/>
              </a:rPr>
              <a:t>祂的道是安乐，祂的路全是</a:t>
            </a:r>
            <a:r>
              <a:rPr lang="zh-CN" altLang="en-US" sz="4800">
                <a:solidFill>
                  <a:srgbClr val="0000FF"/>
                </a:solidFill>
                <a:sym typeface="+mn-ea"/>
              </a:rPr>
              <a:t>平安</a:t>
            </a:r>
            <a:r>
              <a:rPr lang="zh-CN" altLang="en-US" sz="4800">
                <a:sym typeface="+mn-ea"/>
              </a:rPr>
              <a:t>。（箴3:17）</a:t>
            </a:r>
            <a:endParaRPr lang="zh-CN" altLang="en-US" sz="4800">
              <a:sym typeface="+mn-ea"/>
            </a:endParaRPr>
          </a:p>
          <a:p>
            <a:pPr marL="571500" indent="-571500">
              <a:buFont typeface="Arial" panose="020B0604020202020204" pitchFamily="34" charset="0"/>
              <a:buChar char="•"/>
            </a:pPr>
            <a:r>
              <a:rPr lang="zh-CN" altLang="en-US" sz="4400">
                <a:sym typeface="+mn-ea"/>
              </a:rPr>
              <a:t>愿赐</a:t>
            </a:r>
            <a:r>
              <a:rPr lang="zh-CN" altLang="en-US" sz="4400">
                <a:solidFill>
                  <a:srgbClr val="0000FF"/>
                </a:solidFill>
                <a:sym typeface="+mn-ea"/>
              </a:rPr>
              <a:t>平安</a:t>
            </a:r>
            <a:r>
              <a:rPr lang="zh-CN" altLang="en-US" sz="4400">
                <a:sym typeface="+mn-ea"/>
              </a:rPr>
              <a:t>的神常和你们众人同在，阿门！（罗15:33）</a:t>
            </a:r>
            <a:endParaRPr lang="zh-CN" alt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241300" y="342265"/>
            <a:ext cx="12210415" cy="3657600"/>
          </a:xfrm>
          <a:prstGeom prst="rect">
            <a:avLst/>
          </a:prstGeom>
          <a:noFill/>
        </p:spPr>
        <p:txBody>
          <a:bodyPr wrap="square" rtlCol="0">
            <a:spAutoFit/>
          </a:bodyPr>
          <a:p>
            <a:pPr algn="ctr"/>
            <a:r>
              <a:rPr lang="en-US" altLang="zh-CN" sz="5400" b="1">
                <a:sym typeface="+mn-ea"/>
              </a:rPr>
              <a:t>3</a:t>
            </a:r>
            <a:r>
              <a:rPr lang="zh-CN" altLang="en-US" sz="5400" b="1">
                <a:sym typeface="+mn-ea"/>
              </a:rPr>
              <a:t>.6 公义，公正</a:t>
            </a:r>
            <a:endParaRPr lang="zh-CN" altLang="en-US" sz="5400" b="1">
              <a:sym typeface="+mn-ea"/>
            </a:endParaRPr>
          </a:p>
          <a:p>
            <a:r>
              <a:rPr lang="zh-CN" altLang="en-US" sz="4800" b="1">
                <a:solidFill>
                  <a:srgbClr val="0000FF"/>
                </a:solidFill>
                <a:sym typeface="+mn-ea"/>
              </a:rPr>
              <a:t>定义：</a:t>
            </a:r>
            <a:endParaRPr lang="zh-CN" altLang="en-US" sz="4800" b="1">
              <a:solidFill>
                <a:srgbClr val="0000FF"/>
              </a:solidFill>
              <a:sym typeface="+mn-ea"/>
            </a:endParaRPr>
          </a:p>
          <a:p>
            <a:r>
              <a:rPr lang="zh-CN" altLang="en-US" sz="4400">
                <a:sym typeface="+mn-ea"/>
              </a:rPr>
              <a:t>神的作为总是与正确之事</a:t>
            </a:r>
            <a:r>
              <a:rPr lang="zh-CN" altLang="en-US" sz="4400" b="1" u="sng">
                <a:solidFill>
                  <a:srgbClr val="0000FF"/>
                </a:solidFill>
                <a:sym typeface="+mn-ea"/>
              </a:rPr>
              <a:t>符合一致</a:t>
            </a:r>
            <a:r>
              <a:rPr lang="zh-CN" altLang="en-US" sz="4400">
                <a:sym typeface="+mn-ea"/>
              </a:rPr>
              <a:t>，而祂自己就是判定何为正确之事的</a:t>
            </a:r>
            <a:r>
              <a:rPr lang="zh-CN" altLang="en-US" sz="4400" b="1" u="sng">
                <a:solidFill>
                  <a:srgbClr val="0000FF"/>
                </a:solidFill>
                <a:sym typeface="+mn-ea"/>
              </a:rPr>
              <a:t>最终标准</a:t>
            </a:r>
            <a:r>
              <a:rPr lang="zh-CN" altLang="en-US" sz="4400">
                <a:sym typeface="+mn-ea"/>
              </a:rPr>
              <a:t>。</a:t>
            </a:r>
            <a:endParaRPr lang="zh-CN" altLang="en-US" sz="4400">
              <a:sym typeface="+mn-ea"/>
            </a:endParaRPr>
          </a:p>
          <a:p>
            <a:endParaRPr lang="zh-CN" alt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34290" y="342265"/>
            <a:ext cx="12026265" cy="6918960"/>
          </a:xfrm>
          <a:prstGeom prst="rect">
            <a:avLst/>
          </a:prstGeom>
          <a:noFill/>
        </p:spPr>
        <p:txBody>
          <a:bodyPr wrap="square" rtlCol="0">
            <a:spAutoFit/>
          </a:bodyPr>
          <a:p>
            <a:pPr algn="ctr"/>
            <a:r>
              <a:rPr lang="en-US" altLang="zh-CN" sz="5400" b="1">
                <a:sym typeface="+mn-ea"/>
              </a:rPr>
              <a:t>3</a:t>
            </a:r>
            <a:r>
              <a:rPr lang="zh-CN" altLang="en-US" sz="5400" b="1">
                <a:sym typeface="+mn-ea"/>
              </a:rPr>
              <a:t>.6 公义，公正</a:t>
            </a:r>
            <a:endParaRPr lang="zh-CN" altLang="en-US" sz="5400" b="1">
              <a:sym typeface="+mn-ea"/>
            </a:endParaRPr>
          </a:p>
          <a:p>
            <a:r>
              <a:rPr lang="zh-CN" altLang="en-US" sz="4800" b="1">
                <a:solidFill>
                  <a:srgbClr val="0000FF"/>
                </a:solidFill>
                <a:sym typeface="+mn-ea"/>
              </a:rPr>
              <a:t>经文支持：</a:t>
            </a:r>
            <a:endParaRPr lang="zh-CN" altLang="en-US" sz="4800" b="1">
              <a:solidFill>
                <a:srgbClr val="0000FF"/>
              </a:solidFill>
              <a:sym typeface="+mn-ea"/>
            </a:endParaRPr>
          </a:p>
          <a:p>
            <a:endParaRPr lang="zh-CN" altLang="en-US" sz="5400" b="1">
              <a:solidFill>
                <a:srgbClr val="0000FF"/>
              </a:solidFill>
              <a:sym typeface="+mn-ea"/>
            </a:endParaRPr>
          </a:p>
          <a:p>
            <a:pPr marL="571500" indent="-571500">
              <a:buFont typeface="Arial" panose="020B0604020202020204" pitchFamily="34" charset="0"/>
              <a:buChar char="•"/>
            </a:pPr>
            <a:r>
              <a:rPr lang="zh-CN" altLang="en-US" sz="4400">
                <a:sym typeface="+mn-ea"/>
              </a:rPr>
              <a:t>祂的作为完全；祂所行的</a:t>
            </a:r>
            <a:r>
              <a:rPr lang="zh-CN" altLang="en-US" sz="4400">
                <a:solidFill>
                  <a:srgbClr val="0000FF"/>
                </a:solidFill>
                <a:sym typeface="+mn-ea"/>
              </a:rPr>
              <a:t>无不公平</a:t>
            </a:r>
            <a:r>
              <a:rPr lang="zh-CN" altLang="en-US" sz="4400">
                <a:sym typeface="+mn-ea"/>
              </a:rPr>
              <a:t>，是诚实无伪的神</a:t>
            </a:r>
            <a:r>
              <a:rPr lang="zh-CN" altLang="en-US" sz="4400">
                <a:solidFill>
                  <a:srgbClr val="0000FF"/>
                </a:solidFill>
                <a:sym typeface="+mn-ea"/>
              </a:rPr>
              <a:t>又公义</a:t>
            </a:r>
            <a:r>
              <a:rPr lang="zh-CN" altLang="en-US" sz="4400">
                <a:sym typeface="+mn-ea"/>
              </a:rPr>
              <a:t>、</a:t>
            </a:r>
            <a:r>
              <a:rPr lang="zh-CN" altLang="en-US" sz="4400">
                <a:solidFill>
                  <a:srgbClr val="0000FF"/>
                </a:solidFill>
                <a:sym typeface="+mn-ea"/>
              </a:rPr>
              <a:t>又正直</a:t>
            </a:r>
            <a:r>
              <a:rPr lang="zh-CN" altLang="en-US" sz="4400">
                <a:sym typeface="+mn-ea"/>
              </a:rPr>
              <a:t>。（申32:4）</a:t>
            </a:r>
            <a:endParaRPr lang="zh-CN" altLang="en-US" sz="4400">
              <a:sym typeface="+mn-ea"/>
            </a:endParaRPr>
          </a:p>
          <a:p>
            <a:pPr marL="571500" indent="-571500">
              <a:buFont typeface="Arial" panose="020B0604020202020204" pitchFamily="34" charset="0"/>
              <a:buChar char="•"/>
            </a:pPr>
            <a:r>
              <a:rPr lang="zh-CN" altLang="en-US" sz="4400">
                <a:sym typeface="+mn-ea"/>
              </a:rPr>
              <a:t>审判全地的主，岂不行</a:t>
            </a:r>
            <a:r>
              <a:rPr lang="zh-CN" altLang="en-US" sz="4400">
                <a:solidFill>
                  <a:srgbClr val="0000FF"/>
                </a:solidFill>
                <a:sym typeface="+mn-ea"/>
              </a:rPr>
              <a:t>公义</a:t>
            </a:r>
            <a:r>
              <a:rPr lang="zh-CN" altLang="en-US" sz="4400">
                <a:sym typeface="+mn-ea"/>
              </a:rPr>
              <a:t>吗？（创18:25）</a:t>
            </a:r>
            <a:endParaRPr lang="zh-CN" altLang="en-US" sz="4400">
              <a:sym typeface="+mn-ea"/>
            </a:endParaRPr>
          </a:p>
          <a:p>
            <a:pPr marL="571500" indent="-571500">
              <a:buFont typeface="Arial" panose="020B0604020202020204" pitchFamily="34" charset="0"/>
              <a:buChar char="•"/>
            </a:pPr>
            <a:r>
              <a:rPr lang="zh-CN" altLang="en-US" sz="4000">
                <a:sym typeface="+mn-ea"/>
              </a:rPr>
              <a:t>因为祂用忍耐的心宽容人先时所犯的罪，好在今时显明</a:t>
            </a:r>
            <a:r>
              <a:rPr lang="zh-CN" altLang="en-US" sz="4000">
                <a:solidFill>
                  <a:srgbClr val="0000FF"/>
                </a:solidFill>
                <a:sym typeface="+mn-ea"/>
              </a:rPr>
              <a:t>祂的义</a:t>
            </a:r>
            <a:r>
              <a:rPr lang="zh-CN" altLang="en-US" sz="4000">
                <a:sym typeface="+mn-ea"/>
              </a:rPr>
              <a:t>；使人知道祂自己为义，也称信耶稣的人为义。（罗3:25-26）</a:t>
            </a:r>
            <a:endParaRPr lang="zh-CN" altLang="en-US" sz="4000">
              <a:sym typeface="+mn-ea"/>
            </a:endParaRPr>
          </a:p>
          <a:p>
            <a:endParaRPr lang="zh-CN" altLang="en-US" sz="40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custDataLst>
              <p:tags r:id="rId1"/>
            </p:custDataLst>
          </p:nvPr>
        </p:nvSpPr>
        <p:spPr>
          <a:xfrm rot="17700000">
            <a:off x="3917197" y="2186629"/>
            <a:ext cx="1885400" cy="859576"/>
          </a:xfrm>
          <a:custGeom>
            <a:avLst/>
            <a:gdLst>
              <a:gd name="connsiteX0" fmla="*/ 904934 w 904934"/>
              <a:gd name="connsiteY0" fmla="*/ 491988 h 491988"/>
              <a:gd name="connsiteX1" fmla="*/ 579347 w 904934"/>
              <a:gd name="connsiteY1" fmla="*/ 491988 h 491988"/>
              <a:gd name="connsiteX2" fmla="*/ 0 w 904934"/>
              <a:gd name="connsiteY2" fmla="*/ 0 h 491988"/>
              <a:gd name="connsiteX3" fmla="*/ 325587 w 904934"/>
              <a:gd name="connsiteY3" fmla="*/ 0 h 491988"/>
            </a:gdLst>
            <a:ahLst/>
            <a:cxnLst>
              <a:cxn ang="0">
                <a:pos x="connsiteX0" y="connsiteY0"/>
              </a:cxn>
              <a:cxn ang="0">
                <a:pos x="connsiteX1" y="connsiteY1"/>
              </a:cxn>
              <a:cxn ang="0">
                <a:pos x="connsiteX2" y="connsiteY2"/>
              </a:cxn>
              <a:cxn ang="0">
                <a:pos x="connsiteX3" y="connsiteY3"/>
              </a:cxn>
            </a:cxnLst>
            <a:rect l="l" t="t" r="r" b="b"/>
            <a:pathLst>
              <a:path w="904934" h="491988">
                <a:moveTo>
                  <a:pt x="904934" y="491988"/>
                </a:moveTo>
                <a:lnTo>
                  <a:pt x="579347" y="491988"/>
                </a:lnTo>
                <a:lnTo>
                  <a:pt x="0" y="0"/>
                </a:lnTo>
                <a:lnTo>
                  <a:pt x="325587" y="0"/>
                </a:lnTo>
                <a:close/>
              </a:path>
            </a:pathLst>
          </a:custGeom>
          <a:solidFill>
            <a:schemeClr val="accent1">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normAutofit/>
          </a:bodyPr>
          <a:lstStyle/>
          <a:p>
            <a:pPr algn="ctr">
              <a:lnSpc>
                <a:spcPct val="130000"/>
              </a:lnSpc>
            </a:pPr>
            <a:endParaRPr lang="zh-CN" altLang="en-US" kern="0">
              <a:solidFill>
                <a:srgbClr val="FFFFFF"/>
              </a:solidFill>
              <a:sym typeface="Arial" panose="020B0604020202020204" pitchFamily="34" charset="0"/>
            </a:endParaRPr>
          </a:p>
        </p:txBody>
      </p:sp>
      <p:sp>
        <p:nvSpPr>
          <p:cNvPr id="25" name="任意多边形 24"/>
          <p:cNvSpPr/>
          <p:nvPr>
            <p:custDataLst>
              <p:tags r:id="rId2"/>
            </p:custDataLst>
          </p:nvPr>
        </p:nvSpPr>
        <p:spPr>
          <a:xfrm rot="20120297">
            <a:off x="1097895" y="2145094"/>
            <a:ext cx="4745216" cy="1311747"/>
          </a:xfrm>
          <a:custGeom>
            <a:avLst/>
            <a:gdLst>
              <a:gd name="connsiteX0" fmla="*/ 2715978 w 2715978"/>
              <a:gd name="connsiteY0" fmla="*/ 0 h 629598"/>
              <a:gd name="connsiteX1" fmla="*/ 2715978 w 2715978"/>
              <a:gd name="connsiteY1" fmla="*/ 629598 h 629598"/>
              <a:gd name="connsiteX2" fmla="*/ 0 w 2715978"/>
              <a:gd name="connsiteY2" fmla="*/ 629598 h 629598"/>
              <a:gd name="connsiteX3" fmla="*/ 289073 w 2715978"/>
              <a:gd name="connsiteY3" fmla="*/ 0 h 629598"/>
            </a:gdLst>
            <a:ahLst/>
            <a:cxnLst>
              <a:cxn ang="0">
                <a:pos x="connsiteX0" y="connsiteY0"/>
              </a:cxn>
              <a:cxn ang="0">
                <a:pos x="connsiteX1" y="connsiteY1"/>
              </a:cxn>
              <a:cxn ang="0">
                <a:pos x="connsiteX2" y="connsiteY2"/>
              </a:cxn>
              <a:cxn ang="0">
                <a:pos x="connsiteX3" y="connsiteY3"/>
              </a:cxn>
            </a:cxnLst>
            <a:rect l="l" t="t" r="r" b="b"/>
            <a:pathLst>
              <a:path w="2715978" h="629598">
                <a:moveTo>
                  <a:pt x="2715978" y="0"/>
                </a:moveTo>
                <a:lnTo>
                  <a:pt x="2715978" y="629598"/>
                </a:lnTo>
                <a:lnTo>
                  <a:pt x="0" y="629598"/>
                </a:lnTo>
                <a:lnTo>
                  <a:pt x="289073" y="0"/>
                </a:lnTo>
                <a:close/>
              </a:path>
            </a:pathLst>
          </a:custGeom>
          <a:solidFill>
            <a:schemeClr val="accent1"/>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lnSpc>
                <a:spcPct val="130000"/>
              </a:lnSpc>
            </a:pPr>
            <a:r>
              <a:rPr lang="en-US" altLang="zh-CN" sz="2800" b="1" kern="0" smtClean="0">
                <a:solidFill>
                  <a:srgbClr val="FFFFFF"/>
                </a:solidFill>
                <a:sym typeface="Arial" panose="020B0604020202020204" pitchFamily="34" charset="0"/>
              </a:rPr>
              <a:t>2.</a:t>
            </a:r>
            <a:r>
              <a:rPr lang="zh-CN" sz="2800" b="1" kern="0" smtClean="0">
                <a:solidFill>
                  <a:srgbClr val="FFFFFF"/>
                </a:solidFill>
                <a:sym typeface="Arial" panose="020B0604020202020204" pitchFamily="34" charset="0"/>
              </a:rPr>
              <a:t>神的</a:t>
            </a:r>
            <a:r>
              <a:rPr lang="zh-CN" sz="2800" b="1" u="sng" kern="0" smtClean="0">
                <a:solidFill>
                  <a:srgbClr val="FFC000"/>
                </a:solidFill>
                <a:sym typeface="Arial" panose="020B0604020202020204" pitchFamily="34" charset="0"/>
              </a:rPr>
              <a:t>心智</a:t>
            </a:r>
            <a:r>
              <a:rPr lang="zh-CN" sz="2800" b="1" kern="0" smtClean="0">
                <a:solidFill>
                  <a:srgbClr val="FFFFFF"/>
                </a:solidFill>
                <a:sym typeface="Arial" panose="020B0604020202020204" pitchFamily="34" charset="0"/>
              </a:rPr>
              <a:t>属性</a:t>
            </a:r>
            <a:endParaRPr lang="zh-CN" sz="2800" b="1" kern="0" smtClean="0">
              <a:solidFill>
                <a:srgbClr val="FFFFFF"/>
              </a:solidFill>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6" name="文本框 5"/>
          <p:cNvSpPr txBox="1"/>
          <p:nvPr/>
        </p:nvSpPr>
        <p:spPr>
          <a:xfrm>
            <a:off x="6379845" y="1450975"/>
            <a:ext cx="5111115" cy="3444240"/>
          </a:xfrm>
          <a:prstGeom prst="rect">
            <a:avLst/>
          </a:prstGeom>
          <a:noFill/>
        </p:spPr>
        <p:txBody>
          <a:bodyPr wrap="square" rtlCol="0">
            <a:spAutoFit/>
          </a:bodyPr>
          <a:p>
            <a:endParaRPr lang="zh-CN" altLang="en-US" sz="4400"/>
          </a:p>
          <a:p>
            <a:r>
              <a:rPr lang="zh-CN" altLang="en-US" sz="4400"/>
              <a:t>知识(Knowledge)、智慧(Wisdom)、</a:t>
            </a:r>
            <a:endParaRPr lang="zh-CN" altLang="en-US" sz="4400"/>
          </a:p>
          <a:p>
            <a:r>
              <a:rPr lang="zh-CN" altLang="en-US" sz="4400"/>
              <a:t>真实与信实(faithfulness)</a:t>
            </a:r>
            <a:endParaRPr lang="zh-CN" altLang="en-US" sz="4400"/>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8890" y="297180"/>
            <a:ext cx="12124690" cy="7162800"/>
          </a:xfrm>
          <a:prstGeom prst="rect">
            <a:avLst/>
          </a:prstGeom>
          <a:noFill/>
        </p:spPr>
        <p:txBody>
          <a:bodyPr wrap="square" rtlCol="0">
            <a:spAutoFit/>
          </a:bodyPr>
          <a:p>
            <a:pPr algn="ctr"/>
            <a:r>
              <a:rPr lang="en-US" altLang="zh-CN" sz="4800" b="1">
                <a:solidFill>
                  <a:srgbClr val="0000FF"/>
                </a:solidFill>
                <a:sym typeface="+mn-ea"/>
              </a:rPr>
              <a:t>3</a:t>
            </a:r>
            <a:r>
              <a:rPr lang="zh-CN" altLang="en-US" sz="4800" b="1">
                <a:solidFill>
                  <a:srgbClr val="0000FF"/>
                </a:solidFill>
                <a:sym typeface="+mn-ea"/>
              </a:rPr>
              <a:t>.7忌邪</a:t>
            </a:r>
            <a:endParaRPr lang="zh-CN" altLang="en-US" sz="4800" b="1">
              <a:solidFill>
                <a:srgbClr val="0000FF"/>
              </a:solidFill>
              <a:sym typeface="+mn-ea"/>
            </a:endParaRPr>
          </a:p>
          <a:p>
            <a:r>
              <a:rPr lang="zh-CN" altLang="en-US" sz="4400" b="1">
                <a:solidFill>
                  <a:srgbClr val="0000FF"/>
                </a:solidFill>
                <a:sym typeface="+mn-ea"/>
              </a:rPr>
              <a:t>定义：</a:t>
            </a:r>
            <a:endParaRPr lang="zh-CN" altLang="en-US" sz="4400" b="1">
              <a:solidFill>
                <a:srgbClr val="0000FF"/>
              </a:solidFill>
              <a:sym typeface="+mn-ea"/>
            </a:endParaRPr>
          </a:p>
          <a:p>
            <a:r>
              <a:rPr lang="zh-CN" altLang="en-US" sz="4400">
                <a:sym typeface="+mn-ea"/>
              </a:rPr>
              <a:t>神不断地寻求</a:t>
            </a:r>
            <a:r>
              <a:rPr lang="zh-CN" altLang="en-US" sz="4400" b="1" u="sng">
                <a:solidFill>
                  <a:srgbClr val="0000FF"/>
                </a:solidFill>
                <a:sym typeface="+mn-ea"/>
              </a:rPr>
              <a:t>保护</a:t>
            </a:r>
            <a:r>
              <a:rPr lang="zh-CN" altLang="en-US" sz="4400">
                <a:sym typeface="+mn-ea"/>
              </a:rPr>
              <a:t>祂自己的尊荣。</a:t>
            </a:r>
            <a:endParaRPr lang="zh-CN" altLang="en-US" sz="4400">
              <a:sym typeface="+mn-ea"/>
            </a:endParaRPr>
          </a:p>
          <a:p>
            <a:endParaRPr lang="zh-CN" altLang="en-US" sz="4800">
              <a:sym typeface="+mn-ea"/>
            </a:endParaRPr>
          </a:p>
          <a:p>
            <a:r>
              <a:rPr lang="zh-CN" altLang="en-US" sz="4000" b="1">
                <a:solidFill>
                  <a:srgbClr val="0000FF"/>
                </a:solidFill>
                <a:sym typeface="+mn-ea"/>
              </a:rPr>
              <a:t>经文支持：</a:t>
            </a:r>
            <a:endParaRPr lang="zh-CN" altLang="en-US" sz="4000" b="1">
              <a:solidFill>
                <a:srgbClr val="0000FF"/>
              </a:solidFill>
              <a:sym typeface="+mn-ea"/>
            </a:endParaRPr>
          </a:p>
          <a:p>
            <a:pPr marL="742950" indent="-742950">
              <a:buFont typeface="Arial" panose="020B0604020202020204" pitchFamily="34" charset="0"/>
              <a:buChar char="•"/>
            </a:pPr>
            <a:r>
              <a:rPr lang="zh-CN" altLang="en-US" sz="4000">
                <a:sym typeface="+mn-ea"/>
              </a:rPr>
              <a:t>我为你们起的</a:t>
            </a:r>
            <a:r>
              <a:rPr lang="zh-CN" altLang="en-US" sz="4000">
                <a:solidFill>
                  <a:srgbClr val="0000FF"/>
                </a:solidFill>
                <a:sym typeface="+mn-ea"/>
              </a:rPr>
              <a:t>愤恨</a:t>
            </a:r>
            <a:r>
              <a:rPr lang="zh-CN" altLang="en-US" sz="4000">
                <a:sym typeface="+mn-ea"/>
              </a:rPr>
              <a:t>，原是那样的</a:t>
            </a:r>
            <a:r>
              <a:rPr lang="zh-CN" altLang="en-US" sz="4000">
                <a:solidFill>
                  <a:srgbClr val="0000FF"/>
                </a:solidFill>
                <a:sym typeface="+mn-ea"/>
              </a:rPr>
              <a:t>愤恨</a:t>
            </a:r>
            <a:r>
              <a:rPr lang="zh-CN" altLang="en-US" sz="4000">
                <a:sym typeface="+mn-ea"/>
              </a:rPr>
              <a:t>。（林后11:2）</a:t>
            </a:r>
            <a:endParaRPr lang="zh-CN" altLang="en-US" sz="4000">
              <a:sym typeface="+mn-ea"/>
            </a:endParaRPr>
          </a:p>
          <a:p>
            <a:pPr marL="742950" indent="-742950">
              <a:buFont typeface="Arial" panose="020B0604020202020204" pitchFamily="34" charset="0"/>
              <a:buChar char="•"/>
            </a:pPr>
            <a:r>
              <a:rPr lang="zh-CN" altLang="en-US" sz="4000">
                <a:sym typeface="+mn-ea"/>
              </a:rPr>
              <a:t>不可敬拜别神，因为耶和华是</a:t>
            </a:r>
            <a:r>
              <a:rPr lang="zh-CN" altLang="en-US" sz="4000">
                <a:solidFill>
                  <a:srgbClr val="0000FF"/>
                </a:solidFill>
                <a:sym typeface="+mn-ea"/>
              </a:rPr>
              <a:t>忌邪</a:t>
            </a:r>
            <a:r>
              <a:rPr lang="zh-CN" altLang="en-US" sz="4000">
                <a:sym typeface="+mn-ea"/>
              </a:rPr>
              <a:t>的神，名为</a:t>
            </a:r>
            <a:r>
              <a:rPr lang="zh-CN" altLang="en-US" sz="4000">
                <a:solidFill>
                  <a:srgbClr val="0000FF"/>
                </a:solidFill>
                <a:sym typeface="+mn-ea"/>
              </a:rPr>
              <a:t>忌邪者</a:t>
            </a:r>
            <a:r>
              <a:rPr lang="zh-CN" altLang="en-US" sz="4000">
                <a:sym typeface="+mn-ea"/>
              </a:rPr>
              <a:t>。（出34:14）</a:t>
            </a:r>
            <a:endParaRPr lang="zh-CN" altLang="en-US" sz="4000">
              <a:sym typeface="+mn-ea"/>
            </a:endParaRPr>
          </a:p>
          <a:p>
            <a:pPr marL="742950" indent="-742950">
              <a:buFont typeface="Arial" panose="020B0604020202020204" pitchFamily="34" charset="0"/>
              <a:buChar char="•"/>
            </a:pPr>
            <a:r>
              <a:rPr lang="zh-CN" altLang="en-US" sz="4000">
                <a:sym typeface="+mn-ea"/>
              </a:rPr>
              <a:t>我为自己的缘故......我必</a:t>
            </a:r>
            <a:r>
              <a:rPr lang="zh-CN" altLang="en-US" sz="4000" b="1" u="sng">
                <a:solidFill>
                  <a:srgbClr val="0000FF"/>
                </a:solidFill>
                <a:sym typeface="+mn-ea"/>
              </a:rPr>
              <a:t>不将我的荣耀归给假神</a:t>
            </a:r>
            <a:r>
              <a:rPr lang="zh-CN" altLang="en-US" sz="4000">
                <a:sym typeface="+mn-ea"/>
              </a:rPr>
              <a:t>。（赛48:11）</a:t>
            </a:r>
            <a:endParaRPr lang="zh-CN" altLang="en-US" sz="4000">
              <a:sym typeface="+mn-ea"/>
            </a:endParaRPr>
          </a:p>
          <a:p>
            <a:pPr marL="742950" indent="-742950"/>
            <a:endParaRPr lang="zh-CN" altLang="en-US" sz="40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3" name="文本框 2"/>
          <p:cNvSpPr txBox="1"/>
          <p:nvPr/>
        </p:nvSpPr>
        <p:spPr>
          <a:xfrm>
            <a:off x="436245" y="297180"/>
            <a:ext cx="11181715" cy="7802880"/>
          </a:xfrm>
          <a:prstGeom prst="rect">
            <a:avLst/>
          </a:prstGeom>
          <a:noFill/>
        </p:spPr>
        <p:txBody>
          <a:bodyPr wrap="square" rtlCol="0">
            <a:spAutoFit/>
          </a:bodyPr>
          <a:p>
            <a:pPr algn="ctr"/>
            <a:r>
              <a:rPr lang="en-US" altLang="zh-CN" sz="4400" b="1">
                <a:sym typeface="+mn-ea"/>
              </a:rPr>
              <a:t>3</a:t>
            </a:r>
            <a:r>
              <a:rPr lang="zh-CN" altLang="en-US" sz="4400" b="1">
                <a:sym typeface="+mn-ea"/>
              </a:rPr>
              <a:t>.8忿怒</a:t>
            </a:r>
            <a:endParaRPr lang="zh-CN" altLang="en-US" sz="4400" b="1">
              <a:sym typeface="+mn-ea"/>
            </a:endParaRPr>
          </a:p>
          <a:p>
            <a:r>
              <a:rPr lang="zh-CN" altLang="en-US" sz="4000" b="1">
                <a:solidFill>
                  <a:srgbClr val="0000FF"/>
                </a:solidFill>
                <a:sym typeface="+mn-ea"/>
              </a:rPr>
              <a:t>定义：</a:t>
            </a:r>
            <a:endParaRPr lang="zh-CN" altLang="en-US" sz="4000" b="1">
              <a:solidFill>
                <a:srgbClr val="0000FF"/>
              </a:solidFill>
              <a:sym typeface="+mn-ea"/>
            </a:endParaRPr>
          </a:p>
          <a:p>
            <a:r>
              <a:rPr lang="zh-CN" altLang="en-US" sz="4000">
                <a:sym typeface="+mn-ea"/>
              </a:rPr>
              <a:t>祂强烈地</a:t>
            </a:r>
            <a:r>
              <a:rPr lang="zh-CN" altLang="en-US" sz="4000" b="1" u="sng">
                <a:solidFill>
                  <a:srgbClr val="0000FF"/>
                </a:solidFill>
                <a:sym typeface="+mn-ea"/>
              </a:rPr>
              <a:t>恨恶</a:t>
            </a:r>
            <a:r>
              <a:rPr lang="zh-CN" altLang="en-US" sz="4000">
                <a:sym typeface="+mn-ea"/>
              </a:rPr>
              <a:t>所有的罪恶。</a:t>
            </a:r>
            <a:endParaRPr lang="zh-CN" altLang="en-US" sz="4000">
              <a:sym typeface="+mn-ea"/>
            </a:endParaRPr>
          </a:p>
          <a:p>
            <a:endParaRPr lang="zh-CN" altLang="en-US" sz="4400">
              <a:sym typeface="+mn-ea"/>
            </a:endParaRPr>
          </a:p>
          <a:p>
            <a:r>
              <a:rPr lang="zh-CN" altLang="en-US" sz="4000" b="1">
                <a:solidFill>
                  <a:srgbClr val="0000FF"/>
                </a:solidFill>
                <a:sym typeface="+mn-ea"/>
              </a:rPr>
              <a:t>经文支持：</a:t>
            </a:r>
            <a:endParaRPr lang="zh-CN" altLang="en-US" sz="4000" b="1">
              <a:solidFill>
                <a:srgbClr val="0000FF"/>
              </a:solidFill>
              <a:sym typeface="+mn-ea"/>
            </a:endParaRPr>
          </a:p>
          <a:p>
            <a:pPr marL="457200" indent="-457200">
              <a:buFont typeface="Arial" panose="020B0604020202020204" pitchFamily="34" charset="0"/>
              <a:buChar char="•"/>
            </a:pPr>
            <a:r>
              <a:rPr lang="zh-CN" altLang="en-US" sz="3600">
                <a:sym typeface="+mn-ea"/>
              </a:rPr>
              <a:t>我看这百姓.....你且由著我，我要向他们发</a:t>
            </a:r>
            <a:r>
              <a:rPr lang="zh-CN" altLang="en-US" sz="3600">
                <a:solidFill>
                  <a:srgbClr val="0000FF"/>
                </a:solidFill>
                <a:sym typeface="+mn-ea"/>
              </a:rPr>
              <a:t>烈怒</a:t>
            </a:r>
            <a:r>
              <a:rPr lang="zh-CN" altLang="en-US" sz="3600">
                <a:sym typeface="+mn-ea"/>
              </a:rPr>
              <a:t>，将他们灭绝.....（出32:9-10）</a:t>
            </a:r>
            <a:endParaRPr lang="zh-CN" altLang="en-US" sz="3600">
              <a:sym typeface="+mn-ea"/>
            </a:endParaRPr>
          </a:p>
          <a:p>
            <a:pPr marL="457200" indent="-457200">
              <a:buFont typeface="Arial" panose="020B0604020202020204" pitchFamily="34" charset="0"/>
              <a:buChar char="•"/>
            </a:pPr>
            <a:r>
              <a:rPr lang="zh-CN" altLang="en-US" sz="3600">
                <a:sym typeface="+mn-ea"/>
              </a:rPr>
              <a:t>信子的人有永生；不信子的人得不着永生，神的</a:t>
            </a:r>
            <a:r>
              <a:rPr lang="zh-CN" altLang="en-US" sz="3600">
                <a:solidFill>
                  <a:srgbClr val="0000FF"/>
                </a:solidFill>
                <a:sym typeface="+mn-ea"/>
              </a:rPr>
              <a:t>震怒</a:t>
            </a:r>
            <a:r>
              <a:rPr lang="zh-CN" altLang="en-US" sz="3600">
                <a:sym typeface="+mn-ea"/>
              </a:rPr>
              <a:t>常在他身上。（约3：36）</a:t>
            </a:r>
            <a:endParaRPr lang="zh-CN" altLang="en-US" sz="3600">
              <a:sym typeface="+mn-ea"/>
            </a:endParaRPr>
          </a:p>
          <a:p>
            <a:pPr marL="457200" indent="-457200">
              <a:buFont typeface="Arial" panose="020B0604020202020204" pitchFamily="34" charset="0"/>
              <a:buChar char="•"/>
            </a:pPr>
            <a:r>
              <a:rPr lang="zh-CN" altLang="en-US" sz="3200">
                <a:sym typeface="+mn-ea"/>
              </a:rPr>
              <a:t>原来神的</a:t>
            </a:r>
            <a:r>
              <a:rPr lang="zh-CN" altLang="en-US" sz="3200">
                <a:solidFill>
                  <a:srgbClr val="0000FF"/>
                </a:solidFill>
                <a:sym typeface="+mn-ea"/>
              </a:rPr>
              <a:t>忿怒</a:t>
            </a:r>
            <a:r>
              <a:rPr lang="zh-CN" altLang="en-US" sz="3200">
                <a:sym typeface="+mn-ea"/>
              </a:rPr>
              <a:t>从天上显明在一切不虔不义的人身上，就是那些行不义阻挡真理的人。（罗1:18）</a:t>
            </a:r>
            <a:endParaRPr lang="zh-CN" altLang="en-US" sz="3200">
              <a:sym typeface="+mn-ea"/>
            </a:endParaRPr>
          </a:p>
          <a:p>
            <a:pPr marL="285750" indent="-285750"/>
            <a:endParaRPr lang="zh-CN" altLang="en-US" sz="3600">
              <a:sym typeface="+mn-ea"/>
            </a:endParaRPr>
          </a:p>
          <a:p>
            <a:endParaRPr lang="zh-CN" altLang="en-US" sz="3600">
              <a:sym typeface="+mn-ea"/>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t>内容提要</a:t>
            </a:r>
            <a:endParaRPr lang="zh-CN" altLang="en-US" b="1"/>
          </a:p>
        </p:txBody>
      </p:sp>
      <p:sp>
        <p:nvSpPr>
          <p:cNvPr id="3" name="内容占位符 2"/>
          <p:cNvSpPr>
            <a:spLocks noGrp="1"/>
          </p:cNvSpPr>
          <p:nvPr>
            <p:ph idx="1"/>
          </p:nvPr>
        </p:nvSpPr>
        <p:spPr/>
        <p:txBody>
          <a:bodyPr>
            <a:normAutofit fontScale="60000"/>
          </a:bodyPr>
          <a:p>
            <a:endParaRPr lang="en-US" altLang="zh-CN" sz="4000" b="1"/>
          </a:p>
          <a:p>
            <a:r>
              <a:rPr lang="en-US" altLang="zh-CN" sz="4000" b="1">
                <a:solidFill>
                  <a:schemeClr val="tx1"/>
                </a:solidFill>
              </a:rPr>
              <a:t>1. </a:t>
            </a:r>
            <a:r>
              <a:rPr lang="zh-CN" altLang="en-US" sz="4000" b="1">
                <a:solidFill>
                  <a:schemeClr val="tx1"/>
                </a:solidFill>
              </a:rPr>
              <a:t>描述</a:t>
            </a:r>
            <a:r>
              <a:rPr sz="4000" b="1">
                <a:solidFill>
                  <a:schemeClr val="tx1"/>
                </a:solidFill>
              </a:rPr>
              <a:t>神</a:t>
            </a:r>
            <a:r>
              <a:rPr sz="4000" b="1">
                <a:solidFill>
                  <a:srgbClr val="0000FF"/>
                </a:solidFill>
              </a:rPr>
              <a:t>实存</a:t>
            </a:r>
            <a:r>
              <a:rPr sz="4000" b="1">
                <a:solidFill>
                  <a:schemeClr val="tx1"/>
                </a:solidFill>
              </a:rPr>
              <a:t>的属性</a:t>
            </a:r>
            <a:endParaRPr sz="4000" b="1">
              <a:solidFill>
                <a:schemeClr val="tx1"/>
              </a:solidFill>
            </a:endParaRPr>
          </a:p>
          <a:p>
            <a:r>
              <a:rPr lang="en-US" altLang="zh-CN" sz="4000" b="1">
                <a:solidFill>
                  <a:schemeClr val="tx1"/>
                </a:solidFill>
              </a:rPr>
              <a:t>2. </a:t>
            </a:r>
            <a:r>
              <a:rPr lang="zh-CN" altLang="en-US" sz="4000" b="1">
                <a:solidFill>
                  <a:schemeClr val="tx1"/>
                </a:solidFill>
              </a:rPr>
              <a:t>描述神的</a:t>
            </a:r>
            <a:r>
              <a:rPr lang="zh-CN" altLang="en-US" sz="4000" b="1">
                <a:solidFill>
                  <a:srgbClr val="0000FF"/>
                </a:solidFill>
              </a:rPr>
              <a:t>心智</a:t>
            </a:r>
            <a:r>
              <a:rPr lang="zh-CN" altLang="en-US" sz="4000" b="1">
                <a:solidFill>
                  <a:schemeClr val="tx1"/>
                </a:solidFill>
              </a:rPr>
              <a:t>属性</a:t>
            </a:r>
            <a:endParaRPr lang="zh-CN" altLang="en-US" sz="4000" b="1">
              <a:solidFill>
                <a:schemeClr val="tx1"/>
              </a:solidFill>
            </a:endParaRPr>
          </a:p>
          <a:p>
            <a:r>
              <a:rPr lang="en-US" altLang="zh-CN" sz="4000" b="1">
                <a:sym typeface="+mn-ea"/>
              </a:rPr>
              <a:t>3. </a:t>
            </a:r>
            <a:r>
              <a:rPr lang="zh-CN" altLang="en-US" sz="4000" b="1">
                <a:sym typeface="+mn-ea"/>
              </a:rPr>
              <a:t>描述神的</a:t>
            </a:r>
            <a:r>
              <a:rPr lang="zh-CN" altLang="en-US" sz="4000" b="1">
                <a:solidFill>
                  <a:srgbClr val="0000FF"/>
                </a:solidFill>
                <a:sym typeface="+mn-ea"/>
              </a:rPr>
              <a:t>道德</a:t>
            </a:r>
            <a:r>
              <a:rPr lang="zh-CN" altLang="en-US" sz="4000" b="1">
                <a:sym typeface="+mn-ea"/>
              </a:rPr>
              <a:t>属性</a:t>
            </a:r>
            <a:endParaRPr lang="zh-CN" altLang="en-US" sz="4000" b="1">
              <a:sym typeface="+mn-ea"/>
            </a:endParaRPr>
          </a:p>
          <a:p>
            <a:r>
              <a:rPr lang="en-US" altLang="zh-CN" sz="4000" b="1">
                <a:sym typeface="+mn-ea"/>
              </a:rPr>
              <a:t>4. </a:t>
            </a:r>
            <a:r>
              <a:rPr lang="zh-CN" altLang="en-US" sz="4000" b="1">
                <a:sym typeface="+mn-ea"/>
              </a:rPr>
              <a:t>描述</a:t>
            </a:r>
            <a:r>
              <a:rPr lang="en-US" altLang="zh-CN" sz="4000" b="1">
                <a:sym typeface="+mn-ea"/>
              </a:rPr>
              <a:t>神的目的属性</a:t>
            </a:r>
            <a:endParaRPr lang="en-US" altLang="zh-CN" sz="4000" b="1">
              <a:sym typeface="+mn-ea"/>
            </a:endParaRPr>
          </a:p>
          <a:p>
            <a:r>
              <a:rPr lang="en-US" altLang="zh-CN" sz="4000" b="1">
                <a:sym typeface="+mn-ea"/>
              </a:rPr>
              <a:t>5. </a:t>
            </a:r>
            <a:r>
              <a:rPr lang="zh-CN" altLang="en-US" sz="4000" b="1">
                <a:sym typeface="+mn-ea"/>
              </a:rPr>
              <a:t>描述</a:t>
            </a:r>
            <a:r>
              <a:rPr lang="en-US" altLang="zh-CN" sz="4000" b="1">
                <a:sym typeface="+mn-ea"/>
              </a:rPr>
              <a:t>神的总体性属性</a:t>
            </a:r>
            <a:endParaRPr lang="en-US" altLang="zh-CN" sz="4000" b="1">
              <a:sym typeface="+mn-ea"/>
            </a:endParaRPr>
          </a:p>
          <a:p>
            <a:endParaRPr lang="en-US" altLang="zh-CN">
              <a:sym typeface="+mn-ea"/>
            </a:endParaRPr>
          </a:p>
        </p:txBody>
      </p:sp>
      <p:sp>
        <p:nvSpPr>
          <p:cNvPr id="5" name="灯片编号占位符 4"/>
          <p:cNvSpPr>
            <a:spLocks noGrp="1"/>
          </p:cNvSpPr>
          <p:nvPr>
            <p:ph type="sldNum" sz="quarter" idx="12"/>
          </p:nvPr>
        </p:nvSpPr>
        <p:spPr/>
        <p:txBody>
          <a:bodyPr/>
          <a:p>
            <a:fld id="{76D3055B-5BEA-4B5F-A012-D630FB90DD8D}" type="slidenum">
              <a:rPr lang="zh-CN" altLang="en-US" smtClean="0"/>
            </a:fld>
            <a:endParaRPr lang="zh-CN" altLang="en-US"/>
          </a:p>
        </p:txBody>
      </p:sp>
      <p:sp>
        <p:nvSpPr>
          <p:cNvPr id="4" name="文本框 3"/>
          <p:cNvSpPr txBox="1"/>
          <p:nvPr/>
        </p:nvSpPr>
        <p:spPr>
          <a:xfrm>
            <a:off x="1898015" y="96520"/>
            <a:ext cx="8858250" cy="914400"/>
          </a:xfrm>
          <a:prstGeom prst="rect">
            <a:avLst/>
          </a:prstGeom>
          <a:noFill/>
        </p:spPr>
        <p:txBody>
          <a:bodyPr wrap="square" rtlCol="0">
            <a:spAutoFit/>
            <a:scene3d>
              <a:camera prst="orthographicFront"/>
              <a:lightRig rig="threePt" dir="t"/>
            </a:scene3d>
          </a:bodyPr>
          <a:p>
            <a:pPr algn="ctr"/>
            <a:r>
              <a:rPr lang="zh-CN" altLang="en-US" sz="5400" b="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rPr>
              <a:t>神的性格：可交通的属性</a:t>
            </a:r>
            <a:endParaRPr lang="zh-CN" altLang="en-US" sz="5400" b="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custDataLst>
              <p:tags r:id="rId1"/>
            </p:custDataLst>
          </p:nvPr>
        </p:nvSpPr>
        <p:spPr>
          <a:xfrm rot="17700000">
            <a:off x="3917197" y="2186629"/>
            <a:ext cx="1885400" cy="859576"/>
          </a:xfrm>
          <a:custGeom>
            <a:avLst/>
            <a:gdLst>
              <a:gd name="connsiteX0" fmla="*/ 904934 w 904934"/>
              <a:gd name="connsiteY0" fmla="*/ 491988 h 491988"/>
              <a:gd name="connsiteX1" fmla="*/ 579347 w 904934"/>
              <a:gd name="connsiteY1" fmla="*/ 491988 h 491988"/>
              <a:gd name="connsiteX2" fmla="*/ 0 w 904934"/>
              <a:gd name="connsiteY2" fmla="*/ 0 h 491988"/>
              <a:gd name="connsiteX3" fmla="*/ 325587 w 904934"/>
              <a:gd name="connsiteY3" fmla="*/ 0 h 491988"/>
            </a:gdLst>
            <a:ahLst/>
            <a:cxnLst>
              <a:cxn ang="0">
                <a:pos x="connsiteX0" y="connsiteY0"/>
              </a:cxn>
              <a:cxn ang="0">
                <a:pos x="connsiteX1" y="connsiteY1"/>
              </a:cxn>
              <a:cxn ang="0">
                <a:pos x="connsiteX2" y="connsiteY2"/>
              </a:cxn>
              <a:cxn ang="0">
                <a:pos x="connsiteX3" y="connsiteY3"/>
              </a:cxn>
            </a:cxnLst>
            <a:rect l="l" t="t" r="r" b="b"/>
            <a:pathLst>
              <a:path w="904934" h="491988">
                <a:moveTo>
                  <a:pt x="904934" y="491988"/>
                </a:moveTo>
                <a:lnTo>
                  <a:pt x="579347" y="491988"/>
                </a:lnTo>
                <a:lnTo>
                  <a:pt x="0" y="0"/>
                </a:lnTo>
                <a:lnTo>
                  <a:pt x="325587" y="0"/>
                </a:lnTo>
                <a:close/>
              </a:path>
            </a:pathLst>
          </a:custGeom>
          <a:solidFill>
            <a:schemeClr val="accent1">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normAutofit/>
          </a:bodyPr>
          <a:lstStyle/>
          <a:p>
            <a:pPr algn="ctr">
              <a:lnSpc>
                <a:spcPct val="130000"/>
              </a:lnSpc>
            </a:pPr>
            <a:endParaRPr lang="zh-CN" altLang="en-US" kern="0">
              <a:solidFill>
                <a:srgbClr val="FFFFFF"/>
              </a:solidFill>
              <a:sym typeface="Arial" panose="020B0604020202020204" pitchFamily="34" charset="0"/>
            </a:endParaRPr>
          </a:p>
        </p:txBody>
      </p:sp>
      <p:sp>
        <p:nvSpPr>
          <p:cNvPr id="25" name="任意多边形 24"/>
          <p:cNvSpPr/>
          <p:nvPr>
            <p:custDataLst>
              <p:tags r:id="rId2"/>
            </p:custDataLst>
          </p:nvPr>
        </p:nvSpPr>
        <p:spPr>
          <a:xfrm rot="20120297">
            <a:off x="1097895" y="2145094"/>
            <a:ext cx="4745216" cy="1311747"/>
          </a:xfrm>
          <a:custGeom>
            <a:avLst/>
            <a:gdLst>
              <a:gd name="connsiteX0" fmla="*/ 2715978 w 2715978"/>
              <a:gd name="connsiteY0" fmla="*/ 0 h 629598"/>
              <a:gd name="connsiteX1" fmla="*/ 2715978 w 2715978"/>
              <a:gd name="connsiteY1" fmla="*/ 629598 h 629598"/>
              <a:gd name="connsiteX2" fmla="*/ 0 w 2715978"/>
              <a:gd name="connsiteY2" fmla="*/ 629598 h 629598"/>
              <a:gd name="connsiteX3" fmla="*/ 289073 w 2715978"/>
              <a:gd name="connsiteY3" fmla="*/ 0 h 629598"/>
            </a:gdLst>
            <a:ahLst/>
            <a:cxnLst>
              <a:cxn ang="0">
                <a:pos x="connsiteX0" y="connsiteY0"/>
              </a:cxn>
              <a:cxn ang="0">
                <a:pos x="connsiteX1" y="connsiteY1"/>
              </a:cxn>
              <a:cxn ang="0">
                <a:pos x="connsiteX2" y="connsiteY2"/>
              </a:cxn>
              <a:cxn ang="0">
                <a:pos x="connsiteX3" y="connsiteY3"/>
              </a:cxn>
            </a:cxnLst>
            <a:rect l="l" t="t" r="r" b="b"/>
            <a:pathLst>
              <a:path w="2715978" h="629598">
                <a:moveTo>
                  <a:pt x="2715978" y="0"/>
                </a:moveTo>
                <a:lnTo>
                  <a:pt x="2715978" y="629598"/>
                </a:lnTo>
                <a:lnTo>
                  <a:pt x="0" y="629598"/>
                </a:lnTo>
                <a:lnTo>
                  <a:pt x="289073" y="0"/>
                </a:lnTo>
                <a:close/>
              </a:path>
            </a:pathLst>
          </a:custGeom>
          <a:solidFill>
            <a:schemeClr val="accent1"/>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lnSpc>
                <a:spcPct val="130000"/>
              </a:lnSpc>
            </a:pPr>
            <a:r>
              <a:rPr lang="en-US" altLang="zh-CN" sz="2800" b="1" kern="0" smtClean="0">
                <a:solidFill>
                  <a:srgbClr val="FFFFFF"/>
                </a:solidFill>
                <a:sym typeface="Arial" panose="020B0604020202020204" pitchFamily="34" charset="0"/>
              </a:rPr>
              <a:t>3.</a:t>
            </a:r>
            <a:r>
              <a:rPr lang="zh-CN" sz="2800" b="1" kern="0" smtClean="0">
                <a:solidFill>
                  <a:srgbClr val="FFFFFF"/>
                </a:solidFill>
                <a:sym typeface="Arial" panose="020B0604020202020204" pitchFamily="34" charset="0"/>
              </a:rPr>
              <a:t>神的</a:t>
            </a:r>
            <a:r>
              <a:rPr lang="zh-CN" sz="2800" b="1" u="sng" kern="0" smtClean="0">
                <a:solidFill>
                  <a:srgbClr val="FFC000"/>
                </a:solidFill>
                <a:sym typeface="Arial" panose="020B0604020202020204" pitchFamily="34" charset="0"/>
              </a:rPr>
              <a:t>道德</a:t>
            </a:r>
            <a:r>
              <a:rPr lang="zh-CN" sz="2800" b="1" kern="0" smtClean="0">
                <a:solidFill>
                  <a:srgbClr val="FFFFFF"/>
                </a:solidFill>
                <a:sym typeface="Arial" panose="020B0604020202020204" pitchFamily="34" charset="0"/>
              </a:rPr>
              <a:t>属性</a:t>
            </a:r>
            <a:endParaRPr lang="zh-CN" sz="2800" b="1" kern="0" smtClean="0">
              <a:solidFill>
                <a:srgbClr val="FFFFFF"/>
              </a:solidFill>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6" name="文本框 5"/>
          <p:cNvSpPr txBox="1"/>
          <p:nvPr/>
        </p:nvSpPr>
        <p:spPr>
          <a:xfrm>
            <a:off x="6075045" y="635635"/>
            <a:ext cx="5774690" cy="6187440"/>
          </a:xfrm>
          <a:prstGeom prst="rect">
            <a:avLst/>
          </a:prstGeom>
          <a:noFill/>
        </p:spPr>
        <p:txBody>
          <a:bodyPr wrap="square" rtlCol="0">
            <a:spAutoFit/>
          </a:bodyPr>
          <a:p>
            <a:r>
              <a:rPr lang="zh-CN" altLang="en-US" sz="4000"/>
              <a:t>良善(Goodness)</a:t>
            </a:r>
            <a:endParaRPr lang="zh-CN" altLang="en-US" sz="4000"/>
          </a:p>
          <a:p>
            <a:r>
              <a:rPr lang="zh-CN" altLang="en-US" sz="4000"/>
              <a:t>慈爱（Love）</a:t>
            </a:r>
            <a:endParaRPr lang="zh-CN" altLang="en-US" sz="4000"/>
          </a:p>
          <a:p>
            <a:r>
              <a:rPr lang="zh-CN" altLang="en-US" sz="4000"/>
              <a:t>怜悯（Mercy）</a:t>
            </a:r>
            <a:endParaRPr lang="zh-CN" altLang="en-US" sz="4000"/>
          </a:p>
          <a:p>
            <a:r>
              <a:rPr lang="zh-CN" altLang="en-US" sz="4000"/>
              <a:t>恩典（Grace）</a:t>
            </a:r>
            <a:endParaRPr lang="zh-CN" altLang="en-US" sz="4000"/>
          </a:p>
          <a:p>
            <a:r>
              <a:rPr lang="zh-CN" altLang="en-US" sz="4000"/>
              <a:t>忍耐（Patience）</a:t>
            </a:r>
            <a:endParaRPr lang="zh-CN" altLang="en-US" sz="4000"/>
          </a:p>
          <a:p>
            <a:r>
              <a:rPr lang="zh-CN" altLang="en-US" sz="4000"/>
              <a:t>圣洁（Holiness）</a:t>
            </a:r>
            <a:endParaRPr lang="zh-CN" altLang="en-US" sz="4000"/>
          </a:p>
          <a:p>
            <a:r>
              <a:rPr lang="zh-CN" altLang="en-US" sz="4000"/>
              <a:t>平安（Peace）</a:t>
            </a:r>
            <a:endParaRPr lang="zh-CN" altLang="en-US" sz="4000"/>
          </a:p>
          <a:p>
            <a:r>
              <a:rPr lang="zh-CN" altLang="en-US" sz="4000"/>
              <a:t>公义（Righteousness）</a:t>
            </a:r>
            <a:endParaRPr lang="zh-CN" altLang="en-US" sz="4000"/>
          </a:p>
          <a:p>
            <a:r>
              <a:rPr lang="zh-CN" altLang="en-US" sz="4000"/>
              <a:t>忌邪（Jealousy）</a:t>
            </a:r>
            <a:endParaRPr lang="zh-CN" altLang="en-US" sz="4000"/>
          </a:p>
          <a:p>
            <a:r>
              <a:rPr lang="zh-CN" altLang="en-US" sz="4000"/>
              <a:t>忿怒（Wratch）</a:t>
            </a:r>
            <a:endParaRPr lang="zh-CN" altLang="en-US" sz="4000"/>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custDataLst>
              <p:tags r:id="rId1"/>
            </p:custDataLst>
          </p:nvPr>
        </p:nvSpPr>
        <p:spPr>
          <a:xfrm rot="17700000">
            <a:off x="3917197" y="2186629"/>
            <a:ext cx="1885400" cy="859576"/>
          </a:xfrm>
          <a:custGeom>
            <a:avLst/>
            <a:gdLst>
              <a:gd name="connsiteX0" fmla="*/ 904934 w 904934"/>
              <a:gd name="connsiteY0" fmla="*/ 491988 h 491988"/>
              <a:gd name="connsiteX1" fmla="*/ 579347 w 904934"/>
              <a:gd name="connsiteY1" fmla="*/ 491988 h 491988"/>
              <a:gd name="connsiteX2" fmla="*/ 0 w 904934"/>
              <a:gd name="connsiteY2" fmla="*/ 0 h 491988"/>
              <a:gd name="connsiteX3" fmla="*/ 325587 w 904934"/>
              <a:gd name="connsiteY3" fmla="*/ 0 h 491988"/>
            </a:gdLst>
            <a:ahLst/>
            <a:cxnLst>
              <a:cxn ang="0">
                <a:pos x="connsiteX0" y="connsiteY0"/>
              </a:cxn>
              <a:cxn ang="0">
                <a:pos x="connsiteX1" y="connsiteY1"/>
              </a:cxn>
              <a:cxn ang="0">
                <a:pos x="connsiteX2" y="connsiteY2"/>
              </a:cxn>
              <a:cxn ang="0">
                <a:pos x="connsiteX3" y="connsiteY3"/>
              </a:cxn>
            </a:cxnLst>
            <a:rect l="l" t="t" r="r" b="b"/>
            <a:pathLst>
              <a:path w="904934" h="491988">
                <a:moveTo>
                  <a:pt x="904934" y="491988"/>
                </a:moveTo>
                <a:lnTo>
                  <a:pt x="579347" y="491988"/>
                </a:lnTo>
                <a:lnTo>
                  <a:pt x="0" y="0"/>
                </a:lnTo>
                <a:lnTo>
                  <a:pt x="325587" y="0"/>
                </a:lnTo>
                <a:close/>
              </a:path>
            </a:pathLst>
          </a:custGeom>
          <a:solidFill>
            <a:schemeClr val="accent1">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normAutofit/>
          </a:bodyPr>
          <a:lstStyle/>
          <a:p>
            <a:pPr algn="ctr">
              <a:lnSpc>
                <a:spcPct val="130000"/>
              </a:lnSpc>
            </a:pPr>
            <a:endParaRPr lang="zh-CN" altLang="en-US" kern="0">
              <a:solidFill>
                <a:srgbClr val="FFFFFF"/>
              </a:solidFill>
              <a:sym typeface="Arial" panose="020B0604020202020204" pitchFamily="34" charset="0"/>
            </a:endParaRPr>
          </a:p>
        </p:txBody>
      </p:sp>
      <p:sp>
        <p:nvSpPr>
          <p:cNvPr id="25" name="任意多边形 24"/>
          <p:cNvSpPr/>
          <p:nvPr>
            <p:custDataLst>
              <p:tags r:id="rId2"/>
            </p:custDataLst>
          </p:nvPr>
        </p:nvSpPr>
        <p:spPr>
          <a:xfrm rot="20120297">
            <a:off x="1097895" y="2145094"/>
            <a:ext cx="4745216" cy="1311747"/>
          </a:xfrm>
          <a:custGeom>
            <a:avLst/>
            <a:gdLst>
              <a:gd name="connsiteX0" fmla="*/ 2715978 w 2715978"/>
              <a:gd name="connsiteY0" fmla="*/ 0 h 629598"/>
              <a:gd name="connsiteX1" fmla="*/ 2715978 w 2715978"/>
              <a:gd name="connsiteY1" fmla="*/ 629598 h 629598"/>
              <a:gd name="connsiteX2" fmla="*/ 0 w 2715978"/>
              <a:gd name="connsiteY2" fmla="*/ 629598 h 629598"/>
              <a:gd name="connsiteX3" fmla="*/ 289073 w 2715978"/>
              <a:gd name="connsiteY3" fmla="*/ 0 h 629598"/>
            </a:gdLst>
            <a:ahLst/>
            <a:cxnLst>
              <a:cxn ang="0">
                <a:pos x="connsiteX0" y="connsiteY0"/>
              </a:cxn>
              <a:cxn ang="0">
                <a:pos x="connsiteX1" y="connsiteY1"/>
              </a:cxn>
              <a:cxn ang="0">
                <a:pos x="connsiteX2" y="connsiteY2"/>
              </a:cxn>
              <a:cxn ang="0">
                <a:pos x="connsiteX3" y="connsiteY3"/>
              </a:cxn>
            </a:cxnLst>
            <a:rect l="l" t="t" r="r" b="b"/>
            <a:pathLst>
              <a:path w="2715978" h="629598">
                <a:moveTo>
                  <a:pt x="2715978" y="0"/>
                </a:moveTo>
                <a:lnTo>
                  <a:pt x="2715978" y="629598"/>
                </a:lnTo>
                <a:lnTo>
                  <a:pt x="0" y="629598"/>
                </a:lnTo>
                <a:lnTo>
                  <a:pt x="289073" y="0"/>
                </a:lnTo>
                <a:close/>
              </a:path>
            </a:pathLst>
          </a:custGeom>
          <a:solidFill>
            <a:schemeClr val="accent1"/>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lnSpc>
                <a:spcPct val="130000"/>
              </a:lnSpc>
            </a:pPr>
            <a:r>
              <a:rPr lang="en-US" altLang="zh-CN" sz="2800" b="1" kern="0" smtClean="0">
                <a:solidFill>
                  <a:srgbClr val="FFFFFF"/>
                </a:solidFill>
                <a:sym typeface="Arial" panose="020B0604020202020204" pitchFamily="34" charset="0"/>
              </a:rPr>
              <a:t>4.</a:t>
            </a:r>
            <a:r>
              <a:rPr lang="zh-CN" sz="2800" b="1" kern="0" smtClean="0">
                <a:solidFill>
                  <a:srgbClr val="FFFFFF"/>
                </a:solidFill>
                <a:sym typeface="Arial" panose="020B0604020202020204" pitchFamily="34" charset="0"/>
              </a:rPr>
              <a:t>神的</a:t>
            </a:r>
            <a:r>
              <a:rPr lang="zh-CN" sz="2800" b="1" u="sng" kern="0" smtClean="0">
                <a:solidFill>
                  <a:srgbClr val="FFC000"/>
                </a:solidFill>
                <a:sym typeface="Arial" panose="020B0604020202020204" pitchFamily="34" charset="0"/>
              </a:rPr>
              <a:t>目的</a:t>
            </a:r>
            <a:r>
              <a:rPr lang="zh-CN" sz="2800" b="1" kern="0" smtClean="0">
                <a:solidFill>
                  <a:srgbClr val="FFFFFF"/>
                </a:solidFill>
                <a:sym typeface="Arial" panose="020B0604020202020204" pitchFamily="34" charset="0"/>
              </a:rPr>
              <a:t>属性</a:t>
            </a:r>
            <a:endParaRPr lang="zh-CN" sz="2800" b="1" kern="0" smtClean="0">
              <a:solidFill>
                <a:srgbClr val="FFFFFF"/>
              </a:solidFill>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6" name="文本框 5"/>
          <p:cNvSpPr txBox="1"/>
          <p:nvPr/>
        </p:nvSpPr>
        <p:spPr>
          <a:xfrm>
            <a:off x="6064250" y="1382395"/>
            <a:ext cx="5958840" cy="3139440"/>
          </a:xfrm>
          <a:prstGeom prst="rect">
            <a:avLst/>
          </a:prstGeom>
          <a:noFill/>
        </p:spPr>
        <p:txBody>
          <a:bodyPr wrap="square" rtlCol="0">
            <a:spAutoFit/>
          </a:bodyPr>
          <a:p>
            <a:r>
              <a:rPr lang="zh-CN" altLang="en-US" sz="4000"/>
              <a:t>旨意（Will）</a:t>
            </a:r>
            <a:endParaRPr lang="zh-CN" altLang="en-US" sz="4000"/>
          </a:p>
          <a:p>
            <a:r>
              <a:rPr lang="zh-CN" altLang="en-US" sz="4000"/>
              <a:t>自由（Freedom）</a:t>
            </a:r>
            <a:endParaRPr lang="zh-CN" altLang="en-US" sz="4000"/>
          </a:p>
          <a:p>
            <a:r>
              <a:rPr lang="zh-CN" altLang="en-US" sz="4000"/>
              <a:t>无所不能（Omnipotence）或全权（Sovereignty）</a:t>
            </a:r>
            <a:endParaRPr lang="zh-CN" altLang="en-US" sz="4000"/>
          </a:p>
          <a:p>
            <a:endParaRPr lang="zh-CN" altLang="en-US" sz="4000"/>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custDataLst>
              <p:tags r:id="rId1"/>
            </p:custDataLst>
          </p:nvPr>
        </p:nvSpPr>
        <p:spPr>
          <a:xfrm rot="17700000">
            <a:off x="3917197" y="2186629"/>
            <a:ext cx="1885400" cy="859576"/>
          </a:xfrm>
          <a:custGeom>
            <a:avLst/>
            <a:gdLst>
              <a:gd name="connsiteX0" fmla="*/ 904934 w 904934"/>
              <a:gd name="connsiteY0" fmla="*/ 491988 h 491988"/>
              <a:gd name="connsiteX1" fmla="*/ 579347 w 904934"/>
              <a:gd name="connsiteY1" fmla="*/ 491988 h 491988"/>
              <a:gd name="connsiteX2" fmla="*/ 0 w 904934"/>
              <a:gd name="connsiteY2" fmla="*/ 0 h 491988"/>
              <a:gd name="connsiteX3" fmla="*/ 325587 w 904934"/>
              <a:gd name="connsiteY3" fmla="*/ 0 h 491988"/>
            </a:gdLst>
            <a:ahLst/>
            <a:cxnLst>
              <a:cxn ang="0">
                <a:pos x="connsiteX0" y="connsiteY0"/>
              </a:cxn>
              <a:cxn ang="0">
                <a:pos x="connsiteX1" y="connsiteY1"/>
              </a:cxn>
              <a:cxn ang="0">
                <a:pos x="connsiteX2" y="connsiteY2"/>
              </a:cxn>
              <a:cxn ang="0">
                <a:pos x="connsiteX3" y="connsiteY3"/>
              </a:cxn>
            </a:cxnLst>
            <a:rect l="l" t="t" r="r" b="b"/>
            <a:pathLst>
              <a:path w="904934" h="491988">
                <a:moveTo>
                  <a:pt x="904934" y="491988"/>
                </a:moveTo>
                <a:lnTo>
                  <a:pt x="579347" y="491988"/>
                </a:lnTo>
                <a:lnTo>
                  <a:pt x="0" y="0"/>
                </a:lnTo>
                <a:lnTo>
                  <a:pt x="325587" y="0"/>
                </a:lnTo>
                <a:close/>
              </a:path>
            </a:pathLst>
          </a:custGeom>
          <a:solidFill>
            <a:schemeClr val="accent1">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normAutofit/>
          </a:bodyPr>
          <a:lstStyle/>
          <a:p>
            <a:pPr algn="ctr">
              <a:lnSpc>
                <a:spcPct val="130000"/>
              </a:lnSpc>
            </a:pPr>
            <a:endParaRPr lang="zh-CN" altLang="en-US" kern="0">
              <a:solidFill>
                <a:srgbClr val="FFFFFF"/>
              </a:solidFill>
              <a:sym typeface="Arial" panose="020B0604020202020204" pitchFamily="34" charset="0"/>
            </a:endParaRPr>
          </a:p>
        </p:txBody>
      </p:sp>
      <p:sp>
        <p:nvSpPr>
          <p:cNvPr id="25" name="任意多边形 24"/>
          <p:cNvSpPr/>
          <p:nvPr>
            <p:custDataLst>
              <p:tags r:id="rId2"/>
            </p:custDataLst>
          </p:nvPr>
        </p:nvSpPr>
        <p:spPr>
          <a:xfrm rot="20120297">
            <a:off x="1097895" y="2145094"/>
            <a:ext cx="4745216" cy="1311747"/>
          </a:xfrm>
          <a:custGeom>
            <a:avLst/>
            <a:gdLst>
              <a:gd name="connsiteX0" fmla="*/ 2715978 w 2715978"/>
              <a:gd name="connsiteY0" fmla="*/ 0 h 629598"/>
              <a:gd name="connsiteX1" fmla="*/ 2715978 w 2715978"/>
              <a:gd name="connsiteY1" fmla="*/ 629598 h 629598"/>
              <a:gd name="connsiteX2" fmla="*/ 0 w 2715978"/>
              <a:gd name="connsiteY2" fmla="*/ 629598 h 629598"/>
              <a:gd name="connsiteX3" fmla="*/ 289073 w 2715978"/>
              <a:gd name="connsiteY3" fmla="*/ 0 h 629598"/>
            </a:gdLst>
            <a:ahLst/>
            <a:cxnLst>
              <a:cxn ang="0">
                <a:pos x="connsiteX0" y="connsiteY0"/>
              </a:cxn>
              <a:cxn ang="0">
                <a:pos x="connsiteX1" y="connsiteY1"/>
              </a:cxn>
              <a:cxn ang="0">
                <a:pos x="connsiteX2" y="connsiteY2"/>
              </a:cxn>
              <a:cxn ang="0">
                <a:pos x="connsiteX3" y="connsiteY3"/>
              </a:cxn>
            </a:cxnLst>
            <a:rect l="l" t="t" r="r" b="b"/>
            <a:pathLst>
              <a:path w="2715978" h="629598">
                <a:moveTo>
                  <a:pt x="2715978" y="0"/>
                </a:moveTo>
                <a:lnTo>
                  <a:pt x="2715978" y="629598"/>
                </a:lnTo>
                <a:lnTo>
                  <a:pt x="0" y="629598"/>
                </a:lnTo>
                <a:lnTo>
                  <a:pt x="289073" y="0"/>
                </a:lnTo>
                <a:close/>
              </a:path>
            </a:pathLst>
          </a:custGeom>
          <a:solidFill>
            <a:schemeClr val="accent1"/>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lnSpc>
                <a:spcPct val="130000"/>
              </a:lnSpc>
            </a:pPr>
            <a:r>
              <a:rPr lang="en-US" altLang="zh-CN" sz="2800" b="1" kern="0" smtClean="0">
                <a:solidFill>
                  <a:srgbClr val="FFFFFF"/>
                </a:solidFill>
                <a:sym typeface="Arial" panose="020B0604020202020204" pitchFamily="34" charset="0"/>
              </a:rPr>
              <a:t>5.</a:t>
            </a:r>
            <a:r>
              <a:rPr lang="zh-CN" sz="2800" b="1" kern="0" smtClean="0">
                <a:solidFill>
                  <a:srgbClr val="FFFFFF"/>
                </a:solidFill>
                <a:sym typeface="Arial" panose="020B0604020202020204" pitchFamily="34" charset="0"/>
              </a:rPr>
              <a:t>神</a:t>
            </a:r>
            <a:r>
              <a:rPr lang="zh-CN" sz="2800" b="1" kern="0" smtClean="0">
                <a:solidFill>
                  <a:schemeClr val="bg1"/>
                </a:solidFill>
                <a:sym typeface="Arial" panose="020B0604020202020204" pitchFamily="34" charset="0"/>
              </a:rPr>
              <a:t>的</a:t>
            </a:r>
            <a:r>
              <a:rPr lang="zh-CN" sz="2800" b="1" u="sng" kern="0" smtClean="0">
                <a:solidFill>
                  <a:srgbClr val="FFC000"/>
                </a:solidFill>
                <a:sym typeface="Arial" panose="020B0604020202020204" pitchFamily="34" charset="0"/>
              </a:rPr>
              <a:t>总体性</a:t>
            </a:r>
            <a:r>
              <a:rPr lang="zh-CN" sz="2800" b="1" kern="0" smtClean="0">
                <a:solidFill>
                  <a:srgbClr val="FFFFFF"/>
                </a:solidFill>
                <a:sym typeface="Arial" panose="020B0604020202020204" pitchFamily="34" charset="0"/>
              </a:rPr>
              <a:t>属性</a:t>
            </a:r>
            <a:endParaRPr lang="zh-CN" sz="2800" b="1" kern="0" smtClean="0">
              <a:solidFill>
                <a:srgbClr val="FFFFFF"/>
              </a:solidFill>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6" name="文本框 5"/>
          <p:cNvSpPr txBox="1"/>
          <p:nvPr/>
        </p:nvSpPr>
        <p:spPr>
          <a:xfrm>
            <a:off x="6379845" y="1450975"/>
            <a:ext cx="5111115" cy="2773680"/>
          </a:xfrm>
          <a:prstGeom prst="rect">
            <a:avLst/>
          </a:prstGeom>
          <a:noFill/>
        </p:spPr>
        <p:txBody>
          <a:bodyPr wrap="square" rtlCol="0">
            <a:spAutoFit/>
          </a:bodyPr>
          <a:p>
            <a:r>
              <a:rPr lang="zh-CN" altLang="en-US" sz="4400"/>
              <a:t>完全(Perfection)</a:t>
            </a:r>
            <a:endParaRPr lang="zh-CN" altLang="en-US" sz="4400"/>
          </a:p>
          <a:p>
            <a:r>
              <a:rPr lang="zh-CN" altLang="en-US" sz="4400"/>
              <a:t>有福(Blessedness)</a:t>
            </a:r>
            <a:endParaRPr lang="zh-CN" altLang="en-US" sz="4400"/>
          </a:p>
          <a:p>
            <a:r>
              <a:rPr lang="zh-CN" altLang="en-US" sz="4400"/>
              <a:t>美丽(Beauty)</a:t>
            </a:r>
            <a:endParaRPr lang="zh-CN" altLang="en-US" sz="4400"/>
          </a:p>
          <a:p>
            <a:r>
              <a:rPr lang="zh-CN" altLang="en-US" sz="4400"/>
              <a:t>荣耀(Glory)</a:t>
            </a:r>
            <a:endParaRPr lang="zh-CN" altLang="en-US" sz="4400"/>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t>内容提要</a:t>
            </a:r>
            <a:endParaRPr lang="zh-CN" altLang="en-US" b="1"/>
          </a:p>
        </p:txBody>
      </p:sp>
      <p:sp>
        <p:nvSpPr>
          <p:cNvPr id="3" name="内容占位符 2"/>
          <p:cNvSpPr>
            <a:spLocks noGrp="1"/>
          </p:cNvSpPr>
          <p:nvPr>
            <p:ph idx="1"/>
          </p:nvPr>
        </p:nvSpPr>
        <p:spPr/>
        <p:txBody>
          <a:bodyPr>
            <a:normAutofit fontScale="60000"/>
          </a:bodyPr>
          <a:p>
            <a:endParaRPr lang="en-US" altLang="zh-CN" sz="4000" b="1"/>
          </a:p>
          <a:p>
            <a:r>
              <a:rPr lang="en-US" altLang="zh-CN" sz="4000" b="1">
                <a:solidFill>
                  <a:srgbClr val="0000FF"/>
                </a:solidFill>
              </a:rPr>
              <a:t>1. </a:t>
            </a:r>
            <a:r>
              <a:rPr lang="zh-CN" altLang="en-US" sz="4000" b="1">
                <a:solidFill>
                  <a:srgbClr val="0000FF"/>
                </a:solidFill>
              </a:rPr>
              <a:t>描述</a:t>
            </a:r>
            <a:r>
              <a:rPr sz="4000" b="1">
                <a:solidFill>
                  <a:srgbClr val="0000FF"/>
                </a:solidFill>
              </a:rPr>
              <a:t>神实存的属性</a:t>
            </a:r>
            <a:endParaRPr sz="4000" b="1">
              <a:solidFill>
                <a:srgbClr val="0000FF"/>
              </a:solidFill>
            </a:endParaRPr>
          </a:p>
          <a:p>
            <a:r>
              <a:rPr lang="en-US" altLang="zh-CN" sz="4000" b="1"/>
              <a:t>2. </a:t>
            </a:r>
            <a:r>
              <a:rPr lang="zh-CN" altLang="en-US" sz="4000" b="1"/>
              <a:t>描述神的心智属性</a:t>
            </a:r>
            <a:endParaRPr lang="zh-CN" altLang="en-US" sz="4000" b="1"/>
          </a:p>
          <a:p>
            <a:r>
              <a:rPr lang="en-US" altLang="zh-CN" sz="4000" b="1">
                <a:sym typeface="+mn-ea"/>
              </a:rPr>
              <a:t>3. </a:t>
            </a:r>
            <a:r>
              <a:rPr lang="zh-CN" altLang="en-US" sz="4000" b="1">
                <a:sym typeface="+mn-ea"/>
              </a:rPr>
              <a:t>描述神的道德属性</a:t>
            </a:r>
            <a:endParaRPr lang="zh-CN" altLang="en-US" sz="4000" b="1">
              <a:sym typeface="+mn-ea"/>
            </a:endParaRPr>
          </a:p>
          <a:p>
            <a:r>
              <a:rPr lang="en-US" altLang="zh-CN" sz="4000" b="1">
                <a:sym typeface="+mn-ea"/>
              </a:rPr>
              <a:t>4. </a:t>
            </a:r>
            <a:r>
              <a:rPr lang="zh-CN" altLang="en-US" sz="4000" b="1">
                <a:sym typeface="+mn-ea"/>
              </a:rPr>
              <a:t>描述</a:t>
            </a:r>
            <a:r>
              <a:rPr lang="en-US" altLang="zh-CN" sz="4000" b="1">
                <a:sym typeface="+mn-ea"/>
              </a:rPr>
              <a:t>神的目的属性</a:t>
            </a:r>
            <a:endParaRPr lang="en-US" altLang="zh-CN" sz="4000" b="1">
              <a:sym typeface="+mn-ea"/>
            </a:endParaRPr>
          </a:p>
          <a:p>
            <a:r>
              <a:rPr lang="en-US" altLang="zh-CN" sz="4000" b="1">
                <a:sym typeface="+mn-ea"/>
              </a:rPr>
              <a:t>5. </a:t>
            </a:r>
            <a:r>
              <a:rPr lang="zh-CN" altLang="en-US" sz="4000" b="1">
                <a:sym typeface="+mn-ea"/>
              </a:rPr>
              <a:t>描述</a:t>
            </a:r>
            <a:r>
              <a:rPr lang="en-US" altLang="zh-CN" sz="4000" b="1">
                <a:sym typeface="+mn-ea"/>
              </a:rPr>
              <a:t>神的总体性属性</a:t>
            </a:r>
            <a:endParaRPr lang="en-US" altLang="zh-CN" sz="4000" b="1">
              <a:sym typeface="+mn-ea"/>
            </a:endParaRPr>
          </a:p>
          <a:p>
            <a:endParaRPr lang="en-US" altLang="zh-CN">
              <a:sym typeface="+mn-ea"/>
            </a:endParaRPr>
          </a:p>
        </p:txBody>
      </p:sp>
      <p:sp>
        <p:nvSpPr>
          <p:cNvPr id="5" name="灯片编号占位符 4"/>
          <p:cNvSpPr>
            <a:spLocks noGrp="1"/>
          </p:cNvSpPr>
          <p:nvPr>
            <p:ph type="sldNum" sz="quarter" idx="12"/>
          </p:nvPr>
        </p:nvSpPr>
        <p:spPr/>
        <p:txBody>
          <a:bodyPr/>
          <a:p>
            <a:fld id="{76D3055B-5BEA-4B5F-A012-D630FB90DD8D}" type="slidenum">
              <a:rPr lang="zh-CN" altLang="en-US" smtClean="0"/>
            </a:fld>
            <a:endParaRPr lang="zh-CN" altLang="en-US"/>
          </a:p>
        </p:txBody>
      </p:sp>
      <p:sp>
        <p:nvSpPr>
          <p:cNvPr id="4" name="文本框 3"/>
          <p:cNvSpPr txBox="1"/>
          <p:nvPr/>
        </p:nvSpPr>
        <p:spPr>
          <a:xfrm>
            <a:off x="1898015" y="96520"/>
            <a:ext cx="8858250" cy="914400"/>
          </a:xfrm>
          <a:prstGeom prst="rect">
            <a:avLst/>
          </a:prstGeom>
          <a:noFill/>
        </p:spPr>
        <p:txBody>
          <a:bodyPr wrap="square" rtlCol="0">
            <a:spAutoFit/>
            <a:scene3d>
              <a:camera prst="orthographicFront"/>
              <a:lightRig rig="threePt" dir="t"/>
            </a:scene3d>
          </a:bodyPr>
          <a:p>
            <a:pPr algn="ctr"/>
            <a:r>
              <a:rPr lang="zh-CN" altLang="en-US" sz="5400" b="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rPr>
              <a:t>神的性格：可交通的属性</a:t>
            </a:r>
            <a:endParaRPr lang="zh-CN" altLang="en-US" sz="5400" b="1">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KSO_WM_TAG_VERSION" val="1.0"/>
  <p:tag name="KSO_WM_BEAUTIFY_FLAG" val="#wm#"/>
  <p:tag name="KSO_WM_TEMPLATE_CATEGORY" val="custom"/>
  <p:tag name="KSO_WM_TEMPLATE_INDEX" val="160161"/>
  <p:tag name="KSO_WM_UNIT_TYPE" val="a"/>
  <p:tag name="KSO_WM_UNIT_INDEX" val="1"/>
  <p:tag name="KSO_WM_UNIT_ID" val="custom160161_1*a*1"/>
  <p:tag name="KSO_WM_UNIT_CLEAR" val="1"/>
  <p:tag name="KSO_WM_UNIT_LAYERLEVEL" val="1"/>
  <p:tag name="KSO_WM_UNIT_VALUE" val="16"/>
  <p:tag name="KSO_WM_UNIT_ISCONTENTSTITLE" val="0"/>
  <p:tag name="KSO_WM_UNIT_HIGHLIGHT" val="0"/>
  <p:tag name="KSO_WM_UNIT_COMPATIBLE" val="0"/>
  <p:tag name="KSO_WM_UNIT_PRESET_TEXT_INDEX" val="3"/>
  <p:tag name="KSO_WM_UNIT_PRESET_TEXT_LEN" val="17"/>
</p:tagLst>
</file>

<file path=ppt/tags/tag10.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a"/>
  <p:tag name="KSO_WM_UNIT_INDEX" val="1_5_1"/>
  <p:tag name="KSO_WM_UNIT_ID" val="diagram160045_1*l_h_a*1_5_1"/>
  <p:tag name="KSO_WM_UNIT_CLEAR" val="1"/>
  <p:tag name="KSO_WM_UNIT_LAYERLEVEL" val="1_1_1"/>
  <p:tag name="KSO_WM_UNIT_VALUE" val="15"/>
  <p:tag name="KSO_WM_UNIT_HIGHLIGHT" val="0"/>
  <p:tag name="KSO_WM_UNIT_COMPATIBLE" val="0"/>
  <p:tag name="KSO_WM_DIAGRAM_GROUP_CODE" val="l1-1"/>
  <p:tag name="KSO_WM_UNIT_PRESET_TEXT" val="LOREM IPSUM"/>
</p:tagLst>
</file>

<file path=ppt/tags/tag11.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f"/>
  <p:tag name="KSO_WM_UNIT_INDEX" val="1_5_1"/>
  <p:tag name="KSO_WM_UNIT_ID" val="diagram160045_1*l_h_f*1_5_1"/>
  <p:tag name="KSO_WM_UNIT_CLEAR" val="1"/>
  <p:tag name="KSO_WM_UNIT_LAYERLEVEL" val="1_1_1"/>
  <p:tag name="KSO_WM_UNIT_VALUE" val="18"/>
  <p:tag name="KSO_WM_UNIT_HIGHLIGHT" val="0"/>
  <p:tag name="KSO_WM_UNIT_COMPATIBLE" val="0"/>
  <p:tag name="KSO_WM_UNIT_PRESET_TEXT_INDEX" val="4"/>
  <p:tag name="KSO_WM_UNIT_PRESET_TEXT_LEN" val="34"/>
  <p:tag name="KSO_WM_DIAGRAM_GROUP_CODE" val="l1-1"/>
</p:tagLst>
</file>

<file path=ppt/tags/tag12.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i"/>
  <p:tag name="KSO_WM_UNIT_INDEX" val="1_3"/>
  <p:tag name="KSO_WM_UNIT_ID" val="diagram160045_1*l_i*1_3"/>
  <p:tag name="KSO_WM_UNIT_CLEAR" val="1"/>
  <p:tag name="KSO_WM_UNIT_LAYERLEVEL" val="1_1"/>
  <p:tag name="KSO_WM_DIAGRAM_GROUP_CODE" val="l1-1"/>
</p:tagLst>
</file>

<file path=ppt/tags/tag13.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a"/>
  <p:tag name="KSO_WM_UNIT_INDEX" val="1_2_1"/>
  <p:tag name="KSO_WM_UNIT_ID" val="diagram160045_1*l_h_a*1_2_1"/>
  <p:tag name="KSO_WM_UNIT_CLEAR" val="1"/>
  <p:tag name="KSO_WM_UNIT_LAYERLEVEL" val="1_1_1"/>
  <p:tag name="KSO_WM_UNIT_VALUE" val="15"/>
  <p:tag name="KSO_WM_UNIT_HIGHLIGHT" val="0"/>
  <p:tag name="KSO_WM_UNIT_COMPATIBLE" val="0"/>
  <p:tag name="KSO_WM_DIAGRAM_GROUP_CODE" val="l1-1"/>
  <p:tag name="KSO_WM_UNIT_PRESET_TEXT" val="LOREM IPSUM"/>
</p:tagLst>
</file>

<file path=ppt/tags/tag14.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f"/>
  <p:tag name="KSO_WM_UNIT_INDEX" val="1_2_1"/>
  <p:tag name="KSO_WM_UNIT_ID" val="diagram160045_1*l_h_f*1_2_1"/>
  <p:tag name="KSO_WM_UNIT_CLEAR" val="1"/>
  <p:tag name="KSO_WM_UNIT_LAYERLEVEL" val="1_1_1"/>
  <p:tag name="KSO_WM_UNIT_VALUE" val="18"/>
  <p:tag name="KSO_WM_UNIT_HIGHLIGHT" val="0"/>
  <p:tag name="KSO_WM_UNIT_COMPATIBLE" val="0"/>
  <p:tag name="KSO_WM_UNIT_PRESET_TEXT_INDEX" val="4"/>
  <p:tag name="KSO_WM_UNIT_PRESET_TEXT_LEN" val="34"/>
  <p:tag name="KSO_WM_DIAGRAM_GROUP_CODE" val="l1-1"/>
</p:tagLst>
</file>

<file path=ppt/tags/tag15.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i"/>
  <p:tag name="KSO_WM_UNIT_INDEX" val="1_4"/>
  <p:tag name="KSO_WM_UNIT_ID" val="diagram160045_1*l_i*1_4"/>
  <p:tag name="KSO_WM_UNIT_CLEAR" val="1"/>
  <p:tag name="KSO_WM_UNIT_LAYERLEVEL" val="1_1"/>
  <p:tag name="KSO_WM_DIAGRAM_GROUP_CODE" val="l1-1"/>
</p:tagLst>
</file>

<file path=ppt/tags/tag16.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a"/>
  <p:tag name="KSO_WM_UNIT_INDEX" val="1_4_1"/>
  <p:tag name="KSO_WM_UNIT_ID" val="diagram160045_1*l_h_a*1_4_1"/>
  <p:tag name="KSO_WM_UNIT_CLEAR" val="1"/>
  <p:tag name="KSO_WM_UNIT_LAYERLEVEL" val="1_1_1"/>
  <p:tag name="KSO_WM_UNIT_VALUE" val="15"/>
  <p:tag name="KSO_WM_UNIT_HIGHLIGHT" val="0"/>
  <p:tag name="KSO_WM_UNIT_COMPATIBLE" val="0"/>
  <p:tag name="KSO_WM_DIAGRAM_GROUP_CODE" val="l1-1"/>
  <p:tag name="KSO_WM_UNIT_PRESET_TEXT" val="LOREM IPSUM"/>
</p:tagLst>
</file>

<file path=ppt/tags/tag17.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f"/>
  <p:tag name="KSO_WM_UNIT_INDEX" val="1_4_1"/>
  <p:tag name="KSO_WM_UNIT_ID" val="diagram160045_1*l_h_f*1_4_1"/>
  <p:tag name="KSO_WM_UNIT_CLEAR" val="1"/>
  <p:tag name="KSO_WM_UNIT_LAYERLEVEL" val="1_1_1"/>
  <p:tag name="KSO_WM_UNIT_VALUE" val="18"/>
  <p:tag name="KSO_WM_UNIT_HIGHLIGHT" val="0"/>
  <p:tag name="KSO_WM_UNIT_COMPATIBLE" val="0"/>
  <p:tag name="KSO_WM_UNIT_PRESET_TEXT_INDEX" val="4"/>
  <p:tag name="KSO_WM_UNIT_PRESET_TEXT_LEN" val="34"/>
  <p:tag name="KSO_WM_DIAGRAM_GROUP_CODE" val="l1-1"/>
</p:tagLst>
</file>

<file path=ppt/tags/tag18.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i"/>
  <p:tag name="KSO_WM_UNIT_INDEX" val="1_5"/>
  <p:tag name="KSO_WM_UNIT_ID" val="diagram160045_1*l_i*1_5"/>
  <p:tag name="KSO_WM_UNIT_CLEAR" val="1"/>
  <p:tag name="KSO_WM_UNIT_LAYERLEVEL" val="1_1"/>
  <p:tag name="KSO_WM_DIAGRAM_GROUP_CODE" val="l1-1"/>
</p:tagLst>
</file>

<file path=ppt/tags/tag19.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a"/>
  <p:tag name="KSO_WM_UNIT_INDEX" val="1_6_1"/>
  <p:tag name="KSO_WM_UNIT_ID" val="diagram160045_1*l_h_a*1_6_1"/>
  <p:tag name="KSO_WM_UNIT_CLEAR" val="1"/>
  <p:tag name="KSO_WM_UNIT_LAYERLEVEL" val="1_1_1"/>
  <p:tag name="KSO_WM_UNIT_VALUE" val="15"/>
  <p:tag name="KSO_WM_UNIT_HIGHLIGHT" val="0"/>
  <p:tag name="KSO_WM_UNIT_COMPATIBLE" val="0"/>
  <p:tag name="KSO_WM_DIAGRAM_GROUP_CODE" val="l1-1"/>
  <p:tag name="KSO_WM_UNIT_PRESET_TEXT" val="LOREM IPSUM"/>
</p:tagLst>
</file>

<file path=ppt/tags/tag2.xml><?xml version="1.0" encoding="utf-8"?>
<p:tagLst xmlns:p="http://schemas.openxmlformats.org/presentationml/2006/main">
  <p:tag name="KSO_WM_TAG_VERSION" val="1.0"/>
  <p:tag name="KSO_WM_BEAUTIFY_FLAG" val="#wm#"/>
  <p:tag name="KSO_WM_TEMPLATE_CATEGORY" val="custom"/>
  <p:tag name="KSO_WM_TEMPLATE_INDEX" val="160161"/>
  <p:tag name="KSO_WM_UNIT_TYPE" val="b"/>
  <p:tag name="KSO_WM_UNIT_INDEX" val="1"/>
  <p:tag name="KSO_WM_UNIT_ID" val="custom160161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20.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f"/>
  <p:tag name="KSO_WM_UNIT_INDEX" val="1_6_1"/>
  <p:tag name="KSO_WM_UNIT_ID" val="diagram160045_1*l_h_f*1_6_1"/>
  <p:tag name="KSO_WM_UNIT_CLEAR" val="1"/>
  <p:tag name="KSO_WM_UNIT_LAYERLEVEL" val="1_1_1"/>
  <p:tag name="KSO_WM_UNIT_VALUE" val="18"/>
  <p:tag name="KSO_WM_UNIT_HIGHLIGHT" val="0"/>
  <p:tag name="KSO_WM_UNIT_COMPATIBLE" val="0"/>
  <p:tag name="KSO_WM_UNIT_PRESET_TEXT_INDEX" val="4"/>
  <p:tag name="KSO_WM_UNIT_PRESET_TEXT_LEN" val="34"/>
  <p:tag name="KSO_WM_DIAGRAM_GROUP_CODE" val="l1-1"/>
</p:tagLst>
</file>

<file path=ppt/tags/tag21.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i"/>
  <p:tag name="KSO_WM_UNIT_INDEX" val="1_6"/>
  <p:tag name="KSO_WM_UNIT_ID" val="diagram160045_1*l_i*1_6"/>
  <p:tag name="KSO_WM_UNIT_CLEAR" val="1"/>
  <p:tag name="KSO_WM_UNIT_LAYERLEVEL" val="1_1"/>
  <p:tag name="KSO_WM_DIAGRAM_GROUP_CODE" val="l1-1"/>
</p:tagLst>
</file>

<file path=ppt/tags/tag22.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g"/>
  <p:tag name="KSO_WM_UNIT_INDEX" val="1"/>
  <p:tag name="KSO_WM_UNIT_ID" val="diagram160045_1*g*1"/>
  <p:tag name="KSO_WM_UNIT_CLEAR" val="1"/>
  <p:tag name="KSO_WM_UNIT_LAYERLEVEL" val="1"/>
  <p:tag name="KSO_WM_UNIT_VALUE" val="25"/>
  <p:tag name="KSO_WM_UNIT_HIGHLIGHT" val="0"/>
  <p:tag name="KSO_WM_UNIT_COMPATIBLE" val="1"/>
  <p:tag name="KSO_WM_UNIT_RELATE_UNITID" val="diagram160045_1*l*1"/>
  <p:tag name="KSO_WM_UNIT_PRESET_TEXT_INDEX" val="3"/>
  <p:tag name="KSO_WM_UNIT_PRESET_TEXT_LEN" val="17"/>
</p:tagLst>
</file>

<file path=ppt/tags/tag23.xml><?xml version="1.0" encoding="utf-8"?>
<p:tagLst xmlns:p="http://schemas.openxmlformats.org/presentationml/2006/main">
  <p:tag name="KSO_WM_SLIDE_ID" val="diagram160045_1"/>
  <p:tag name="KSO_WM_SLIDE_INDEX" val="1"/>
  <p:tag name="KSO_WM_SLIDE_ITEM_CNT" val="6"/>
  <p:tag name="KSO_WM_SLIDE_LAYOUT" val="l_g"/>
  <p:tag name="KSO_WM_SLIDE_LAYOUT_CNT" val="1_1"/>
  <p:tag name="KSO_WM_SLIDE_TYPE" val="text"/>
  <p:tag name="KSO_WM_BEAUTIFY_FLAG" val="#wm#"/>
  <p:tag name="KSO_WM_SLIDE_POSITION" val="174*48"/>
  <p:tag name="KSO_WM_SLIDE_SIZE" val="612*447"/>
  <p:tag name="KSO_WM_TEMPLATE_CATEGORY" val="diagram"/>
  <p:tag name="KSO_WM_TEMPLATE_INDEX" val="160045"/>
  <p:tag name="KSO_WM_TAG_VERSION" val="1.0"/>
  <p:tag name="KSO_WM_DIAGRAM_GROUP_CODE" val="l1-1"/>
</p:tagLst>
</file>

<file path=ppt/tags/tag24.xml><?xml version="1.0" encoding="utf-8"?>
<p:tagLst xmlns:p="http://schemas.openxmlformats.org/presentationml/2006/main">
  <p:tag name="KSO_WM_TAG_VERSION" val="1.0"/>
  <p:tag name="KSO_WM_BEAUTIFY_FLAG" val="#wm#"/>
  <p:tag name="KSO_WM_UNIT_TYPE" val="i"/>
  <p:tag name="KSO_WM_UNIT_ID" val="diagram160641_1*i*0"/>
  <p:tag name="KSO_WM_TEMPLATE_CATEGORY" val="diagram"/>
  <p:tag name="KSO_WM_TEMPLATE_INDEX" val="160641"/>
</p:tagLst>
</file>

<file path=ppt/tags/tag25.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
  <p:tag name="KSO_WM_UNIT_ID" val="diagram160641_1*m_i*1_1"/>
  <p:tag name="KSO_WM_UNIT_CLEAR" val="1"/>
  <p:tag name="KSO_WM_UNIT_LAYERLEVEL" val="1_1"/>
  <p:tag name="KSO_WM_DIAGRAM_GROUP_CODE" val="m1-1"/>
</p:tagLst>
</file>

<file path=ppt/tags/tag26.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2"/>
  <p:tag name="KSO_WM_UNIT_ID" val="diagram160641_1*m_i*1_2"/>
  <p:tag name="KSO_WM_UNIT_CLEAR" val="1"/>
  <p:tag name="KSO_WM_UNIT_LAYERLEVEL" val="1_1"/>
  <p:tag name="KSO_WM_DIAGRAM_GROUP_CODE" val="m1-1"/>
</p:tagLst>
</file>

<file path=ppt/tags/tag27.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3"/>
  <p:tag name="KSO_WM_UNIT_ID" val="diagram160641_1*m_i*1_3"/>
  <p:tag name="KSO_WM_UNIT_CLEAR" val="1"/>
  <p:tag name="KSO_WM_UNIT_LAYERLEVEL" val="1_1"/>
  <p:tag name="KSO_WM_DIAGRAM_GROUP_CODE" val="m1-1"/>
</p:tagLst>
</file>

<file path=ppt/tags/tag28.xml><?xml version="1.0" encoding="utf-8"?>
<p:tagLst xmlns:p="http://schemas.openxmlformats.org/presentationml/2006/main">
  <p:tag name="KSO_WM_TAG_VERSION" val="1.0"/>
  <p:tag name="KSO_WM_BEAUTIFY_FLAG" val="#wm#"/>
  <p:tag name="KSO_WM_TEMPLATE_CATEGORY" val="diagram"/>
  <p:tag name="KSO_WM_TEMPLATE_INDEX" val="160641"/>
  <p:tag name="KSO_WM_UNIT_RELATE_UNITID" val="256*m*1"/>
  <p:tag name="KSO_WM_UNIT_TYPE" val="a"/>
  <p:tag name="KSO_WM_UNIT_INDEX" val="1"/>
  <p:tag name="KSO_WM_UNIT_ID" val="diagram160641_1*a*1"/>
  <p:tag name="KSO_WM_UNIT_CLEAR" val="1"/>
  <p:tag name="KSO_WM_UNIT_LAYERLEVEL" val="1"/>
  <p:tag name="KSO_WM_UNIT_VALUE" val="31"/>
  <p:tag name="KSO_WM_UNIT_ISCONTENTSTITLE" val="0"/>
  <p:tag name="KSO_WM_UNIT_HIGHLIGHT" val="0"/>
  <p:tag name="KSO_WM_UNIT_COMPATIBLE" val="0"/>
  <p:tag name="KSO_WM_UNIT_PRESET_TEXT_INDEX" val="3"/>
  <p:tag name="KSO_WM_UNIT_PRESET_TEXT_LEN" val="17"/>
</p:tagLst>
</file>

<file path=ppt/tags/tag29.xml><?xml version="1.0" encoding="utf-8"?>
<p:tagLst xmlns:p="http://schemas.openxmlformats.org/presentationml/2006/main">
  <p:tag name="KSO_WM_TAG_VERSION" val="1.0"/>
  <p:tag name="KSO_WM_BEAUTIFY_FLAG" val="#wm#"/>
  <p:tag name="KSO_WM_UNIT_TYPE" val="i"/>
  <p:tag name="KSO_WM_UNIT_ID" val="diagram160641_1*i*8"/>
  <p:tag name="KSO_WM_TEMPLATE_CATEGORY" val="diagram"/>
  <p:tag name="KSO_WM_TEMPLATE_INDEX" val="160641"/>
</p:tagLst>
</file>

<file path=ppt/tags/tag3.xml><?xml version="1.0" encoding="utf-8"?>
<p:tagLst xmlns:p="http://schemas.openxmlformats.org/presentationml/2006/main">
  <p:tag name="KSO_WM_TEMPLATE_THUMBS_INDEX" val="1、4、8、13、17、21、24、25"/>
  <p:tag name="KSO_WM_TEMPLATE_CATEGORY" val="custom"/>
  <p:tag name="KSO_WM_TEMPLATE_INDEX" val="160161"/>
  <p:tag name="KSO_WM_TAG_VERSION" val="1.0"/>
  <p:tag name="KSO_WM_SLIDE_ID" val="custom160161_1"/>
  <p:tag name="KSO_WM_SLIDE_INDEX" val="1"/>
  <p:tag name="KSO_WM_SLIDE_ITEM_CNT" val="2"/>
  <p:tag name="KSO_WM_SLIDE_LAYOUT" val="a_b"/>
  <p:tag name="KSO_WM_SLIDE_LAYOUT_CNT" val="1_1"/>
  <p:tag name="KSO_WM_SLIDE_TYPE" val="title"/>
  <p:tag name="KSO_WM_BEAUTIFY_FLAG" val="#wm#"/>
</p:tagLst>
</file>

<file path=ppt/tags/tag30.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4"/>
  <p:tag name="KSO_WM_UNIT_ID" val="diagram160641_1*m_i*1_4"/>
  <p:tag name="KSO_WM_UNIT_CLEAR" val="1"/>
  <p:tag name="KSO_WM_UNIT_LAYERLEVEL" val="1_1"/>
  <p:tag name="KSO_WM_DIAGRAM_GROUP_CODE" val="m1-1"/>
</p:tagLst>
</file>

<file path=ppt/tags/tag31.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5"/>
  <p:tag name="KSO_WM_UNIT_ID" val="diagram160641_1*m_i*1_5"/>
  <p:tag name="KSO_WM_UNIT_CLEAR" val="1"/>
  <p:tag name="KSO_WM_UNIT_LAYERLEVEL" val="1_1"/>
  <p:tag name="KSO_WM_DIAGRAM_GROUP_CODE" val="m1-1"/>
</p:tagLst>
</file>

<file path=ppt/tags/tag32.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1_1"/>
  <p:tag name="KSO_WM_UNIT_ID" val="diagram160641_1*m_h_f*1_1_1"/>
  <p:tag name="KSO_WM_UNIT_CLEAR" val="1"/>
  <p:tag name="KSO_WM_UNIT_LAYERLEVEL" val="1_1_1"/>
  <p:tag name="KSO_WM_UNIT_VALUE" val="30"/>
  <p:tag name="KSO_WM_UNIT_HIGHLIGHT" val="0"/>
  <p:tag name="KSO_WM_UNIT_COMPATIBLE" val="0"/>
  <p:tag name="KSO_WM_UNIT_PRESET_TEXT_INDEX" val="4"/>
  <p:tag name="KSO_WM_UNIT_PRESET_TEXT_LEN" val="26"/>
  <p:tag name="KSO_WM_DIAGRAM_GROUP_CODE" val="m1-1"/>
</p:tagLst>
</file>

<file path=ppt/tags/tag33.xml><?xml version="1.0" encoding="utf-8"?>
<p:tagLst xmlns:p="http://schemas.openxmlformats.org/presentationml/2006/main">
  <p:tag name="KSO_WM_TAG_VERSION" val="1.0"/>
  <p:tag name="KSO_WM_BEAUTIFY_FLAG" val="#wm#"/>
  <p:tag name="KSO_WM_UNIT_TYPE" val="i"/>
  <p:tag name="KSO_WM_UNIT_ID" val="diagram160641_1*i*15"/>
  <p:tag name="KSO_WM_TEMPLATE_CATEGORY" val="diagram"/>
  <p:tag name="KSO_WM_TEMPLATE_INDEX" val="160641"/>
</p:tagLst>
</file>

<file path=ppt/tags/tag34.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6"/>
  <p:tag name="KSO_WM_UNIT_ID" val="diagram160641_1*m_i*1_6"/>
  <p:tag name="KSO_WM_UNIT_CLEAR" val="1"/>
  <p:tag name="KSO_WM_UNIT_LAYERLEVEL" val="1_1"/>
  <p:tag name="KSO_WM_DIAGRAM_GROUP_CODE" val="m1-1"/>
</p:tagLst>
</file>

<file path=ppt/tags/tag35.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7"/>
  <p:tag name="KSO_WM_UNIT_ID" val="diagram160641_1*m_i*1_7"/>
  <p:tag name="KSO_WM_UNIT_CLEAR" val="1"/>
  <p:tag name="KSO_WM_UNIT_LAYERLEVEL" val="1_1"/>
  <p:tag name="KSO_WM_DIAGRAM_GROUP_CODE" val="m1-1"/>
</p:tagLst>
</file>

<file path=ppt/tags/tag36.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8"/>
  <p:tag name="KSO_WM_UNIT_ID" val="diagram160641_1*m_i*1_8"/>
  <p:tag name="KSO_WM_UNIT_CLEAR" val="1"/>
  <p:tag name="KSO_WM_UNIT_LAYERLEVEL" val="1_1"/>
  <p:tag name="KSO_WM_DIAGRAM_GROUP_CODE" val="m1-1"/>
</p:tagLst>
</file>

<file path=ppt/tags/tag37.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2_1"/>
  <p:tag name="KSO_WM_UNIT_ID" val="diagram160641_1*m_h_f*1_2_1"/>
  <p:tag name="KSO_WM_UNIT_CLEAR" val="1"/>
  <p:tag name="KSO_WM_UNIT_LAYERLEVEL" val="1_1_1"/>
  <p:tag name="KSO_WM_UNIT_VALUE" val="30"/>
  <p:tag name="KSO_WM_UNIT_HIGHLIGHT" val="0"/>
  <p:tag name="KSO_WM_UNIT_COMPATIBLE" val="0"/>
  <p:tag name="KSO_WM_UNIT_PRESET_TEXT_INDEX" val="4"/>
  <p:tag name="KSO_WM_UNIT_PRESET_TEXT_LEN" val="26"/>
  <p:tag name="KSO_WM_DIAGRAM_GROUP_CODE" val="m1-1"/>
</p:tagLst>
</file>

<file path=ppt/tags/tag38.xml><?xml version="1.0" encoding="utf-8"?>
<p:tagLst xmlns:p="http://schemas.openxmlformats.org/presentationml/2006/main">
  <p:tag name="KSO_WM_TAG_VERSION" val="1.0"/>
  <p:tag name="KSO_WM_BEAUTIFY_FLAG" val="#wm#"/>
  <p:tag name="KSO_WM_UNIT_TYPE" val="i"/>
  <p:tag name="KSO_WM_UNIT_ID" val="diagram160641_1*i*24"/>
  <p:tag name="KSO_WM_TEMPLATE_CATEGORY" val="diagram"/>
  <p:tag name="KSO_WM_TEMPLATE_INDEX" val="160641"/>
</p:tagLst>
</file>

<file path=ppt/tags/tag39.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9"/>
  <p:tag name="KSO_WM_UNIT_ID" val="diagram160641_1*m_i*1_9"/>
  <p:tag name="KSO_WM_UNIT_CLEAR" val="1"/>
  <p:tag name="KSO_WM_UNIT_LAYERLEVEL" val="1_1"/>
  <p:tag name="KSO_WM_DIAGRAM_GROUP_CODE" val="m1-1"/>
</p:tagLst>
</file>

<file path=ppt/tags/tag4.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a"/>
  <p:tag name="KSO_WM_UNIT_INDEX" val="1_1_1"/>
  <p:tag name="KSO_WM_UNIT_ID" val="diagram160045_1*l_h_a*1_1_1"/>
  <p:tag name="KSO_WM_UNIT_CLEAR" val="1"/>
  <p:tag name="KSO_WM_UNIT_LAYERLEVEL" val="1_1_1"/>
  <p:tag name="KSO_WM_UNIT_VALUE" val="15"/>
  <p:tag name="KSO_WM_UNIT_HIGHLIGHT" val="0"/>
  <p:tag name="KSO_WM_UNIT_COMPATIBLE" val="0"/>
  <p:tag name="KSO_WM_DIAGRAM_GROUP_CODE" val="l1-1"/>
  <p:tag name="KSO_WM_UNIT_PRESET_TEXT" val="LOREM IPSUM"/>
</p:tagLst>
</file>

<file path=ppt/tags/tag40.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0"/>
  <p:tag name="KSO_WM_UNIT_ID" val="diagram160641_1*m_i*1_10"/>
  <p:tag name="KSO_WM_UNIT_CLEAR" val="1"/>
  <p:tag name="KSO_WM_UNIT_LAYERLEVEL" val="1_1"/>
  <p:tag name="KSO_WM_DIAGRAM_GROUP_CODE" val="m1-1"/>
</p:tagLst>
</file>

<file path=ppt/tags/tag41.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1"/>
  <p:tag name="KSO_WM_UNIT_ID" val="diagram160641_1*m_i*1_11"/>
  <p:tag name="KSO_WM_UNIT_CLEAR" val="1"/>
  <p:tag name="KSO_WM_UNIT_LAYERLEVEL" val="1_1"/>
  <p:tag name="KSO_WM_DIAGRAM_GROUP_CODE" val="m1-1"/>
</p:tagLst>
</file>

<file path=ppt/tags/tag42.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3_1"/>
  <p:tag name="KSO_WM_UNIT_ID" val="diagram160641_1*m_h_f*1_3_1"/>
  <p:tag name="KSO_WM_UNIT_CLEAR" val="1"/>
  <p:tag name="KSO_WM_UNIT_LAYERLEVEL" val="1_1_1"/>
  <p:tag name="KSO_WM_UNIT_VALUE" val="30"/>
  <p:tag name="KSO_WM_UNIT_HIGHLIGHT" val="0"/>
  <p:tag name="KSO_WM_UNIT_COMPATIBLE" val="0"/>
  <p:tag name="KSO_WM_UNIT_PRESET_TEXT_INDEX" val="4"/>
  <p:tag name="KSO_WM_UNIT_PRESET_TEXT_LEN" val="26"/>
  <p:tag name="KSO_WM_DIAGRAM_GROUP_CODE" val="m1-1"/>
</p:tagLst>
</file>

<file path=ppt/tags/tag43.xml><?xml version="1.0" encoding="utf-8"?>
<p:tagLst xmlns:p="http://schemas.openxmlformats.org/presentationml/2006/main">
  <p:tag name="KSO_WM_TAG_VERSION" val="1.0"/>
  <p:tag name="KSO_WM_BEAUTIFY_FLAG" val="#wm#"/>
  <p:tag name="KSO_WM_UNIT_TYPE" val="i"/>
  <p:tag name="KSO_WM_UNIT_ID" val="diagram160641_1*i*33"/>
  <p:tag name="KSO_WM_TEMPLATE_CATEGORY" val="diagram"/>
  <p:tag name="KSO_WM_TEMPLATE_INDEX" val="160641"/>
</p:tagLst>
</file>

<file path=ppt/tags/tag44.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2"/>
  <p:tag name="KSO_WM_UNIT_ID" val="diagram160641_1*m_i*1_12"/>
  <p:tag name="KSO_WM_UNIT_CLEAR" val="1"/>
  <p:tag name="KSO_WM_UNIT_LAYERLEVEL" val="1_1"/>
  <p:tag name="KSO_WM_DIAGRAM_GROUP_CODE" val="m1-1"/>
</p:tagLst>
</file>

<file path=ppt/tags/tag45.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3"/>
  <p:tag name="KSO_WM_UNIT_ID" val="diagram160641_1*m_i*1_13"/>
  <p:tag name="KSO_WM_UNIT_CLEAR" val="1"/>
  <p:tag name="KSO_WM_UNIT_LAYERLEVEL" val="1_1"/>
  <p:tag name="KSO_WM_DIAGRAM_GROUP_CODE" val="m1-1"/>
</p:tagLst>
</file>

<file path=ppt/tags/tag46.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4"/>
  <p:tag name="KSO_WM_UNIT_ID" val="diagram160641_1*m_i*1_14"/>
  <p:tag name="KSO_WM_UNIT_CLEAR" val="1"/>
  <p:tag name="KSO_WM_UNIT_LAYERLEVEL" val="1_1"/>
  <p:tag name="KSO_WM_DIAGRAM_GROUP_CODE" val="m1-1"/>
</p:tagLst>
</file>

<file path=ppt/tags/tag47.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4_1"/>
  <p:tag name="KSO_WM_UNIT_ID" val="diagram160641_1*m_h_f*1_4_1"/>
  <p:tag name="KSO_WM_UNIT_CLEAR" val="1"/>
  <p:tag name="KSO_WM_UNIT_LAYERLEVEL" val="1_1_1"/>
  <p:tag name="KSO_WM_UNIT_VALUE" val="30"/>
  <p:tag name="KSO_WM_UNIT_HIGHLIGHT" val="0"/>
  <p:tag name="KSO_WM_UNIT_COMPATIBLE" val="0"/>
  <p:tag name="KSO_WM_UNIT_PRESET_TEXT_INDEX" val="4"/>
  <p:tag name="KSO_WM_UNIT_PRESET_TEXT_LEN" val="26"/>
  <p:tag name="KSO_WM_DIAGRAM_GROUP_CODE" val="m1-1"/>
</p:tagLst>
</file>

<file path=ppt/tags/tag48.xml><?xml version="1.0" encoding="utf-8"?>
<p:tagLst xmlns:p="http://schemas.openxmlformats.org/presentationml/2006/main">
  <p:tag name="KSO_WM_TAG_VERSION" val="1.0"/>
  <p:tag name="KSO_WM_BEAUTIFY_FLAG" val="#wm#"/>
  <p:tag name="KSO_WM_UNIT_TYPE" val="i"/>
  <p:tag name="KSO_WM_UNIT_ID" val="diagram160641_1*i*42"/>
  <p:tag name="KSO_WM_TEMPLATE_CATEGORY" val="diagram"/>
  <p:tag name="KSO_WM_TEMPLATE_INDEX" val="160641"/>
</p:tagLst>
</file>

<file path=ppt/tags/tag49.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5"/>
  <p:tag name="KSO_WM_UNIT_ID" val="diagram160641_1*m_i*1_15"/>
  <p:tag name="KSO_WM_UNIT_CLEAR" val="1"/>
  <p:tag name="KSO_WM_UNIT_LAYERLEVEL" val="1_1"/>
  <p:tag name="KSO_WM_DIAGRAM_GROUP_CODE" val="m1-1"/>
</p:tagLst>
</file>

<file path=ppt/tags/tag5.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f"/>
  <p:tag name="KSO_WM_UNIT_INDEX" val="1_1_1"/>
  <p:tag name="KSO_WM_UNIT_ID" val="diagram160045_1*l_h_f*1_1_1"/>
  <p:tag name="KSO_WM_UNIT_CLEAR" val="1"/>
  <p:tag name="KSO_WM_UNIT_LAYERLEVEL" val="1_1_1"/>
  <p:tag name="KSO_WM_UNIT_VALUE" val="18"/>
  <p:tag name="KSO_WM_UNIT_HIGHLIGHT" val="0"/>
  <p:tag name="KSO_WM_UNIT_COMPATIBLE" val="0"/>
  <p:tag name="KSO_WM_UNIT_PRESET_TEXT_INDEX" val="4"/>
  <p:tag name="KSO_WM_UNIT_PRESET_TEXT_LEN" val="34"/>
  <p:tag name="KSO_WM_DIAGRAM_GROUP_CODE" val="l1-1"/>
</p:tagLst>
</file>

<file path=ppt/tags/tag50.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6"/>
  <p:tag name="KSO_WM_UNIT_ID" val="diagram160641_1*m_i*1_16"/>
  <p:tag name="KSO_WM_UNIT_CLEAR" val="1"/>
  <p:tag name="KSO_WM_UNIT_LAYERLEVEL" val="1_1"/>
  <p:tag name="KSO_WM_DIAGRAM_GROUP_CODE" val="m1-1"/>
</p:tagLst>
</file>

<file path=ppt/tags/tag51.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6_1"/>
  <p:tag name="KSO_WM_UNIT_ID" val="diagram160641_1*m_h_f*1_6_1"/>
  <p:tag name="KSO_WM_UNIT_CLEAR" val="1"/>
  <p:tag name="KSO_WM_UNIT_LAYERLEVEL" val="1_1_1"/>
  <p:tag name="KSO_WM_UNIT_VALUE" val="30"/>
  <p:tag name="KSO_WM_UNIT_HIGHLIGHT" val="0"/>
  <p:tag name="KSO_WM_UNIT_COMPATIBLE" val="0"/>
  <p:tag name="KSO_WM_UNIT_PRESET_TEXT_INDEX" val="4"/>
  <p:tag name="KSO_WM_UNIT_PRESET_TEXT_LEN" val="26"/>
  <p:tag name="KSO_WM_DIAGRAM_GROUP_CODE" val="m1-1"/>
</p:tagLst>
</file>

<file path=ppt/tags/tag52.xml><?xml version="1.0" encoding="utf-8"?>
<p:tagLst xmlns:p="http://schemas.openxmlformats.org/presentationml/2006/main">
  <p:tag name="KSO_WM_TAG_VERSION" val="1.0"/>
  <p:tag name="KSO_WM_BEAUTIFY_FLAG" val="#wm#"/>
  <p:tag name="KSO_WM_UNIT_TYPE" val="i"/>
  <p:tag name="KSO_WM_UNIT_ID" val="diagram160641_1*i*49"/>
  <p:tag name="KSO_WM_TEMPLATE_CATEGORY" val="diagram"/>
  <p:tag name="KSO_WM_TEMPLATE_INDEX" val="160641"/>
</p:tagLst>
</file>

<file path=ppt/tags/tag53.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7"/>
  <p:tag name="KSO_WM_UNIT_ID" val="diagram160641_1*m_i*1_17"/>
  <p:tag name="KSO_WM_UNIT_CLEAR" val="1"/>
  <p:tag name="KSO_WM_UNIT_LAYERLEVEL" val="1_1"/>
  <p:tag name="KSO_WM_DIAGRAM_GROUP_CODE" val="m1-1"/>
</p:tagLst>
</file>

<file path=ppt/tags/tag54.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8"/>
  <p:tag name="KSO_WM_UNIT_ID" val="diagram160641_1*m_i*1_18"/>
  <p:tag name="KSO_WM_UNIT_CLEAR" val="1"/>
  <p:tag name="KSO_WM_UNIT_LAYERLEVEL" val="1_1"/>
  <p:tag name="KSO_WM_DIAGRAM_GROUP_CODE" val="m1-1"/>
</p:tagLst>
</file>

<file path=ppt/tags/tag55.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9"/>
  <p:tag name="KSO_WM_UNIT_ID" val="diagram160641_1*m_i*1_19"/>
  <p:tag name="KSO_WM_UNIT_CLEAR" val="1"/>
  <p:tag name="KSO_WM_UNIT_LAYERLEVEL" val="1_1"/>
  <p:tag name="KSO_WM_DIAGRAM_GROUP_CODE" val="m1-1"/>
</p:tagLst>
</file>

<file path=ppt/tags/tag56.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5_1"/>
  <p:tag name="KSO_WM_UNIT_ID" val="diagram160641_1*m_h_f*1_5_1"/>
  <p:tag name="KSO_WM_UNIT_CLEAR" val="1"/>
  <p:tag name="KSO_WM_UNIT_LAYERLEVEL" val="1_1_1"/>
  <p:tag name="KSO_WM_UNIT_VALUE" val="30"/>
  <p:tag name="KSO_WM_UNIT_HIGHLIGHT" val="0"/>
  <p:tag name="KSO_WM_UNIT_COMPATIBLE" val="0"/>
  <p:tag name="KSO_WM_UNIT_PRESET_TEXT_INDEX" val="4"/>
  <p:tag name="KSO_WM_UNIT_PRESET_TEXT_LEN" val="26"/>
  <p:tag name="KSO_WM_DIAGRAM_GROUP_CODE" val="m1-1"/>
</p:tagLst>
</file>

<file path=ppt/tags/tag57.xml><?xml version="1.0" encoding="utf-8"?>
<p:tagLst xmlns:p="http://schemas.openxmlformats.org/presentationml/2006/main">
  <p:tag name="KSO_WM_SLIDE_ID" val="diagram160641_1"/>
  <p:tag name="KSO_WM_SLIDE_INDEX" val="1"/>
  <p:tag name="KSO_WM_SLIDE_ITEM_CNT" val="6"/>
  <p:tag name="KSO_WM_SLIDE_LAYOUT" val="m_a"/>
  <p:tag name="KSO_WM_SLIDE_LAYOUT_CNT" val="1_1"/>
  <p:tag name="KSO_WM_SLIDE_TYPE" val="text"/>
  <p:tag name="KSO_WM_BEAUTIFY_FLAG" val="#wm#"/>
  <p:tag name="KSO_WM_SLIDE_POSITION" val="33*210"/>
  <p:tag name="KSO_WM_SLIDE_SIZE" val="894*258"/>
  <p:tag name="KSO_WM_TEMPLATE_CATEGORY" val="diagram"/>
  <p:tag name="KSO_WM_TEMPLATE_INDEX" val="160641"/>
  <p:tag name="KSO_WM_DIAGRAM_GROUP_CODE" val="m1-1"/>
  <p:tag name="KSO_WM_TAG_VERSION" val="1.0"/>
</p:tagLst>
</file>

<file path=ppt/tags/tag58.xml><?xml version="1.0" encoding="utf-8"?>
<p:tagLst xmlns:p="http://schemas.openxmlformats.org/presentationml/2006/main">
  <p:tag name="KSO_WM_TEMPLATE_CATEGORY" val="diagram"/>
  <p:tag name="KSO_WM_TEMPLATE_INDEX" val="784"/>
  <p:tag name="KSO_WM_UNIT_TYPE" val="m_i"/>
  <p:tag name="KSO_WM_UNIT_INDEX" val="1_1"/>
  <p:tag name="KSO_WM_UNIT_ID" val="diagram784_6*m_i*1_1"/>
  <p:tag name="KSO_WM_UNIT_CLEAR" val="1"/>
  <p:tag name="KSO_WM_UNIT_LAYERLEVEL" val="1_1"/>
  <p:tag name="KSO_WM_BEAUTIFY_FLAG" val="#wm#"/>
  <p:tag name="KSO_WM_TAG_VERSION" val="1.0"/>
  <p:tag name="KSO_WM_DIAGRAM_GROUP_CODE" val="m1-1"/>
</p:tagLst>
</file>

<file path=ppt/tags/tag59.xml><?xml version="1.0" encoding="utf-8"?>
<p:tagLst xmlns:p="http://schemas.openxmlformats.org/presentationml/2006/main">
  <p:tag name="KSO_WM_TEMPLATE_CATEGORY" val="diagram"/>
  <p:tag name="KSO_WM_TEMPLATE_INDEX" val="784"/>
  <p:tag name="KSO_WM_UNIT_TYPE" val="m_h_f"/>
  <p:tag name="KSO_WM_UNIT_INDEX" val="1_1_1"/>
  <p:tag name="KSO_WM_UNIT_ID" val="diagram784_6*m_h_f*1_1_1"/>
  <p:tag name="KSO_WM_UNIT_CLEAR" val="1"/>
  <p:tag name="KSO_WM_UNIT_LAYERLEVEL" val="1_1_1"/>
  <p:tag name="KSO_WM_UNIT_VALUE" val="32"/>
  <p:tag name="KSO_WM_UNIT_HIGHLIGHT" val="0"/>
  <p:tag name="KSO_WM_UNIT_COMPATIBLE" val="0"/>
  <p:tag name="KSO_WM_TAG_VERSION" val="1.0"/>
  <p:tag name="KSO_WM_BEAUTIFY_FLAG" val="#wm#"/>
  <p:tag name="KSO_WM_DIAGRAM_GROUP_CODE" val="m1-1"/>
  <p:tag name="KSO_WM_UNIT_PRESET_TEXT" val="LOREM IPSUM DOLOR"/>
</p:tagLst>
</file>

<file path=ppt/tags/tag6.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i"/>
  <p:tag name="KSO_WM_UNIT_INDEX" val="1_1"/>
  <p:tag name="KSO_WM_UNIT_ID" val="diagram160045_1*l_i*1_1"/>
  <p:tag name="KSO_WM_UNIT_CLEAR" val="1"/>
  <p:tag name="KSO_WM_UNIT_LAYERLEVEL" val="1_1"/>
  <p:tag name="KSO_WM_DIAGRAM_GROUP_CODE" val="l1-1"/>
</p:tagLst>
</file>

<file path=ppt/tags/tag60.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61.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62.xml><?xml version="1.0" encoding="utf-8"?>
<p:tagLst xmlns:p="http://schemas.openxmlformats.org/presentationml/2006/main">
  <p:tag name="KSO_WM_TEMPLATE_CATEGORY" val="diagram"/>
  <p:tag name="KSO_WM_TEMPLATE_INDEX" val="784"/>
  <p:tag name="KSO_WM_UNIT_TYPE" val="m_i"/>
  <p:tag name="KSO_WM_UNIT_INDEX" val="1_1"/>
  <p:tag name="KSO_WM_UNIT_ID" val="diagram784_6*m_i*1_1"/>
  <p:tag name="KSO_WM_UNIT_CLEAR" val="1"/>
  <p:tag name="KSO_WM_UNIT_LAYERLEVEL" val="1_1"/>
  <p:tag name="KSO_WM_BEAUTIFY_FLAG" val="#wm#"/>
  <p:tag name="KSO_WM_TAG_VERSION" val="1.0"/>
  <p:tag name="KSO_WM_DIAGRAM_GROUP_CODE" val="m1-1"/>
</p:tagLst>
</file>

<file path=ppt/tags/tag63.xml><?xml version="1.0" encoding="utf-8"?>
<p:tagLst xmlns:p="http://schemas.openxmlformats.org/presentationml/2006/main">
  <p:tag name="KSO_WM_TEMPLATE_CATEGORY" val="diagram"/>
  <p:tag name="KSO_WM_TEMPLATE_INDEX" val="784"/>
  <p:tag name="KSO_WM_UNIT_TYPE" val="m_h_f"/>
  <p:tag name="KSO_WM_UNIT_INDEX" val="1_1_1"/>
  <p:tag name="KSO_WM_UNIT_ID" val="diagram784_6*m_h_f*1_1_1"/>
  <p:tag name="KSO_WM_UNIT_CLEAR" val="1"/>
  <p:tag name="KSO_WM_UNIT_LAYERLEVEL" val="1_1_1"/>
  <p:tag name="KSO_WM_UNIT_VALUE" val="32"/>
  <p:tag name="KSO_WM_UNIT_HIGHLIGHT" val="0"/>
  <p:tag name="KSO_WM_UNIT_COMPATIBLE" val="0"/>
  <p:tag name="KSO_WM_TAG_VERSION" val="1.0"/>
  <p:tag name="KSO_WM_BEAUTIFY_FLAG" val="#wm#"/>
  <p:tag name="KSO_WM_DIAGRAM_GROUP_CODE" val="m1-1"/>
  <p:tag name="KSO_WM_UNIT_PRESET_TEXT" val="LOREM IPSUM DOLOR"/>
</p:tagLst>
</file>

<file path=ppt/tags/tag64.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65.xml><?xml version="1.0" encoding="utf-8"?>
<p:tagLst xmlns:p="http://schemas.openxmlformats.org/presentationml/2006/main">
  <p:tag name="KSO_WM_TEMPLATE_CATEGORY" val="diagram"/>
  <p:tag name="KSO_WM_TEMPLATE_INDEX" val="784"/>
  <p:tag name="KSO_WM_UNIT_TYPE" val="m_i"/>
  <p:tag name="KSO_WM_UNIT_INDEX" val="1_1"/>
  <p:tag name="KSO_WM_UNIT_ID" val="diagram784_6*m_i*1_1"/>
  <p:tag name="KSO_WM_UNIT_CLEAR" val="1"/>
  <p:tag name="KSO_WM_UNIT_LAYERLEVEL" val="1_1"/>
  <p:tag name="KSO_WM_BEAUTIFY_FLAG" val="#wm#"/>
  <p:tag name="KSO_WM_TAG_VERSION" val="1.0"/>
  <p:tag name="KSO_WM_DIAGRAM_GROUP_CODE" val="m1-1"/>
</p:tagLst>
</file>

<file path=ppt/tags/tag66.xml><?xml version="1.0" encoding="utf-8"?>
<p:tagLst xmlns:p="http://schemas.openxmlformats.org/presentationml/2006/main">
  <p:tag name="KSO_WM_TEMPLATE_CATEGORY" val="diagram"/>
  <p:tag name="KSO_WM_TEMPLATE_INDEX" val="784"/>
  <p:tag name="KSO_WM_UNIT_TYPE" val="m_h_f"/>
  <p:tag name="KSO_WM_UNIT_INDEX" val="1_1_1"/>
  <p:tag name="KSO_WM_UNIT_ID" val="diagram784_6*m_h_f*1_1_1"/>
  <p:tag name="KSO_WM_UNIT_CLEAR" val="1"/>
  <p:tag name="KSO_WM_UNIT_LAYERLEVEL" val="1_1_1"/>
  <p:tag name="KSO_WM_UNIT_VALUE" val="32"/>
  <p:tag name="KSO_WM_UNIT_HIGHLIGHT" val="0"/>
  <p:tag name="KSO_WM_UNIT_COMPATIBLE" val="0"/>
  <p:tag name="KSO_WM_TAG_VERSION" val="1.0"/>
  <p:tag name="KSO_WM_BEAUTIFY_FLAG" val="#wm#"/>
  <p:tag name="KSO_WM_DIAGRAM_GROUP_CODE" val="m1-1"/>
  <p:tag name="KSO_WM_UNIT_PRESET_TEXT" val="LOREM IPSUM DOLOR"/>
</p:tagLst>
</file>

<file path=ppt/tags/tag67.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68.xml><?xml version="1.0" encoding="utf-8"?>
<p:tagLst xmlns:p="http://schemas.openxmlformats.org/presentationml/2006/main">
  <p:tag name="KSO_WM_TEMPLATE_CATEGORY" val="diagram"/>
  <p:tag name="KSO_WM_TEMPLATE_INDEX" val="784"/>
  <p:tag name="KSO_WM_UNIT_TYPE" val="m_i"/>
  <p:tag name="KSO_WM_UNIT_INDEX" val="1_1"/>
  <p:tag name="KSO_WM_UNIT_ID" val="diagram784_6*m_i*1_1"/>
  <p:tag name="KSO_WM_UNIT_CLEAR" val="1"/>
  <p:tag name="KSO_WM_UNIT_LAYERLEVEL" val="1_1"/>
  <p:tag name="KSO_WM_BEAUTIFY_FLAG" val="#wm#"/>
  <p:tag name="KSO_WM_TAG_VERSION" val="1.0"/>
  <p:tag name="KSO_WM_DIAGRAM_GROUP_CODE" val="m1-1"/>
</p:tagLst>
</file>

<file path=ppt/tags/tag69.xml><?xml version="1.0" encoding="utf-8"?>
<p:tagLst xmlns:p="http://schemas.openxmlformats.org/presentationml/2006/main">
  <p:tag name="KSO_WM_TEMPLATE_CATEGORY" val="diagram"/>
  <p:tag name="KSO_WM_TEMPLATE_INDEX" val="784"/>
  <p:tag name="KSO_WM_UNIT_TYPE" val="m_h_f"/>
  <p:tag name="KSO_WM_UNIT_INDEX" val="1_1_1"/>
  <p:tag name="KSO_WM_UNIT_ID" val="diagram784_6*m_h_f*1_1_1"/>
  <p:tag name="KSO_WM_UNIT_CLEAR" val="1"/>
  <p:tag name="KSO_WM_UNIT_LAYERLEVEL" val="1_1_1"/>
  <p:tag name="KSO_WM_UNIT_VALUE" val="32"/>
  <p:tag name="KSO_WM_UNIT_HIGHLIGHT" val="0"/>
  <p:tag name="KSO_WM_UNIT_COMPATIBLE" val="0"/>
  <p:tag name="KSO_WM_TAG_VERSION" val="1.0"/>
  <p:tag name="KSO_WM_BEAUTIFY_FLAG" val="#wm#"/>
  <p:tag name="KSO_WM_DIAGRAM_GROUP_CODE" val="m1-1"/>
  <p:tag name="KSO_WM_UNIT_PRESET_TEXT" val="LOREM IPSUM DOLOR"/>
</p:tagLst>
</file>

<file path=ppt/tags/tag7.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a"/>
  <p:tag name="KSO_WM_UNIT_INDEX" val="1_3_1"/>
  <p:tag name="KSO_WM_UNIT_ID" val="diagram160045_1*l_h_a*1_3_1"/>
  <p:tag name="KSO_WM_UNIT_CLEAR" val="1"/>
  <p:tag name="KSO_WM_UNIT_LAYERLEVEL" val="1_1_1"/>
  <p:tag name="KSO_WM_UNIT_VALUE" val="15"/>
  <p:tag name="KSO_WM_UNIT_HIGHLIGHT" val="0"/>
  <p:tag name="KSO_WM_UNIT_COMPATIBLE" val="0"/>
  <p:tag name="KSO_WM_DIAGRAM_GROUP_CODE" val="l1-1"/>
  <p:tag name="KSO_WM_UNIT_PRESET_TEXT" val="LOREM IPSUM"/>
</p:tagLst>
</file>

<file path=ppt/tags/tag70.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71.xml><?xml version="1.0" encoding="utf-8"?>
<p:tagLst xmlns:p="http://schemas.openxmlformats.org/presentationml/2006/main">
  <p:tag name="KSO_WM_TEMPLATE_CATEGORY" val="diagram"/>
  <p:tag name="KSO_WM_TEMPLATE_INDEX" val="784"/>
  <p:tag name="KSO_WM_UNIT_TYPE" val="m_i"/>
  <p:tag name="KSO_WM_UNIT_INDEX" val="1_1"/>
  <p:tag name="KSO_WM_UNIT_ID" val="diagram784_6*m_i*1_1"/>
  <p:tag name="KSO_WM_UNIT_CLEAR" val="1"/>
  <p:tag name="KSO_WM_UNIT_LAYERLEVEL" val="1_1"/>
  <p:tag name="KSO_WM_BEAUTIFY_FLAG" val="#wm#"/>
  <p:tag name="KSO_WM_TAG_VERSION" val="1.0"/>
  <p:tag name="KSO_WM_DIAGRAM_GROUP_CODE" val="m1-1"/>
</p:tagLst>
</file>

<file path=ppt/tags/tag72.xml><?xml version="1.0" encoding="utf-8"?>
<p:tagLst xmlns:p="http://schemas.openxmlformats.org/presentationml/2006/main">
  <p:tag name="KSO_WM_TEMPLATE_CATEGORY" val="diagram"/>
  <p:tag name="KSO_WM_TEMPLATE_INDEX" val="784"/>
  <p:tag name="KSO_WM_UNIT_TYPE" val="m_h_f"/>
  <p:tag name="KSO_WM_UNIT_INDEX" val="1_1_1"/>
  <p:tag name="KSO_WM_UNIT_ID" val="diagram784_6*m_h_f*1_1_1"/>
  <p:tag name="KSO_WM_UNIT_CLEAR" val="1"/>
  <p:tag name="KSO_WM_UNIT_LAYERLEVEL" val="1_1_1"/>
  <p:tag name="KSO_WM_UNIT_VALUE" val="32"/>
  <p:tag name="KSO_WM_UNIT_HIGHLIGHT" val="0"/>
  <p:tag name="KSO_WM_UNIT_COMPATIBLE" val="0"/>
  <p:tag name="KSO_WM_TAG_VERSION" val="1.0"/>
  <p:tag name="KSO_WM_BEAUTIFY_FLAG" val="#wm#"/>
  <p:tag name="KSO_WM_DIAGRAM_GROUP_CODE" val="m1-1"/>
  <p:tag name="KSO_WM_UNIT_PRESET_TEXT" val="LOREM IPSUM DOLOR"/>
</p:tagLst>
</file>

<file path=ppt/tags/tag73.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74.xml><?xml version="1.0" encoding="utf-8"?>
<p:tagLst xmlns:p="http://schemas.openxmlformats.org/presentationml/2006/main">
  <p:tag name="KSO_WM_TEMPLATE_CATEGORY" val="diagram"/>
  <p:tag name="KSO_WM_TEMPLATE_INDEX" val="784"/>
  <p:tag name="KSO_WM_UNIT_TYPE" val="m_i"/>
  <p:tag name="KSO_WM_UNIT_INDEX" val="1_1"/>
  <p:tag name="KSO_WM_UNIT_ID" val="diagram784_6*m_i*1_1"/>
  <p:tag name="KSO_WM_UNIT_CLEAR" val="1"/>
  <p:tag name="KSO_WM_UNIT_LAYERLEVEL" val="1_1"/>
  <p:tag name="KSO_WM_BEAUTIFY_FLAG" val="#wm#"/>
  <p:tag name="KSO_WM_TAG_VERSION" val="1.0"/>
  <p:tag name="KSO_WM_DIAGRAM_GROUP_CODE" val="m1-1"/>
</p:tagLst>
</file>

<file path=ppt/tags/tag75.xml><?xml version="1.0" encoding="utf-8"?>
<p:tagLst xmlns:p="http://schemas.openxmlformats.org/presentationml/2006/main">
  <p:tag name="KSO_WM_TEMPLATE_CATEGORY" val="diagram"/>
  <p:tag name="KSO_WM_TEMPLATE_INDEX" val="784"/>
  <p:tag name="KSO_WM_UNIT_TYPE" val="m_h_f"/>
  <p:tag name="KSO_WM_UNIT_INDEX" val="1_1_1"/>
  <p:tag name="KSO_WM_UNIT_ID" val="diagram784_6*m_h_f*1_1_1"/>
  <p:tag name="KSO_WM_UNIT_CLEAR" val="1"/>
  <p:tag name="KSO_WM_UNIT_LAYERLEVEL" val="1_1_1"/>
  <p:tag name="KSO_WM_UNIT_VALUE" val="32"/>
  <p:tag name="KSO_WM_UNIT_HIGHLIGHT" val="0"/>
  <p:tag name="KSO_WM_UNIT_COMPATIBLE" val="0"/>
  <p:tag name="KSO_WM_TAG_VERSION" val="1.0"/>
  <p:tag name="KSO_WM_BEAUTIFY_FLAG" val="#wm#"/>
  <p:tag name="KSO_WM_DIAGRAM_GROUP_CODE" val="m1-1"/>
  <p:tag name="KSO_WM_UNIT_PRESET_TEXT" val="LOREM IPSUM DOLOR"/>
</p:tagLst>
</file>

<file path=ppt/tags/tag76.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77.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78.xml><?xml version="1.0" encoding="utf-8"?>
<p:tagLst xmlns:p="http://schemas.openxmlformats.org/presentationml/2006/main">
  <p:tag name="KSO_WM_TEMPLATE_CATEGORY" val="diagram"/>
  <p:tag name="KSO_WM_TEMPLATE_INDEX" val="784"/>
  <p:tag name="KSO_WM_UNIT_TYPE" val="m_h_f"/>
  <p:tag name="KSO_WM_UNIT_INDEX" val="1_1_1"/>
  <p:tag name="KSO_WM_UNIT_ID" val="diagram784_6*m_h_f*1_1_1"/>
  <p:tag name="KSO_WM_UNIT_CLEAR" val="1"/>
  <p:tag name="KSO_WM_UNIT_LAYERLEVEL" val="1_1_1"/>
  <p:tag name="KSO_WM_UNIT_VALUE" val="32"/>
  <p:tag name="KSO_WM_UNIT_HIGHLIGHT" val="0"/>
  <p:tag name="KSO_WM_UNIT_COMPATIBLE" val="0"/>
  <p:tag name="KSO_WM_TAG_VERSION" val="1.0"/>
  <p:tag name="KSO_WM_BEAUTIFY_FLAG" val="#wm#"/>
  <p:tag name="KSO_WM_DIAGRAM_GROUP_CODE" val="m1-1"/>
  <p:tag name="KSO_WM_UNIT_PRESET_TEXT" val="LOREM IPSUM DOLOR"/>
</p:tagLst>
</file>

<file path=ppt/tags/tag79.xml><?xml version="1.0" encoding="utf-8"?>
<p:tagLst xmlns:p="http://schemas.openxmlformats.org/presentationml/2006/main">
  <p:tag name="KSO_WM_TEMPLATE_CATEGORY" val="diagram"/>
  <p:tag name="KSO_WM_TEMPLATE_INDEX" val="784"/>
  <p:tag name="KSO_WM_UNIT_TYPE" val="m_i"/>
  <p:tag name="KSO_WM_UNIT_INDEX" val="1_1"/>
  <p:tag name="KSO_WM_UNIT_ID" val="diagram784_6*m_i*1_1"/>
  <p:tag name="KSO_WM_UNIT_CLEAR" val="1"/>
  <p:tag name="KSO_WM_UNIT_LAYERLEVEL" val="1_1"/>
  <p:tag name="KSO_WM_BEAUTIFY_FLAG" val="#wm#"/>
  <p:tag name="KSO_WM_TAG_VERSION" val="1.0"/>
  <p:tag name="KSO_WM_DIAGRAM_GROUP_CODE" val="m1-1"/>
</p:tagLst>
</file>

<file path=ppt/tags/tag8.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h_f"/>
  <p:tag name="KSO_WM_UNIT_INDEX" val="1_3_1"/>
  <p:tag name="KSO_WM_UNIT_ID" val="diagram160045_1*l_h_f*1_3_1"/>
  <p:tag name="KSO_WM_UNIT_CLEAR" val="1"/>
  <p:tag name="KSO_WM_UNIT_LAYERLEVEL" val="1_1_1"/>
  <p:tag name="KSO_WM_UNIT_VALUE" val="18"/>
  <p:tag name="KSO_WM_UNIT_HIGHLIGHT" val="0"/>
  <p:tag name="KSO_WM_UNIT_COMPATIBLE" val="0"/>
  <p:tag name="KSO_WM_UNIT_PRESET_TEXT_INDEX" val="4"/>
  <p:tag name="KSO_WM_UNIT_PRESET_TEXT_LEN" val="34"/>
  <p:tag name="KSO_WM_DIAGRAM_GROUP_CODE" val="l1-1"/>
</p:tagLst>
</file>

<file path=ppt/tags/tag80.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81.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82.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83.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84.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85.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86.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87.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88.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89.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9.xml><?xml version="1.0" encoding="utf-8"?>
<p:tagLst xmlns:p="http://schemas.openxmlformats.org/presentationml/2006/main">
  <p:tag name="KSO_WM_TAG_VERSION" val="1.0"/>
  <p:tag name="KSO_WM_BEAUTIFY_FLAG" val="#wm#"/>
  <p:tag name="KSO_WM_TEMPLATE_CATEGORY" val="diagram"/>
  <p:tag name="KSO_WM_TEMPLATE_INDEX" val="160045"/>
  <p:tag name="KSO_WM_UNIT_TYPE" val="l_i"/>
  <p:tag name="KSO_WM_UNIT_INDEX" val="1_2"/>
  <p:tag name="KSO_WM_UNIT_ID" val="diagram160045_1*l_i*1_2"/>
  <p:tag name="KSO_WM_UNIT_CLEAR" val="1"/>
  <p:tag name="KSO_WM_UNIT_LAYERLEVEL" val="1_1"/>
  <p:tag name="KSO_WM_DIAGRAM_GROUP_CODE" val="l1-1"/>
</p:tagLst>
</file>

<file path=ppt/tags/tag90.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91.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92.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heme/theme1.xml><?xml version="1.0" encoding="utf-8"?>
<a:theme xmlns:a="http://schemas.openxmlformats.org/drawingml/2006/main" name="自定义设计方案">
  <a:themeElements>
    <a:clrScheme name="自定义 124">
      <a:dk1>
        <a:sysClr val="windowText" lastClr="000000"/>
      </a:dk1>
      <a:lt1>
        <a:sysClr val="window" lastClr="FFFFFF"/>
      </a:lt1>
      <a:dk2>
        <a:srgbClr val="44546A"/>
      </a:dk2>
      <a:lt2>
        <a:srgbClr val="E7E6E6"/>
      </a:lt2>
      <a:accent1>
        <a:srgbClr val="484A5F"/>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50">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5339</Words>
  <Application>WPS 演示</Application>
  <PresentationFormat>宽屏</PresentationFormat>
  <Paragraphs>571</Paragraphs>
  <Slides>52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52</vt:i4>
      </vt:variant>
    </vt:vector>
  </HeadingPairs>
  <TitlesOfParts>
    <vt:vector size="61" baseType="lpstr">
      <vt:lpstr>Arial</vt:lpstr>
      <vt:lpstr>宋体</vt:lpstr>
      <vt:lpstr>Wingdings</vt:lpstr>
      <vt:lpstr>黑体</vt:lpstr>
      <vt:lpstr>Wingdings</vt:lpstr>
      <vt:lpstr>微软雅黑</vt:lpstr>
      <vt:lpstr>Arial Unicode MS</vt:lpstr>
      <vt:lpstr>Calibri</vt:lpstr>
      <vt:lpstr>自定义设计方案</vt:lpstr>
      <vt:lpstr>基要真理  -神的性格：可交通的属性(1)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内容提要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内容提要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内容提要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内容提要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WPS_135302087</cp:lastModifiedBy>
  <cp:revision>690</cp:revision>
  <dcterms:created xsi:type="dcterms:W3CDTF">2015-05-05T08:02:00Z</dcterms:created>
  <dcterms:modified xsi:type="dcterms:W3CDTF">2019-07-07T04:11:40Z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2052-11.1.0.8806</vt:lpwstr>
  </property>
</Properties>
</file>