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9" r:id="rId2"/>
    <p:sldId id="266" r:id="rId3"/>
    <p:sldId id="264" r:id="rId4"/>
    <p:sldId id="321" r:id="rId5"/>
    <p:sldId id="425" r:id="rId6"/>
    <p:sldId id="427" r:id="rId7"/>
    <p:sldId id="428" r:id="rId8"/>
    <p:sldId id="448" r:id="rId9"/>
    <p:sldId id="429" r:id="rId10"/>
    <p:sldId id="449" r:id="rId11"/>
    <p:sldId id="430" r:id="rId12"/>
    <p:sldId id="454" r:id="rId13"/>
    <p:sldId id="450" r:id="rId14"/>
    <p:sldId id="431" r:id="rId15"/>
    <p:sldId id="432" r:id="rId16"/>
    <p:sldId id="445" r:id="rId17"/>
    <p:sldId id="455" r:id="rId18"/>
    <p:sldId id="434" r:id="rId19"/>
    <p:sldId id="456" r:id="rId20"/>
    <p:sldId id="457" r:id="rId21"/>
    <p:sldId id="451" r:id="rId22"/>
    <p:sldId id="452" r:id="rId23"/>
    <p:sldId id="453" r:id="rId24"/>
    <p:sldId id="458" r:id="rId25"/>
  </p:sldIdLst>
  <p:sldSz cx="12192000" cy="6858000"/>
  <p:notesSz cx="7053263" cy="9309100"/>
  <p:embeddedFontLst>
    <p:embeddedFont>
      <p:font typeface="DFKai-SB" panose="03000509000000000000" pitchFamily="65" charset="-120"/>
      <p:regular r:id="rId27"/>
    </p:embeddedFont>
    <p:embeddedFont>
      <p:font typeface="SimSun" panose="02010600030101010101" pitchFamily="2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02549-A69F-4868-B1A5-8093BB395B8A}" v="365" dt="2019-07-13T23:44:00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e Tsai" userId="66dbefe5e116352f" providerId="LiveId" clId="{F4602549-A69F-4868-B1A5-8093BB395B8A}"/>
    <pc:docChg chg="custSel addSld delSld modSld">
      <pc:chgData name="Eugene Tsai" userId="66dbefe5e116352f" providerId="LiveId" clId="{F4602549-A69F-4868-B1A5-8093BB395B8A}" dt="2019-07-13T23:44:12.230" v="394" actId="122"/>
      <pc:docMkLst>
        <pc:docMk/>
      </pc:docMkLst>
      <pc:sldChg chg="modSp">
        <pc:chgData name="Eugene Tsai" userId="66dbefe5e116352f" providerId="LiveId" clId="{F4602549-A69F-4868-B1A5-8093BB395B8A}" dt="2019-07-13T22:39:28.773" v="13" actId="207"/>
        <pc:sldMkLst>
          <pc:docMk/>
          <pc:sldMk cId="0" sldId="264"/>
        </pc:sldMkLst>
        <pc:spChg chg="mod">
          <ac:chgData name="Eugene Tsai" userId="66dbefe5e116352f" providerId="LiveId" clId="{F4602549-A69F-4868-B1A5-8093BB395B8A}" dt="2019-07-13T22:39:28.773" v="13" actId="207"/>
          <ac:spMkLst>
            <pc:docMk/>
            <pc:sldMk cId="0" sldId="264"/>
            <ac:spMk id="41" creationId="{00000000-0000-0000-0000-000000000000}"/>
          </ac:spMkLst>
        </pc:spChg>
        <pc:spChg chg="mod">
          <ac:chgData name="Eugene Tsai" userId="66dbefe5e116352f" providerId="LiveId" clId="{F4602549-A69F-4868-B1A5-8093BB395B8A}" dt="2019-07-13T22:37:45.825" v="4" actId="27636"/>
          <ac:spMkLst>
            <pc:docMk/>
            <pc:sldMk cId="0" sldId="264"/>
            <ac:spMk id="43" creationId="{00000000-0000-0000-0000-000000000000}"/>
          </ac:spMkLst>
        </pc:spChg>
        <pc:spChg chg="mod">
          <ac:chgData name="Eugene Tsai" userId="66dbefe5e116352f" providerId="LiveId" clId="{F4602549-A69F-4868-B1A5-8093BB395B8A}" dt="2019-07-13T22:37:45.809" v="3" actId="27636"/>
          <ac:spMkLst>
            <pc:docMk/>
            <pc:sldMk cId="0" sldId="264"/>
            <ac:spMk id="46" creationId="{00000000-0000-0000-0000-000000000000}"/>
          </ac:spMkLst>
        </pc:spChg>
      </pc:sldChg>
      <pc:sldChg chg="modSp">
        <pc:chgData name="Eugene Tsai" userId="66dbefe5e116352f" providerId="LiveId" clId="{F4602549-A69F-4868-B1A5-8093BB395B8A}" dt="2019-07-13T22:38:31.488" v="12" actId="207"/>
        <pc:sldMkLst>
          <pc:docMk/>
          <pc:sldMk cId="0" sldId="266"/>
        </pc:sldMkLst>
        <pc:spChg chg="mod">
          <ac:chgData name="Eugene Tsai" userId="66dbefe5e116352f" providerId="LiveId" clId="{F4602549-A69F-4868-B1A5-8093BB395B8A}" dt="2019-07-13T22:37:13.821" v="1" actId="1076"/>
          <ac:spMkLst>
            <pc:docMk/>
            <pc:sldMk cId="0" sldId="266"/>
            <ac:spMk id="15" creationId="{00000000-0000-0000-0000-000000000000}"/>
          </ac:spMkLst>
        </pc:spChg>
        <pc:spChg chg="mod">
          <ac:chgData name="Eugene Tsai" userId="66dbefe5e116352f" providerId="LiveId" clId="{F4602549-A69F-4868-B1A5-8093BB395B8A}" dt="2019-07-13T22:38:07.352" v="9" actId="207"/>
          <ac:spMkLst>
            <pc:docMk/>
            <pc:sldMk cId="0" sldId="266"/>
            <ac:spMk id="27" creationId="{00000000-0000-0000-0000-000000000000}"/>
          </ac:spMkLst>
        </pc:spChg>
        <pc:spChg chg="mod">
          <ac:chgData name="Eugene Tsai" userId="66dbefe5e116352f" providerId="LiveId" clId="{F4602549-A69F-4868-B1A5-8093BB395B8A}" dt="2019-07-13T22:38:18.846" v="10" actId="207"/>
          <ac:spMkLst>
            <pc:docMk/>
            <pc:sldMk cId="0" sldId="266"/>
            <ac:spMk id="29" creationId="{00000000-0000-0000-0000-000000000000}"/>
          </ac:spMkLst>
        </pc:spChg>
        <pc:spChg chg="mod">
          <ac:chgData name="Eugene Tsai" userId="66dbefe5e116352f" providerId="LiveId" clId="{F4602549-A69F-4868-B1A5-8093BB395B8A}" dt="2019-07-13T22:38:26.128" v="11" actId="207"/>
          <ac:spMkLst>
            <pc:docMk/>
            <pc:sldMk cId="0" sldId="266"/>
            <ac:spMk id="43" creationId="{00000000-0000-0000-0000-000000000000}"/>
          </ac:spMkLst>
        </pc:spChg>
        <pc:spChg chg="mod">
          <ac:chgData name="Eugene Tsai" userId="66dbefe5e116352f" providerId="LiveId" clId="{F4602549-A69F-4868-B1A5-8093BB395B8A}" dt="2019-07-13T22:38:31.488" v="12" actId="207"/>
          <ac:spMkLst>
            <pc:docMk/>
            <pc:sldMk cId="0" sldId="266"/>
            <ac:spMk id="45" creationId="{00000000-0000-0000-0000-000000000000}"/>
          </ac:spMkLst>
        </pc:spChg>
      </pc:sldChg>
      <pc:sldChg chg="addSp modSp">
        <pc:chgData name="Eugene Tsai" userId="66dbefe5e116352f" providerId="LiveId" clId="{F4602549-A69F-4868-B1A5-8093BB395B8A}" dt="2019-07-13T23:25:26.290" v="319" actId="692"/>
        <pc:sldMkLst>
          <pc:docMk/>
          <pc:sldMk cId="0" sldId="321"/>
        </pc:sldMkLst>
        <pc:spChg chg="mod">
          <ac:chgData name="Eugene Tsai" userId="66dbefe5e116352f" providerId="LiveId" clId="{F4602549-A69F-4868-B1A5-8093BB395B8A}" dt="2019-07-13T22:37:45.840" v="5" actId="27636"/>
          <ac:spMkLst>
            <pc:docMk/>
            <pc:sldMk cId="0" sldId="321"/>
            <ac:spMk id="3" creationId="{00000000-0000-0000-0000-000000000000}"/>
          </ac:spMkLst>
        </pc:spChg>
        <pc:spChg chg="add mod">
          <ac:chgData name="Eugene Tsai" userId="66dbefe5e116352f" providerId="LiveId" clId="{F4602549-A69F-4868-B1A5-8093BB395B8A}" dt="2019-07-13T23:25:26.290" v="319" actId="692"/>
          <ac:spMkLst>
            <pc:docMk/>
            <pc:sldMk cId="0" sldId="321"/>
            <ac:spMk id="6" creationId="{7037AD30-4E74-4906-A3F8-CD2679B9650C}"/>
          </ac:spMkLst>
        </pc:spChg>
      </pc:sldChg>
      <pc:sldChg chg="modSp modAnim">
        <pc:chgData name="Eugene Tsai" userId="66dbefe5e116352f" providerId="LiveId" clId="{F4602549-A69F-4868-B1A5-8093BB395B8A}" dt="2019-07-13T23:26:19.809" v="321"/>
        <pc:sldMkLst>
          <pc:docMk/>
          <pc:sldMk cId="0" sldId="425"/>
        </pc:sldMkLst>
        <pc:spChg chg="mod">
          <ac:chgData name="Eugene Tsai" userId="66dbefe5e116352f" providerId="LiveId" clId="{F4602549-A69F-4868-B1A5-8093BB395B8A}" dt="2019-07-13T22:41:14.777" v="15" actId="12"/>
          <ac:spMkLst>
            <pc:docMk/>
            <pc:sldMk cId="0" sldId="425"/>
            <ac:spMk id="5" creationId="{00000000-0000-0000-0000-000000000000}"/>
          </ac:spMkLst>
        </pc:spChg>
      </pc:sldChg>
      <pc:sldChg chg="modSp modAnim">
        <pc:chgData name="Eugene Tsai" userId="66dbefe5e116352f" providerId="LiveId" clId="{F4602549-A69F-4868-B1A5-8093BB395B8A}" dt="2019-07-13T23:37:26.314" v="378"/>
        <pc:sldMkLst>
          <pc:docMk/>
          <pc:sldMk cId="0" sldId="427"/>
        </pc:sldMkLst>
        <pc:spChg chg="mod">
          <ac:chgData name="Eugene Tsai" userId="66dbefe5e116352f" providerId="LiveId" clId="{F4602549-A69F-4868-B1A5-8093BB395B8A}" dt="2019-07-13T22:43:14.810" v="17" actId="207"/>
          <ac:spMkLst>
            <pc:docMk/>
            <pc:sldMk cId="0" sldId="427"/>
            <ac:spMk id="4" creationId="{00000000-0000-0000-0000-000000000000}"/>
          </ac:spMkLst>
        </pc:spChg>
      </pc:sldChg>
      <pc:sldChg chg="modSp modAnim">
        <pc:chgData name="Eugene Tsai" userId="66dbefe5e116352f" providerId="LiveId" clId="{F4602549-A69F-4868-B1A5-8093BB395B8A}" dt="2019-07-13T23:27:26.428" v="327"/>
        <pc:sldMkLst>
          <pc:docMk/>
          <pc:sldMk cId="0" sldId="428"/>
        </pc:sldMkLst>
        <pc:spChg chg="mod">
          <ac:chgData name="Eugene Tsai" userId="66dbefe5e116352f" providerId="LiveId" clId="{F4602549-A69F-4868-B1A5-8093BB395B8A}" dt="2019-07-13T23:22:16.957" v="209" actId="179"/>
          <ac:spMkLst>
            <pc:docMk/>
            <pc:sldMk cId="0" sldId="428"/>
            <ac:spMk id="3" creationId="{00000000-0000-0000-0000-000000000000}"/>
          </ac:spMkLst>
        </pc:spChg>
      </pc:sldChg>
      <pc:sldChg chg="modSp modAnim">
        <pc:chgData name="Eugene Tsai" userId="66dbefe5e116352f" providerId="LiveId" clId="{F4602549-A69F-4868-B1A5-8093BB395B8A}" dt="2019-07-13T23:30:32.131" v="339" actId="179"/>
        <pc:sldMkLst>
          <pc:docMk/>
          <pc:sldMk cId="0" sldId="429"/>
        </pc:sldMkLst>
        <pc:spChg chg="mod">
          <ac:chgData name="Eugene Tsai" userId="66dbefe5e116352f" providerId="LiveId" clId="{F4602549-A69F-4868-B1A5-8093BB395B8A}" dt="2019-07-13T23:30:32.131" v="339" actId="179"/>
          <ac:spMkLst>
            <pc:docMk/>
            <pc:sldMk cId="0" sldId="429"/>
            <ac:spMk id="3" creationId="{00000000-0000-0000-0000-000000000000}"/>
          </ac:spMkLst>
        </pc:spChg>
      </pc:sldChg>
      <pc:sldChg chg="modSp modAnim">
        <pc:chgData name="Eugene Tsai" userId="66dbefe5e116352f" providerId="LiveId" clId="{F4602549-A69F-4868-B1A5-8093BB395B8A}" dt="2019-07-13T23:31:27.847" v="341"/>
        <pc:sldMkLst>
          <pc:docMk/>
          <pc:sldMk cId="0" sldId="430"/>
        </pc:sldMkLst>
        <pc:spChg chg="mod">
          <ac:chgData name="Eugene Tsai" userId="66dbefe5e116352f" providerId="LiveId" clId="{F4602549-A69F-4868-B1A5-8093BB395B8A}" dt="2019-07-13T23:09:37.866" v="161" actId="255"/>
          <ac:spMkLst>
            <pc:docMk/>
            <pc:sldMk cId="0" sldId="430"/>
            <ac:spMk id="3" creationId="{00000000-0000-0000-0000-000000000000}"/>
          </ac:spMkLst>
        </pc:spChg>
      </pc:sldChg>
      <pc:sldChg chg="modSp modAnim">
        <pc:chgData name="Eugene Tsai" userId="66dbefe5e116352f" providerId="LiveId" clId="{F4602549-A69F-4868-B1A5-8093BB395B8A}" dt="2019-07-13T23:33:33.142" v="350" actId="179"/>
        <pc:sldMkLst>
          <pc:docMk/>
          <pc:sldMk cId="0" sldId="431"/>
        </pc:sldMkLst>
        <pc:spChg chg="mod">
          <ac:chgData name="Eugene Tsai" userId="66dbefe5e116352f" providerId="LiveId" clId="{F4602549-A69F-4868-B1A5-8093BB395B8A}" dt="2019-07-13T23:33:33.142" v="350" actId="179"/>
          <ac:spMkLst>
            <pc:docMk/>
            <pc:sldMk cId="0" sldId="431"/>
            <ac:spMk id="3" creationId="{00000000-0000-0000-0000-000000000000}"/>
          </ac:spMkLst>
        </pc:spChg>
      </pc:sldChg>
      <pc:sldChg chg="modSp modAnim">
        <pc:chgData name="Eugene Tsai" userId="66dbefe5e116352f" providerId="LiveId" clId="{F4602549-A69F-4868-B1A5-8093BB395B8A}" dt="2019-07-13T23:34:18.410" v="355" actId="179"/>
        <pc:sldMkLst>
          <pc:docMk/>
          <pc:sldMk cId="0" sldId="432"/>
        </pc:sldMkLst>
        <pc:spChg chg="mod">
          <ac:chgData name="Eugene Tsai" userId="66dbefe5e116352f" providerId="LiveId" clId="{F4602549-A69F-4868-B1A5-8093BB395B8A}" dt="2019-07-13T23:34:18.410" v="355" actId="179"/>
          <ac:spMkLst>
            <pc:docMk/>
            <pc:sldMk cId="0" sldId="432"/>
            <ac:spMk id="3" creationId="{00000000-0000-0000-0000-000000000000}"/>
          </ac:spMkLst>
        </pc:spChg>
      </pc:sldChg>
      <pc:sldChg chg="del">
        <pc:chgData name="Eugene Tsai" userId="66dbefe5e116352f" providerId="LiveId" clId="{F4602549-A69F-4868-B1A5-8093BB395B8A}" dt="2019-07-13T23:12:40.858" v="175" actId="2696"/>
        <pc:sldMkLst>
          <pc:docMk/>
          <pc:sldMk cId="0" sldId="433"/>
        </pc:sldMkLst>
      </pc:sldChg>
      <pc:sldChg chg="modSp modAnim">
        <pc:chgData name="Eugene Tsai" userId="66dbefe5e116352f" providerId="LiveId" clId="{F4602549-A69F-4868-B1A5-8093BB395B8A}" dt="2019-07-13T23:35:21.561" v="362"/>
        <pc:sldMkLst>
          <pc:docMk/>
          <pc:sldMk cId="0" sldId="434"/>
        </pc:sldMkLst>
        <pc:spChg chg="mod">
          <ac:chgData name="Eugene Tsai" userId="66dbefe5e116352f" providerId="LiveId" clId="{F4602549-A69F-4868-B1A5-8093BB395B8A}" dt="2019-07-13T23:18:15.611" v="205" actId="179"/>
          <ac:spMkLst>
            <pc:docMk/>
            <pc:sldMk cId="0" sldId="434"/>
            <ac:spMk id="3" creationId="{00000000-0000-0000-0000-000000000000}"/>
          </ac:spMkLst>
        </pc:spChg>
      </pc:sldChg>
      <pc:sldChg chg="del">
        <pc:chgData name="Eugene Tsai" userId="66dbefe5e116352f" providerId="LiveId" clId="{F4602549-A69F-4868-B1A5-8093BB395B8A}" dt="2019-07-13T23:11:39.697" v="174" actId="2696"/>
        <pc:sldMkLst>
          <pc:docMk/>
          <pc:sldMk cId="0" sldId="439"/>
        </pc:sldMkLst>
      </pc:sldChg>
      <pc:sldChg chg="del">
        <pc:chgData name="Eugene Tsai" userId="66dbefe5e116352f" providerId="LiveId" clId="{F4602549-A69F-4868-B1A5-8093BB395B8A}" dt="2019-07-13T23:12:56.063" v="176" actId="2696"/>
        <pc:sldMkLst>
          <pc:docMk/>
          <pc:sldMk cId="0" sldId="440"/>
        </pc:sldMkLst>
      </pc:sldChg>
      <pc:sldChg chg="del">
        <pc:chgData name="Eugene Tsai" userId="66dbefe5e116352f" providerId="LiveId" clId="{F4602549-A69F-4868-B1A5-8093BB395B8A}" dt="2019-07-13T23:14:49.089" v="184" actId="2696"/>
        <pc:sldMkLst>
          <pc:docMk/>
          <pc:sldMk cId="0" sldId="441"/>
        </pc:sldMkLst>
      </pc:sldChg>
      <pc:sldChg chg="modSp">
        <pc:chgData name="Eugene Tsai" userId="66dbefe5e116352f" providerId="LiveId" clId="{F4602549-A69F-4868-B1A5-8093BB395B8A}" dt="2019-07-13T22:37:45.840" v="6" actId="27636"/>
        <pc:sldMkLst>
          <pc:docMk/>
          <pc:sldMk cId="0" sldId="445"/>
        </pc:sldMkLst>
        <pc:spChg chg="mod">
          <ac:chgData name="Eugene Tsai" userId="66dbefe5e116352f" providerId="LiveId" clId="{F4602549-A69F-4868-B1A5-8093BB395B8A}" dt="2019-07-13T22:37:45.840" v="6" actId="27636"/>
          <ac:spMkLst>
            <pc:docMk/>
            <pc:sldMk cId="0" sldId="445"/>
            <ac:spMk id="3" creationId="{00000000-0000-0000-0000-000000000000}"/>
          </ac:spMkLst>
        </pc:spChg>
      </pc:sldChg>
      <pc:sldChg chg="modSp">
        <pc:chgData name="Eugene Tsai" userId="66dbefe5e116352f" providerId="LiveId" clId="{F4602549-A69F-4868-B1A5-8093BB395B8A}" dt="2019-07-13T23:08:21.001" v="157" actId="2711"/>
        <pc:sldMkLst>
          <pc:docMk/>
          <pc:sldMk cId="0" sldId="448"/>
        </pc:sldMkLst>
        <pc:spChg chg="mod">
          <ac:chgData name="Eugene Tsai" userId="66dbefe5e116352f" providerId="LiveId" clId="{F4602549-A69F-4868-B1A5-8093BB395B8A}" dt="2019-07-13T23:08:21.001" v="157" actId="2711"/>
          <ac:spMkLst>
            <pc:docMk/>
            <pc:sldMk cId="0" sldId="448"/>
            <ac:spMk id="3" creationId="{00000000-0000-0000-0000-000000000000}"/>
          </ac:spMkLst>
        </pc:spChg>
      </pc:sldChg>
      <pc:sldChg chg="modSp">
        <pc:chgData name="Eugene Tsai" userId="66dbefe5e116352f" providerId="LiveId" clId="{F4602549-A69F-4868-B1A5-8093BB395B8A}" dt="2019-07-13T22:50:30.971" v="72" actId="113"/>
        <pc:sldMkLst>
          <pc:docMk/>
          <pc:sldMk cId="0" sldId="449"/>
        </pc:sldMkLst>
        <pc:spChg chg="mod">
          <ac:chgData name="Eugene Tsai" userId="66dbefe5e116352f" providerId="LiveId" clId="{F4602549-A69F-4868-B1A5-8093BB395B8A}" dt="2019-07-13T22:50:30.971" v="72" actId="113"/>
          <ac:spMkLst>
            <pc:docMk/>
            <pc:sldMk cId="0" sldId="449"/>
            <ac:spMk id="3" creationId="{00000000-0000-0000-0000-000000000000}"/>
          </ac:spMkLst>
        </pc:spChg>
      </pc:sldChg>
      <pc:sldChg chg="modSp modAnim">
        <pc:chgData name="Eugene Tsai" userId="66dbefe5e116352f" providerId="LiveId" clId="{F4602549-A69F-4868-B1A5-8093BB395B8A}" dt="2019-07-13T23:41:26.491" v="381"/>
        <pc:sldMkLst>
          <pc:docMk/>
          <pc:sldMk cId="0" sldId="450"/>
        </pc:sldMkLst>
        <pc:spChg chg="mod">
          <ac:chgData name="Eugene Tsai" userId="66dbefe5e116352f" providerId="LiveId" clId="{F4602549-A69F-4868-B1A5-8093BB395B8A}" dt="2019-07-13T23:10:38.477" v="167" actId="2711"/>
          <ac:spMkLst>
            <pc:docMk/>
            <pc:sldMk cId="0" sldId="450"/>
            <ac:spMk id="3" creationId="{00000000-0000-0000-0000-000000000000}"/>
          </ac:spMkLst>
        </pc:spChg>
      </pc:sldChg>
      <pc:sldChg chg="modAnim">
        <pc:chgData name="Eugene Tsai" userId="66dbefe5e116352f" providerId="LiveId" clId="{F4602549-A69F-4868-B1A5-8093BB395B8A}" dt="2019-07-13T23:36:22.771" v="373"/>
        <pc:sldMkLst>
          <pc:docMk/>
          <pc:sldMk cId="0" sldId="451"/>
        </pc:sldMkLst>
      </pc:sldChg>
      <pc:sldChg chg="modAnim">
        <pc:chgData name="Eugene Tsai" userId="66dbefe5e116352f" providerId="LiveId" clId="{F4602549-A69F-4868-B1A5-8093BB395B8A}" dt="2019-07-13T23:36:30.832" v="377"/>
        <pc:sldMkLst>
          <pc:docMk/>
          <pc:sldMk cId="0" sldId="452"/>
        </pc:sldMkLst>
      </pc:sldChg>
      <pc:sldChg chg="modSp">
        <pc:chgData name="Eugene Tsai" userId="66dbefe5e116352f" providerId="LiveId" clId="{F4602549-A69F-4868-B1A5-8093BB395B8A}" dt="2019-07-13T22:37:45.856" v="7" actId="27636"/>
        <pc:sldMkLst>
          <pc:docMk/>
          <pc:sldMk cId="0" sldId="453"/>
        </pc:sldMkLst>
        <pc:spChg chg="mod">
          <ac:chgData name="Eugene Tsai" userId="66dbefe5e116352f" providerId="LiveId" clId="{F4602549-A69F-4868-B1A5-8093BB395B8A}" dt="2019-07-13T22:37:45.856" v="7" actId="27636"/>
          <ac:spMkLst>
            <pc:docMk/>
            <pc:sldMk cId="0" sldId="453"/>
            <ac:spMk id="3" creationId="{00000000-0000-0000-0000-000000000000}"/>
          </ac:spMkLst>
        </pc:spChg>
      </pc:sldChg>
      <pc:sldChg chg="modSp modAnim">
        <pc:chgData name="Eugene Tsai" userId="66dbefe5e116352f" providerId="LiveId" clId="{F4602549-A69F-4868-B1A5-8093BB395B8A}" dt="2019-07-13T23:32:14.738" v="345"/>
        <pc:sldMkLst>
          <pc:docMk/>
          <pc:sldMk cId="0" sldId="454"/>
        </pc:sldMkLst>
        <pc:spChg chg="mod">
          <ac:chgData name="Eugene Tsai" userId="66dbefe5e116352f" providerId="LiveId" clId="{F4602549-A69F-4868-B1A5-8093BB395B8A}" dt="2019-07-13T23:10:18.538" v="165" actId="2711"/>
          <ac:spMkLst>
            <pc:docMk/>
            <pc:sldMk cId="0" sldId="454"/>
            <ac:spMk id="3" creationId="{00000000-0000-0000-0000-000000000000}"/>
          </ac:spMkLst>
        </pc:spChg>
      </pc:sldChg>
      <pc:sldChg chg="modSp modAnim">
        <pc:chgData name="Eugene Tsai" userId="66dbefe5e116352f" providerId="LiveId" clId="{F4602549-A69F-4868-B1A5-8093BB395B8A}" dt="2019-07-13T23:34:52.198" v="358"/>
        <pc:sldMkLst>
          <pc:docMk/>
          <pc:sldMk cId="0" sldId="455"/>
        </pc:sldMkLst>
        <pc:spChg chg="mod">
          <ac:chgData name="Eugene Tsai" userId="66dbefe5e116352f" providerId="LiveId" clId="{F4602549-A69F-4868-B1A5-8093BB395B8A}" dt="2019-07-13T23:14:34.245" v="183" actId="179"/>
          <ac:spMkLst>
            <pc:docMk/>
            <pc:sldMk cId="0" sldId="455"/>
            <ac:spMk id="3" creationId="{00000000-0000-0000-0000-000000000000}"/>
          </ac:spMkLst>
        </pc:spChg>
      </pc:sldChg>
      <pc:sldChg chg="modSp modAnim">
        <pc:chgData name="Eugene Tsai" userId="66dbefe5e116352f" providerId="LiveId" clId="{F4602549-A69F-4868-B1A5-8093BB395B8A}" dt="2019-07-13T23:35:49.969" v="366"/>
        <pc:sldMkLst>
          <pc:docMk/>
          <pc:sldMk cId="0" sldId="456"/>
        </pc:sldMkLst>
        <pc:spChg chg="mod">
          <ac:chgData name="Eugene Tsai" userId="66dbefe5e116352f" providerId="LiveId" clId="{F4602549-A69F-4868-B1A5-8093BB395B8A}" dt="2019-07-13T23:18:54.942" v="207" actId="20577"/>
          <ac:spMkLst>
            <pc:docMk/>
            <pc:sldMk cId="0" sldId="456"/>
            <ac:spMk id="3" creationId="{00000000-0000-0000-0000-000000000000}"/>
          </ac:spMkLst>
        </pc:spChg>
      </pc:sldChg>
      <pc:sldChg chg="modSp modAnim">
        <pc:chgData name="Eugene Tsai" userId="66dbefe5e116352f" providerId="LiveId" clId="{F4602549-A69F-4868-B1A5-8093BB395B8A}" dt="2019-07-13T23:36:09.502" v="370"/>
        <pc:sldMkLst>
          <pc:docMk/>
          <pc:sldMk cId="0" sldId="457"/>
        </pc:sldMkLst>
        <pc:spChg chg="mod">
          <ac:chgData name="Eugene Tsai" userId="66dbefe5e116352f" providerId="LiveId" clId="{F4602549-A69F-4868-B1A5-8093BB395B8A}" dt="2019-07-13T23:17:12.896" v="201" actId="179"/>
          <ac:spMkLst>
            <pc:docMk/>
            <pc:sldMk cId="0" sldId="457"/>
            <ac:spMk id="3" creationId="{00000000-0000-0000-0000-000000000000}"/>
          </ac:spMkLst>
        </pc:spChg>
      </pc:sldChg>
      <pc:sldChg chg="modSp add">
        <pc:chgData name="Eugene Tsai" userId="66dbefe5e116352f" providerId="LiveId" clId="{F4602549-A69F-4868-B1A5-8093BB395B8A}" dt="2019-07-13T23:44:12.230" v="394" actId="122"/>
        <pc:sldMkLst>
          <pc:docMk/>
          <pc:sldMk cId="71718465" sldId="458"/>
        </pc:sldMkLst>
        <pc:spChg chg="mod">
          <ac:chgData name="Eugene Tsai" userId="66dbefe5e116352f" providerId="LiveId" clId="{F4602549-A69F-4868-B1A5-8093BB395B8A}" dt="2019-07-13T23:44:12.230" v="394" actId="122"/>
          <ac:spMkLst>
            <pc:docMk/>
            <pc:sldMk cId="71718465" sldId="458"/>
            <ac:spMk id="3" creationId="{23FC58F4-2F82-4182-9C47-3A92081112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58537-021D-483D-8BAA-AED679C2B15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A8937-B7E4-487F-B994-B22685A2A5D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39FD1-82E4-42F1-B3FE-81C52C386A3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4850" y="1122363"/>
            <a:ext cx="5772150" cy="2387600"/>
          </a:xfrm>
        </p:spPr>
        <p:txBody>
          <a:bodyPr anchor="b"/>
          <a:lstStyle>
            <a:lvl1pPr algn="l">
              <a:defRPr sz="6000">
                <a:solidFill>
                  <a:srgbClr val="FBFBFB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04850" y="3602038"/>
            <a:ext cx="57721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BFBF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 userDrawn="1"/>
        </p:nvSpPr>
        <p:spPr>
          <a:xfrm>
            <a:off x="2711624" y="1561541"/>
            <a:ext cx="6446837" cy="3814762"/>
          </a:xfrm>
          <a:prstGeom prst="roundRect">
            <a:avLst>
              <a:gd name="adj" fmla="val 6395"/>
            </a:avLst>
          </a:prstGeom>
          <a:solidFill>
            <a:srgbClr val="FCFCFC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defRPr/>
            </a:pPr>
            <a:endParaRPr lang="zh-CN" altLang="en-US" dirty="0">
              <a:solidFill>
                <a:srgbClr val="1C1C1C"/>
              </a:solidFill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11" name="TextBox 7"/>
          <p:cNvSpPr txBox="1"/>
          <p:nvPr userDrawn="1"/>
        </p:nvSpPr>
        <p:spPr>
          <a:xfrm>
            <a:off x="3780183" y="1247775"/>
            <a:ext cx="4468468" cy="511175"/>
          </a:xfrm>
          <a:prstGeom prst="roundRect">
            <a:avLst/>
          </a:prstGeom>
          <a:solidFill>
            <a:schemeClr val="accent1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zh-CN" altLang="en-US" sz="2400" dirty="0">
              <a:solidFill>
                <a:srgbClr val="FBFBFB"/>
              </a:solidFill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pic>
        <p:nvPicPr>
          <p:cNvPr id="1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86" y="4842903"/>
            <a:ext cx="21256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000" y="1249200"/>
            <a:ext cx="4467600" cy="511200"/>
          </a:xfrm>
        </p:spPr>
        <p:txBody>
          <a:bodyPr anchor="t" anchorCtr="0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710800" y="1562400"/>
            <a:ext cx="6447600" cy="3816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1655954" y="900974"/>
            <a:ext cx="9052996" cy="4378928"/>
            <a:chOff x="1655954" y="900974"/>
            <a:chExt cx="9052996" cy="4378928"/>
          </a:xfrm>
        </p:grpSpPr>
        <p:sp>
          <p:nvSpPr>
            <p:cNvPr id="7" name="菱形 6"/>
            <p:cNvSpPr/>
            <p:nvPr userDrawn="1"/>
          </p:nvSpPr>
          <p:spPr>
            <a:xfrm>
              <a:off x="1849119" y="1689809"/>
              <a:ext cx="2801258" cy="280125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dirty="0">
                <a:solidFill>
                  <a:srgbClr val="FBFBFB"/>
                </a:solidFill>
                <a:latin typeface="Arial" panose="020B0604020202020204" pitchFamily="34" charset="0"/>
                <a:ea typeface="SimHei" panose="02010609060101010101" pitchFamily="49" charset="-122"/>
              </a:endParaRPr>
            </a:p>
          </p:txBody>
        </p:sp>
        <p:cxnSp>
          <p:nvCxnSpPr>
            <p:cNvPr id="8" name="直接连接符 7"/>
            <p:cNvCxnSpPr/>
            <p:nvPr userDrawn="1"/>
          </p:nvCxnSpPr>
          <p:spPr>
            <a:xfrm>
              <a:off x="2844673" y="900974"/>
              <a:ext cx="1356215" cy="135621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/>
          </p:nvCxnSpPr>
          <p:spPr>
            <a:xfrm flipH="1">
              <a:off x="1655954" y="1305560"/>
              <a:ext cx="1581548" cy="158154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 userDrawn="1"/>
          </p:nvCxnSpPr>
          <p:spPr>
            <a:xfrm flipV="1">
              <a:off x="2452334" y="2624773"/>
              <a:ext cx="2655129" cy="265512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平行四边形 10"/>
            <p:cNvSpPr/>
            <p:nvPr userDrawn="1"/>
          </p:nvSpPr>
          <p:spPr>
            <a:xfrm>
              <a:off x="3249748" y="3655060"/>
              <a:ext cx="7459202" cy="604520"/>
            </a:xfrm>
            <a:prstGeom prst="parallelogram">
              <a:avLst>
                <a:gd name="adj" fmla="val 960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>
                <a:solidFill>
                  <a:srgbClr val="FBFBFB"/>
                </a:solidFill>
                <a:latin typeface="Arial" panose="020B0604020202020204" pitchFamily="34" charset="0"/>
                <a:ea typeface="SimHei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0800" y="3654000"/>
            <a:ext cx="7459200" cy="604800"/>
          </a:xfrm>
        </p:spPr>
        <p:txBody>
          <a:bodyPr anchor="ctr" anchorCtr="0">
            <a:no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1092521" y="1561541"/>
            <a:ext cx="4755976" cy="3814762"/>
          </a:xfrm>
          <a:prstGeom prst="roundRect">
            <a:avLst>
              <a:gd name="adj" fmla="val 6395"/>
            </a:avLst>
          </a:prstGeom>
          <a:solidFill>
            <a:srgbClr val="FCFCFC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defRPr/>
            </a:pPr>
            <a:endParaRPr lang="zh-CN" altLang="en-US" dirty="0">
              <a:solidFill>
                <a:srgbClr val="1C1C1C"/>
              </a:solidFill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9" name="TextBox 7"/>
          <p:cNvSpPr txBox="1"/>
          <p:nvPr userDrawn="1"/>
        </p:nvSpPr>
        <p:spPr>
          <a:xfrm>
            <a:off x="1441938" y="389013"/>
            <a:ext cx="9355016" cy="511175"/>
          </a:xfrm>
          <a:prstGeom prst="roundRect">
            <a:avLst/>
          </a:prstGeom>
          <a:solidFill>
            <a:schemeClr val="accent1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zh-CN" altLang="en-US" sz="2400" dirty="0">
              <a:solidFill>
                <a:srgbClr val="FBFBFB"/>
              </a:solidFill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pic>
        <p:nvPicPr>
          <p:cNvPr id="10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78" y="4842903"/>
            <a:ext cx="21256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 userDrawn="1"/>
        </p:nvSpPr>
        <p:spPr>
          <a:xfrm>
            <a:off x="6332736" y="1561541"/>
            <a:ext cx="4755976" cy="3814762"/>
          </a:xfrm>
          <a:prstGeom prst="roundRect">
            <a:avLst>
              <a:gd name="adj" fmla="val 6395"/>
            </a:avLst>
          </a:prstGeom>
          <a:solidFill>
            <a:srgbClr val="FCFCFC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defRPr/>
            </a:pPr>
            <a:endParaRPr lang="zh-CN" altLang="en-US" dirty="0">
              <a:solidFill>
                <a:srgbClr val="1C1C1C"/>
              </a:solidFill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pic>
        <p:nvPicPr>
          <p:cNvPr id="1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893" y="4842903"/>
            <a:ext cx="21256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1938" y="389013"/>
            <a:ext cx="9355016" cy="511176"/>
          </a:xfrm>
        </p:spPr>
        <p:txBody>
          <a:bodyPr anchor="ctr" anchorCtr="0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166377" y="1561541"/>
            <a:ext cx="4603576" cy="381476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78456" y="1561541"/>
            <a:ext cx="4679776" cy="381476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724678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29920" y="724678"/>
            <a:ext cx="121920" cy="53025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05600" y="1123200"/>
            <a:ext cx="5770800" cy="2386800"/>
          </a:xfrm>
        </p:spPr>
        <p:txBody>
          <a:bodyPr anchor="b" anchorCtr="0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7" y="457200"/>
            <a:ext cx="4165200" cy="160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9509760" y="471805"/>
            <a:ext cx="1844040" cy="5811838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71805"/>
            <a:ext cx="85344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141C-C3AC-4E26-8E0A-3A317DFB1F2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3055B-5BEA-4B5F-A012-D630FB90D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tags" Target="../tags/tag49.xml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34" Type="http://schemas.openxmlformats.org/officeDocument/2006/relationships/tags" Target="../tags/tag57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tags" Target="../tags/tag56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tags" Target="../tags/tag52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tags" Target="../tags/tag55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tags" Target="../tags/tag51.xml"/><Relationship Id="rId36" Type="http://schemas.openxmlformats.org/officeDocument/2006/relationships/notesSlide" Target="../notesSlides/notesSlide3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tags" Target="../tags/tag54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tags" Target="../tags/tag50.xml"/><Relationship Id="rId30" Type="http://schemas.openxmlformats.org/officeDocument/2006/relationships/tags" Target="../tags/tag53.xml"/><Relationship Id="rId35" Type="http://schemas.openxmlformats.org/officeDocument/2006/relationships/slideLayout" Target="../slideLayouts/slideLayout7.xml"/><Relationship Id="rId8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04850" y="1122680"/>
            <a:ext cx="8813165" cy="2387600"/>
          </a:xfrm>
        </p:spPr>
        <p:txBody>
          <a:bodyPr>
            <a:normAutofit fontScale="90000"/>
          </a:bodyPr>
          <a:lstStyle/>
          <a:p>
            <a:r>
              <a:rPr lang="zh-CN" altLang="en-US" sz="8000">
                <a:sym typeface="+mn-ea"/>
              </a:rPr>
              <a:t>基要真理</a:t>
            </a:r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神的性格：可交通的属性(2)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04850" y="3602355"/>
            <a:ext cx="7555865" cy="1655445"/>
          </a:xfrm>
        </p:spPr>
        <p:txBody>
          <a:bodyPr>
            <a:normAutofit/>
          </a:bodyPr>
          <a:lstStyle/>
          <a:p>
            <a:endParaRPr lang="zh-CN" altLang="en-US" b="1">
              <a:sym typeface="+mn-ea"/>
            </a:endParaRPr>
          </a:p>
          <a:p>
            <a:r>
              <a:rPr lang="en-US" altLang="zh-CN" b="1">
                <a:sym typeface="+mn-ea"/>
              </a:rPr>
              <a:t>-</a:t>
            </a:r>
            <a:r>
              <a:rPr b="1">
                <a:sym typeface="+mn-ea"/>
              </a:rPr>
              <a:t>取自教材-更新传道会《系统神学》 古德恩 第十</a:t>
            </a:r>
            <a:r>
              <a:rPr lang="zh-CN" b="1">
                <a:sym typeface="+mn-ea"/>
              </a:rPr>
              <a:t>三</a:t>
            </a:r>
            <a:r>
              <a:rPr b="1">
                <a:sym typeface="+mn-ea"/>
              </a:rPr>
              <a:t>章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450" y="260350"/>
            <a:ext cx="12193905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4400" b="1" dirty="0"/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4800" b="1" dirty="0"/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4400" b="1" dirty="0">
                <a:solidFill>
                  <a:srgbClr val="0000FF"/>
                </a:solidFill>
              </a:rPr>
              <a:t>问题：神必须（不得不）创作人类吗？</a:t>
            </a:r>
          </a:p>
          <a:p>
            <a:endParaRPr lang="zh-CN" altLang="en-US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8420" y="40005"/>
            <a:ext cx="12074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0000FF"/>
                </a:solidFill>
                <a:sym typeface="+mn-ea"/>
              </a:rPr>
              <a:t>（2）隐秘的旨意（secret will）</a:t>
            </a:r>
            <a:endParaRPr lang="en-US" altLang="zh-CN" sz="4400" dirty="0">
              <a:solidFill>
                <a:srgbClr val="0000FF"/>
              </a:solidFill>
              <a:sym typeface="+mn-ea"/>
            </a:endParaRPr>
          </a:p>
          <a:p>
            <a:pPr>
              <a:tabLst>
                <a:tab pos="858838" algn="l"/>
              </a:tabLst>
            </a:pPr>
            <a:r>
              <a:rPr lang="en-US" altLang="zh-CN" sz="4400" dirty="0">
                <a:solidFill>
                  <a:srgbClr val="0000FF"/>
                </a:solidFill>
                <a:sym typeface="+mn-ea"/>
              </a:rPr>
              <a:t>	</a:t>
            </a:r>
            <a:r>
              <a:rPr lang="zh-CN" altLang="en-US" sz="4400" dirty="0">
                <a:solidFill>
                  <a:srgbClr val="0000FF"/>
                </a:solidFill>
                <a:sym typeface="+mn-ea"/>
              </a:rPr>
              <a:t>与启示的旨意（revealed Will）</a:t>
            </a:r>
          </a:p>
          <a:p>
            <a:endParaRPr lang="zh-CN" altLang="en-US" sz="4400" dirty="0">
              <a:solidFill>
                <a:srgbClr val="0000FF"/>
              </a:solidFill>
              <a:sym typeface="+mn-ea"/>
            </a:endParaRPr>
          </a:p>
          <a:p>
            <a:pPr marL="344488"/>
            <a:r>
              <a:rPr lang="zh-CN" altLang="en-US" sz="4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隐秘的事</a:t>
            </a:r>
            <a:r>
              <a:rPr lang="zh-CN" altLang="en-US" sz="48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是属耶和华我们神的；唯有</a:t>
            </a:r>
            <a:r>
              <a:rPr lang="zh-CN" altLang="en-US" sz="4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明显的事</a:t>
            </a:r>
            <a:r>
              <a:rPr lang="zh-CN" altLang="en-US" sz="48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是永远属于我们和我们子孙的，好叫我们遵行这律法上的一切话。</a:t>
            </a:r>
            <a:endParaRPr lang="en-US" altLang="zh-CN" sz="4800" b="1" dirty="0">
              <a:latin typeface="DFKai-SB" panose="03000509000000000000" pitchFamily="65" charset="-120"/>
              <a:ea typeface="DFKai-SB" panose="03000509000000000000" pitchFamily="65" charset="-120"/>
              <a:sym typeface="+mn-ea"/>
            </a:endParaRPr>
          </a:p>
          <a:p>
            <a:r>
              <a:rPr lang="zh-CN" altLang="en-US" sz="4800" dirty="0">
                <a:sym typeface="+mn-ea"/>
              </a:rPr>
              <a:t>（申29:29）</a:t>
            </a: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3600" dirty="0"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8420" y="40005"/>
            <a:ext cx="12074525" cy="6675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600" dirty="0">
              <a:sym typeface="+mn-ea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600" dirty="0">
                <a:solidFill>
                  <a:srgbClr val="0000FF"/>
                </a:solidFill>
                <a:sym typeface="+mn-ea"/>
              </a:rPr>
              <a:t>神启示的旨意</a:t>
            </a:r>
            <a:r>
              <a:rPr lang="zh-CN" altLang="en-US" sz="3600" dirty="0">
                <a:sym typeface="+mn-ea"/>
              </a:rPr>
              <a:t>包括祂规范我们道德行为的命令或“</a:t>
            </a:r>
            <a:r>
              <a:rPr lang="zh-CN" altLang="en-US" sz="3600" b="1" u="sng" dirty="0">
                <a:solidFill>
                  <a:srgbClr val="0000FF"/>
                </a:solidFill>
                <a:sym typeface="+mn-ea"/>
              </a:rPr>
              <a:t>诫命</a:t>
            </a:r>
            <a:r>
              <a:rPr lang="zh-CN" altLang="en-US" sz="3600" dirty="0">
                <a:sym typeface="+mn-ea"/>
              </a:rPr>
              <a:t>”，也可以称为</a:t>
            </a:r>
            <a:r>
              <a:rPr lang="zh-CN" altLang="en-US" sz="3600" b="1" u="sng" dirty="0">
                <a:solidFill>
                  <a:srgbClr val="0000FF"/>
                </a:solidFill>
                <a:sym typeface="+mn-ea"/>
              </a:rPr>
              <a:t>诫命的旨意</a:t>
            </a:r>
            <a:r>
              <a:rPr lang="zh-CN" altLang="en-US" sz="3600" dirty="0">
                <a:sym typeface="+mn-ea"/>
              </a:rPr>
              <a:t>（will of precept）或</a:t>
            </a:r>
            <a:r>
              <a:rPr lang="zh-CN" altLang="en-US" sz="3600" b="1" u="sng" dirty="0">
                <a:solidFill>
                  <a:srgbClr val="0000FF"/>
                </a:solidFill>
                <a:sym typeface="+mn-ea"/>
              </a:rPr>
              <a:t>命令的旨意</a:t>
            </a:r>
            <a:r>
              <a:rPr lang="zh-CN" altLang="en-US" sz="3600" dirty="0">
                <a:sym typeface="+mn-ea"/>
              </a:rPr>
              <a:t>（will of command）。</a:t>
            </a:r>
          </a:p>
          <a:p>
            <a:pPr marL="401638" indent="-401638">
              <a:buFont typeface="Wingdings" panose="05000000000000000000" charset="0"/>
              <a:buNone/>
            </a:pPr>
            <a:r>
              <a:rPr lang="zh-CN" altLang="en-US" sz="3600" dirty="0">
                <a:sym typeface="+mn-ea"/>
              </a:rPr>
              <a:t> </a:t>
            </a:r>
            <a:r>
              <a:rPr lang="en-US" altLang="zh-CN" sz="3600" dirty="0">
                <a:sym typeface="+mn-ea"/>
              </a:rPr>
              <a:t>- 太7:21 </a:t>
            </a:r>
            <a:r>
              <a:rPr lang="en-US" altLang="zh-CN" sz="3600" b="1" dirty="0" err="1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反称呼我主啊，主啊的人，不能都进天国；唯独遵行我</a:t>
            </a:r>
            <a:r>
              <a:rPr lang="en-US" altLang="zh-CN" sz="3600" b="1" u="sng" dirty="0" err="1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天父旨意</a:t>
            </a:r>
            <a:r>
              <a:rPr lang="en-US" altLang="zh-CN" sz="3600" b="1" dirty="0" err="1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的人才能进去</a:t>
            </a:r>
            <a:r>
              <a:rPr lang="en-US" altLang="zh-CN" sz="3600" dirty="0">
                <a:sym typeface="+mn-ea"/>
              </a:rPr>
              <a:t>。</a:t>
            </a:r>
          </a:p>
          <a:p>
            <a:pPr indent="0">
              <a:buFont typeface="Wingdings" panose="05000000000000000000" charset="0"/>
              <a:buNone/>
            </a:pPr>
            <a:endParaRPr lang="en-US" altLang="zh-CN" sz="3600" dirty="0">
              <a:sym typeface="+mn-ea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600" dirty="0">
                <a:solidFill>
                  <a:srgbClr val="0000FF"/>
                </a:solidFill>
                <a:sym typeface="+mn-ea"/>
              </a:rPr>
              <a:t>神隐秘的旨意</a:t>
            </a:r>
            <a:r>
              <a:rPr lang="zh-CN" altLang="en-US" sz="3600" dirty="0">
                <a:sym typeface="+mn-ea"/>
              </a:rPr>
              <a:t>包括祂隐秘的谕旨---祂藉之管理宇宙，并决定一切所要发生的事，隐秘的旨意通常与祂</a:t>
            </a:r>
            <a:r>
              <a:rPr lang="zh-CN" altLang="en-US" sz="3600" b="1" u="sng" dirty="0">
                <a:solidFill>
                  <a:srgbClr val="0000FF"/>
                </a:solidFill>
                <a:sym typeface="+mn-ea"/>
              </a:rPr>
              <a:t>所预定未来要发生的事</a:t>
            </a:r>
            <a:r>
              <a:rPr lang="zh-CN" altLang="en-US" sz="3600" dirty="0">
                <a:sym typeface="+mn-ea"/>
              </a:rPr>
              <a:t>有关，所有又被成为</a:t>
            </a:r>
            <a:r>
              <a:rPr lang="zh-CN" altLang="en-US" sz="3600" b="1" u="sng" dirty="0">
                <a:solidFill>
                  <a:srgbClr val="0000FF"/>
                </a:solidFill>
                <a:sym typeface="+mn-ea"/>
              </a:rPr>
              <a:t>神谕旨的旨意</a:t>
            </a:r>
            <a:r>
              <a:rPr lang="zh-CN" altLang="en-US" sz="3600" dirty="0">
                <a:sym typeface="+mn-ea"/>
              </a:rPr>
              <a:t>（will of decree）。</a:t>
            </a:r>
          </a:p>
          <a:p>
            <a:pPr marL="112713">
              <a:buFont typeface="Wingdings" panose="05000000000000000000" charset="0"/>
              <a:buNone/>
              <a:tabLst>
                <a:tab pos="457200" algn="l"/>
              </a:tabLst>
            </a:pPr>
            <a:r>
              <a:rPr lang="en-US" altLang="zh-CN" sz="3600" dirty="0">
                <a:sym typeface="+mn-ea"/>
              </a:rPr>
              <a:t>-	</a:t>
            </a:r>
            <a:r>
              <a:rPr lang="zh-CN" altLang="en-US" sz="3600" dirty="0">
                <a:sym typeface="+mn-ea"/>
              </a:rPr>
              <a:t>创50:20 约瑟“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但</a:t>
            </a:r>
            <a:r>
              <a:rPr lang="zh-CN" altLang="en-US" sz="3600" b="1" u="sng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神的意思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原是好的</a:t>
            </a:r>
            <a:r>
              <a:rPr lang="zh-CN" altLang="en-US" sz="3600" dirty="0">
                <a:sym typeface="+mn-ea"/>
              </a:rPr>
              <a:t>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275" y="18415"/>
            <a:ext cx="11911330" cy="655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ym typeface="+mn-ea"/>
              </a:rPr>
              <a:t>问题：主祷文</a:t>
            </a:r>
            <a:r>
              <a:rPr lang="zh-TW" altLang="en-US" sz="4400" dirty="0">
                <a:sym typeface="+mn-ea"/>
              </a:rPr>
              <a:t>中</a:t>
            </a:r>
            <a:r>
              <a:rPr lang="zh-CN" altLang="en-US" sz="4400" dirty="0">
                <a:sym typeface="+mn-ea"/>
              </a:rPr>
              <a:t>，</a:t>
            </a:r>
            <a:r>
              <a:rPr lang="zh-TW" altLang="en-US" sz="4400" dirty="0">
                <a:sym typeface="+mn-ea"/>
              </a:rPr>
              <a:t>“</a:t>
            </a:r>
            <a:r>
              <a:rPr lang="zh-CN" altLang="en-US" sz="44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愿</a:t>
            </a:r>
            <a:r>
              <a:rPr lang="zh-CN" altLang="en-US" sz="44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你的旨意</a:t>
            </a:r>
            <a:r>
              <a:rPr lang="zh-CN" altLang="en-US" sz="44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行在地上</a:t>
            </a:r>
            <a:r>
              <a:rPr lang="zh-TW" altLang="en-US" sz="4400" dirty="0">
                <a:sym typeface="+mn-ea"/>
              </a:rPr>
              <a:t>”</a:t>
            </a:r>
            <a:r>
              <a:rPr lang="zh-CN" altLang="en-US" sz="4400" dirty="0">
                <a:sym typeface="+mn-ea"/>
              </a:rPr>
              <a:t>，</a:t>
            </a:r>
            <a:endParaRPr lang="en-US" altLang="zh-CN" sz="4400" dirty="0">
              <a:sym typeface="+mn-ea"/>
            </a:endParaRPr>
          </a:p>
          <a:p>
            <a:pPr marL="569913"/>
            <a:r>
              <a:rPr lang="zh-CN" altLang="en-US" sz="4400" dirty="0">
                <a:sym typeface="+mn-ea"/>
              </a:rPr>
              <a:t>是隐秘的旨意抑或是启示的旨意？从中得出的祷告</a:t>
            </a:r>
            <a:r>
              <a:rPr lang="zh-CN" altLang="en-US" sz="4400" dirty="0">
                <a:solidFill>
                  <a:srgbClr val="0000FF"/>
                </a:solidFill>
                <a:sym typeface="+mn-ea"/>
              </a:rPr>
              <a:t>范式</a:t>
            </a:r>
            <a:r>
              <a:rPr lang="zh-CN" altLang="en-US" sz="4400" dirty="0">
                <a:sym typeface="+mn-ea"/>
              </a:rPr>
              <a:t>？</a:t>
            </a:r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4400" dirty="0">
              <a:sym typeface="+mn-ea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3600" dirty="0">
                <a:sym typeface="+mn-ea"/>
              </a:rPr>
              <a:t>我们若祷告求神隐秘旨意的成就，就表示我们根本不知道自己在求什么，这样的祷告就成了一个不知所云的祷告。</a:t>
            </a:r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3200" dirty="0">
              <a:sym typeface="+mn-ea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3600" dirty="0">
                <a:sym typeface="+mn-ea"/>
              </a:rPr>
              <a:t>范式：要在圣经里神的命令之根基上来祷告。</a:t>
            </a:r>
          </a:p>
          <a:p>
            <a:pPr marL="344488">
              <a:buFont typeface="Wingdings" panose="05000000000000000000" charset="0"/>
              <a:buNone/>
            </a:pPr>
            <a:r>
              <a:rPr lang="zh-CN" altLang="en-US" sz="3600" dirty="0">
                <a:sym typeface="+mn-ea"/>
              </a:rPr>
              <a:t>如：耶稣的祷告例子：为人愿意顺服神的律法、遵循他赐下的生活原则、认罪悔改并信靠基督为救主而祷告。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59410" y="433705"/>
            <a:ext cx="11222355" cy="576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/>
              <a:t>4.2 自由</a:t>
            </a: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600" b="1" dirty="0">
                <a:solidFill>
                  <a:srgbClr val="0000FF"/>
                </a:solidFill>
              </a:rPr>
              <a:t>定义：</a:t>
            </a:r>
            <a:r>
              <a:rPr lang="zh-CN" altLang="en-US" sz="3600" dirty="0"/>
              <a:t>自由乃是神的属性，神藉此</a:t>
            </a:r>
            <a:r>
              <a:rPr lang="zh-CN" altLang="en-US" sz="3600" b="1" u="sng" dirty="0">
                <a:solidFill>
                  <a:srgbClr val="0000FF"/>
                </a:solidFill>
              </a:rPr>
              <a:t>做任何祂喜悦的事</a:t>
            </a:r>
            <a:r>
              <a:rPr lang="zh-CN" altLang="en-US" sz="3600" dirty="0"/>
              <a:t>。</a:t>
            </a: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4000" dirty="0"/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600" b="1" dirty="0">
                <a:solidFill>
                  <a:srgbClr val="0000FF"/>
                </a:solidFill>
              </a:rPr>
              <a:t>经文支持：</a:t>
            </a:r>
          </a:p>
          <a:p>
            <a:pPr marL="914400" indent="-457200"/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我们的神在天上，都</a:t>
            </a:r>
            <a:r>
              <a:rPr lang="zh-CN" altLang="en-US" sz="36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随自己的旨意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行事</a:t>
            </a:r>
            <a:r>
              <a:rPr lang="zh-CN" altLang="en-US" sz="3600" dirty="0"/>
              <a:t>。（诗115:3）</a:t>
            </a:r>
          </a:p>
          <a:p>
            <a:pPr marL="914400" indent="-457200"/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王的心在耶和华的手中，好像垄沟里的水，</a:t>
            </a:r>
            <a:r>
              <a:rPr lang="zh-CN" altLang="en-US" sz="36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随意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流转</a:t>
            </a:r>
            <a:r>
              <a:rPr lang="zh-CN" altLang="en-US" sz="3600" dirty="0"/>
              <a:t>。（箴21:1）</a:t>
            </a:r>
          </a:p>
          <a:p>
            <a:pPr marL="914400" indent="-457200"/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在天上的万军和世上的居民中，祂都</a:t>
            </a:r>
            <a:r>
              <a:rPr lang="zh-CN" altLang="en-US" sz="36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凭自己的意旨行事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。无人能拦住祂手，或问祂说：“你作什么呢？</a:t>
            </a:r>
            <a:r>
              <a:rPr lang="zh-CN" altLang="en-US" sz="3600" dirty="0"/>
              <a:t>”（但4:35）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8115" y="433705"/>
            <a:ext cx="11983085" cy="691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00FF"/>
                </a:solidFill>
              </a:rPr>
              <a:t>4.3 无所不能（能力，全权）</a:t>
            </a: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600" b="1" dirty="0">
                <a:solidFill>
                  <a:srgbClr val="0000FF"/>
                </a:solidFill>
              </a:rPr>
              <a:t>定义：</a:t>
            </a:r>
          </a:p>
          <a:p>
            <a:pPr marL="457200"/>
            <a:r>
              <a:rPr lang="zh-CN" altLang="en-US" sz="3600" dirty="0"/>
              <a:t>神的无所不能是指，神</a:t>
            </a:r>
            <a:r>
              <a:rPr lang="zh-CN" altLang="en-US" sz="3600" b="1" u="sng" dirty="0">
                <a:solidFill>
                  <a:srgbClr val="0000FF"/>
                </a:solidFill>
              </a:rPr>
              <a:t>能够实行</a:t>
            </a:r>
            <a:r>
              <a:rPr lang="zh-CN" altLang="en-US" sz="3600" dirty="0"/>
              <a:t>祂所有的圣洁旨意。</a:t>
            </a:r>
          </a:p>
          <a:p>
            <a:endParaRPr lang="zh-CN" altLang="en-US" sz="4000" dirty="0"/>
          </a:p>
          <a:p>
            <a:pPr marL="514350" indent="-514350">
              <a:buFont typeface="Wingdings" panose="05000000000000000000" charset="0"/>
              <a:buChar char="l"/>
            </a:pPr>
            <a:r>
              <a:rPr lang="zh-CN" altLang="en-US" sz="3600" b="1" dirty="0">
                <a:solidFill>
                  <a:srgbClr val="0000FF"/>
                </a:solidFill>
              </a:rPr>
              <a:t>经文支持：</a:t>
            </a:r>
          </a:p>
          <a:p>
            <a:pPr marL="457200"/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有力、有能的耶和华，在战场上有能的耶和华</a:t>
            </a:r>
            <a:r>
              <a:rPr lang="zh-CN" altLang="en-US" sz="3600" dirty="0"/>
              <a:t>（诗24:8）</a:t>
            </a:r>
          </a:p>
          <a:p>
            <a:pPr marL="514350"/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耶和华岂有难成的事吗？</a:t>
            </a:r>
            <a:r>
              <a:rPr lang="zh-CN" altLang="en-US" sz="3600" dirty="0"/>
              <a:t>（创18:14）</a:t>
            </a:r>
          </a:p>
          <a:p>
            <a:endParaRPr lang="zh-CN" altLang="en-US" sz="4000" dirty="0"/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600" b="1" dirty="0">
                <a:solidFill>
                  <a:srgbClr val="0000FF"/>
                </a:solidFill>
              </a:rPr>
              <a:t>问题：</a:t>
            </a:r>
            <a:r>
              <a:rPr lang="zh-TW" altLang="en-US" sz="3600" i="1" dirty="0"/>
              <a:t>什麼</a:t>
            </a:r>
            <a:r>
              <a:rPr lang="zh-CN" altLang="en-US" sz="3600" i="1" dirty="0"/>
              <a:t>事情是神不能做的</a:t>
            </a:r>
            <a:r>
              <a:rPr lang="zh-CN" altLang="en-US" sz="3600" dirty="0"/>
              <a:t>？</a:t>
            </a:r>
          </a:p>
          <a:p>
            <a:pPr marL="457200"/>
            <a:r>
              <a:rPr lang="zh-CN" altLang="en-US" sz="3600" dirty="0"/>
              <a:t>如：神不会做任何违背自己性格的事，如神从不说谎（来6:18）；神不能被恶试探，神也不试探人（雅1:13）</a:t>
            </a:r>
          </a:p>
          <a:p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内容提要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5000" lnSpcReduction="20000"/>
          </a:bodyPr>
          <a:lstStyle/>
          <a:p>
            <a:endParaRPr lang="en-US" altLang="zh-CN" sz="4000" b="1"/>
          </a:p>
          <a:p>
            <a:r>
              <a:rPr lang="en-US" altLang="zh-CN" sz="4000" b="1">
                <a:solidFill>
                  <a:schemeClr val="tx1"/>
                </a:solidFill>
              </a:rPr>
              <a:t>1. </a:t>
            </a:r>
            <a:r>
              <a:rPr lang="zh-CN" altLang="en-US" sz="4000" b="1">
                <a:solidFill>
                  <a:schemeClr val="tx1"/>
                </a:solidFill>
              </a:rPr>
              <a:t>描述</a:t>
            </a:r>
            <a:r>
              <a:rPr sz="4000" b="1">
                <a:solidFill>
                  <a:schemeClr val="tx1"/>
                </a:solidFill>
              </a:rPr>
              <a:t>神实存的属性</a:t>
            </a:r>
          </a:p>
          <a:p>
            <a:r>
              <a:rPr lang="en-US" altLang="zh-CN" sz="4000" b="1">
                <a:solidFill>
                  <a:schemeClr val="tx1"/>
                </a:solidFill>
              </a:rPr>
              <a:t>2. </a:t>
            </a:r>
            <a:r>
              <a:rPr lang="zh-CN" altLang="en-US" sz="4000" b="1">
                <a:solidFill>
                  <a:schemeClr val="tx1"/>
                </a:solidFill>
              </a:rPr>
              <a:t>描述神的心智属性</a:t>
            </a:r>
          </a:p>
          <a:p>
            <a:r>
              <a:rPr lang="en-US" altLang="zh-CN" sz="4000" b="1">
                <a:sym typeface="+mn-ea"/>
              </a:rPr>
              <a:t>3. </a:t>
            </a:r>
            <a:r>
              <a:rPr lang="zh-CN" altLang="en-US" sz="4000" b="1">
                <a:sym typeface="+mn-ea"/>
              </a:rPr>
              <a:t>描述神的道德属性</a:t>
            </a:r>
          </a:p>
          <a:p>
            <a:r>
              <a:rPr lang="en-US" altLang="zh-CN" sz="4000" b="1">
                <a:sym typeface="+mn-ea"/>
              </a:rPr>
              <a:t>4. </a:t>
            </a:r>
            <a:r>
              <a:rPr lang="zh-CN" altLang="en-US" sz="4000" b="1">
                <a:sym typeface="+mn-ea"/>
              </a:rPr>
              <a:t>描述</a:t>
            </a:r>
            <a:r>
              <a:rPr lang="en-US" altLang="zh-CN" sz="4000" b="1">
                <a:sym typeface="+mn-ea"/>
              </a:rPr>
              <a:t>神的目的属性</a:t>
            </a:r>
          </a:p>
          <a:p>
            <a:r>
              <a:rPr lang="en-US" altLang="zh-CN" sz="4000" b="1">
                <a:solidFill>
                  <a:srgbClr val="0000FF"/>
                </a:solidFill>
                <a:sym typeface="+mn-ea"/>
              </a:rPr>
              <a:t>5. </a:t>
            </a:r>
            <a:r>
              <a:rPr lang="zh-CN" altLang="en-US" sz="4000" b="1">
                <a:solidFill>
                  <a:srgbClr val="0000FF"/>
                </a:solidFill>
                <a:sym typeface="+mn-ea"/>
              </a:rPr>
              <a:t>描述</a:t>
            </a:r>
            <a:r>
              <a:rPr lang="en-US" altLang="zh-CN" sz="4000" b="1">
                <a:solidFill>
                  <a:srgbClr val="0000FF"/>
                </a:solidFill>
                <a:sym typeface="+mn-ea"/>
              </a:rPr>
              <a:t>神的总体性属性</a:t>
            </a:r>
          </a:p>
          <a:p>
            <a:endParaRPr lang="en-US" altLang="zh-CN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98015" y="96520"/>
            <a:ext cx="8858250" cy="9144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神的性格：可交通的属性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9545" y="746125"/>
            <a:ext cx="11607800" cy="536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/>
              <a:t>5.神的总体性属性</a:t>
            </a:r>
          </a:p>
          <a:p>
            <a:r>
              <a:rPr lang="zh-CN" altLang="en-US" sz="4800" b="1" dirty="0">
                <a:solidFill>
                  <a:srgbClr val="0000FF"/>
                </a:solidFill>
              </a:rPr>
              <a:t>5.1 完全（</a:t>
            </a:r>
            <a:r>
              <a:rPr lang="en-US" altLang="zh-CN" sz="4800" b="1" dirty="0">
                <a:solidFill>
                  <a:srgbClr val="0000FF"/>
                </a:solidFill>
              </a:rPr>
              <a:t>Perfect</a:t>
            </a:r>
            <a:r>
              <a:rPr lang="zh-CN" altLang="en-US" sz="4800" b="1" dirty="0">
                <a:solidFill>
                  <a:srgbClr val="0000FF"/>
                </a:solidFill>
              </a:rPr>
              <a:t>）</a:t>
            </a:r>
            <a:endParaRPr lang="en-US" altLang="zh-CN" sz="4800" b="1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4400" b="1" dirty="0">
                <a:solidFill>
                  <a:srgbClr val="0000FF"/>
                </a:solidFill>
              </a:rPr>
              <a:t>定义：</a:t>
            </a:r>
            <a:r>
              <a:rPr lang="zh-CN" altLang="en-US" sz="4000" dirty="0"/>
              <a:t>神的完全是指，神</a:t>
            </a:r>
            <a:r>
              <a:rPr lang="zh-CN" altLang="en-US" sz="4000" b="1" u="sng" dirty="0">
                <a:solidFill>
                  <a:srgbClr val="0000FF"/>
                </a:solidFill>
              </a:rPr>
              <a:t>全然拥有</a:t>
            </a:r>
            <a:r>
              <a:rPr lang="zh-CN" altLang="en-US" sz="4000" dirty="0"/>
              <a:t>所有超绝的特质，而不缺少任何一项祂想要的特质。</a:t>
            </a: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4000" dirty="0"/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4000" b="1" dirty="0">
                <a:solidFill>
                  <a:srgbClr val="0000FF"/>
                </a:solidFill>
              </a:rPr>
              <a:t>经文支持：</a:t>
            </a:r>
          </a:p>
          <a:p>
            <a:pPr marL="457200"/>
            <a:r>
              <a:rPr lang="zh-CN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你们要完全，</a:t>
            </a:r>
            <a:r>
              <a:rPr lang="zh-CN" altLang="en-US" sz="40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像你们的天父</a:t>
            </a:r>
            <a:r>
              <a:rPr lang="zh-CN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完全一样</a:t>
            </a:r>
            <a:r>
              <a:rPr lang="zh-CN" altLang="en-US" sz="4000" dirty="0"/>
              <a:t>。（太5:48）</a:t>
            </a:r>
          </a:p>
          <a:p>
            <a:pPr marL="457200"/>
            <a:r>
              <a:rPr lang="zh-CN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祂的道</a:t>
            </a:r>
            <a:r>
              <a:rPr lang="zh-CN" altLang="en-US" sz="40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是完全</a:t>
            </a:r>
            <a:r>
              <a:rPr lang="zh-CN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CN" altLang="en-US" sz="4000" dirty="0"/>
              <a:t>。（诗18:30）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0340" y="158750"/>
            <a:ext cx="11607800" cy="658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/>
              <a:t>5.神的总体性属性</a:t>
            </a:r>
          </a:p>
          <a:p>
            <a:r>
              <a:rPr lang="zh-CN" altLang="en-US" sz="4800" b="1" dirty="0">
                <a:solidFill>
                  <a:srgbClr val="0000FF"/>
                </a:solidFill>
              </a:rPr>
              <a:t>5.</a:t>
            </a:r>
            <a:r>
              <a:rPr lang="en-US" altLang="zh-CN" sz="4800" b="1" dirty="0">
                <a:solidFill>
                  <a:srgbClr val="0000FF"/>
                </a:solidFill>
              </a:rPr>
              <a:t>2</a:t>
            </a:r>
            <a:r>
              <a:rPr lang="zh-CN" altLang="en-US" sz="4800" b="1" dirty="0">
                <a:solidFill>
                  <a:srgbClr val="0000FF"/>
                </a:solidFill>
              </a:rPr>
              <a:t> 有福（</a:t>
            </a:r>
            <a:r>
              <a:rPr lang="en-US" altLang="zh-CN" sz="4800" b="1" dirty="0">
                <a:solidFill>
                  <a:srgbClr val="0000FF"/>
                </a:solidFill>
              </a:rPr>
              <a:t>Blessed</a:t>
            </a:r>
            <a:r>
              <a:rPr lang="zh-CN" altLang="en-US" sz="4800" b="1" dirty="0">
                <a:solidFill>
                  <a:srgbClr val="0000FF"/>
                </a:solidFill>
              </a:rPr>
              <a:t>）</a:t>
            </a: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4400" b="1" dirty="0">
                <a:solidFill>
                  <a:srgbClr val="0000FF"/>
                </a:solidFill>
              </a:rPr>
              <a:t>定义：</a:t>
            </a:r>
            <a:r>
              <a:rPr lang="zh-CN" altLang="en-US" sz="4000" dirty="0"/>
              <a:t>神全然</a:t>
            </a:r>
            <a:r>
              <a:rPr lang="zh-CN" altLang="en-US" sz="4000" b="1" u="sng" dirty="0">
                <a:solidFill>
                  <a:srgbClr val="0000FF"/>
                </a:solidFill>
              </a:rPr>
              <a:t>以他自己为乐</a:t>
            </a:r>
            <a:r>
              <a:rPr lang="zh-CN" altLang="en-US" sz="4000" dirty="0"/>
              <a:t>，也全然</a:t>
            </a:r>
            <a:r>
              <a:rPr lang="zh-CN" altLang="en-US" sz="4000" b="1" u="sng" dirty="0">
                <a:solidFill>
                  <a:srgbClr val="0000FF"/>
                </a:solidFill>
              </a:rPr>
              <a:t>以一切能反映其性格的为乐</a:t>
            </a:r>
            <a:r>
              <a:rPr lang="zh-CN" altLang="en-US" sz="4000" dirty="0"/>
              <a:t>。</a:t>
            </a: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4000" dirty="0"/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4000" b="1" dirty="0">
                <a:solidFill>
                  <a:srgbClr val="0000FF"/>
                </a:solidFill>
              </a:rPr>
              <a:t>经文支持：</a:t>
            </a:r>
          </a:p>
          <a:p>
            <a:pPr marL="914400" indent="-457200"/>
            <a:r>
              <a:rPr lang="zh-CN" altLang="en-US" sz="4000" dirty="0"/>
              <a:t>提前1:11 可称颂(快乐有福的)、独有权能的。</a:t>
            </a:r>
          </a:p>
          <a:p>
            <a:pPr marL="914400" indent="-457200"/>
            <a:r>
              <a:rPr lang="zh-CN" altLang="en-US" sz="4000" dirty="0"/>
              <a:t>创1：31 神看每一样他所创造的都是甚好的。</a:t>
            </a:r>
          </a:p>
          <a:p>
            <a:pPr marL="914400" indent="-457200"/>
            <a:r>
              <a:rPr lang="zh-CN" altLang="en-US" sz="4000" dirty="0"/>
              <a:t>我们最大的福气、最大的快乐，乃是在于</a:t>
            </a:r>
            <a:r>
              <a:rPr lang="zh-CN" altLang="en-US" sz="4000" dirty="0">
                <a:solidFill>
                  <a:srgbClr val="0000FF"/>
                </a:solidFill>
              </a:rPr>
              <a:t>以</a:t>
            </a:r>
            <a:r>
              <a:rPr lang="zh-CN" altLang="en-US" sz="4000" dirty="0"/>
              <a:t>一切美善特质的源头--</a:t>
            </a:r>
            <a:r>
              <a:rPr lang="zh-CN" altLang="en-US" sz="4000" dirty="0">
                <a:solidFill>
                  <a:srgbClr val="0000FF"/>
                </a:solidFill>
              </a:rPr>
              <a:t>神</a:t>
            </a:r>
            <a:r>
              <a:rPr lang="zh-CN" altLang="en-US" sz="4000" dirty="0"/>
              <a:t>自己--</a:t>
            </a:r>
            <a:r>
              <a:rPr lang="zh-CN" altLang="en-US" sz="4000" dirty="0">
                <a:solidFill>
                  <a:srgbClr val="0000FF"/>
                </a:solidFill>
              </a:rPr>
              <a:t>为乐</a:t>
            </a:r>
            <a:r>
              <a:rPr lang="zh-CN" altLang="en-US" sz="4000" dirty="0"/>
              <a:t>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112395" y="6350"/>
            <a:ext cx="1224788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/>
              <a:t>5.神的总体性属性</a:t>
            </a:r>
          </a:p>
          <a:p>
            <a:r>
              <a:rPr lang="zh-CN" altLang="en-US" sz="4800" b="1" dirty="0">
                <a:solidFill>
                  <a:srgbClr val="0000FF"/>
                </a:solidFill>
              </a:rPr>
              <a:t>5.</a:t>
            </a:r>
            <a:r>
              <a:rPr lang="en-US" altLang="zh-CN" sz="4800" b="1" dirty="0">
                <a:solidFill>
                  <a:srgbClr val="0000FF"/>
                </a:solidFill>
              </a:rPr>
              <a:t>3</a:t>
            </a:r>
            <a:r>
              <a:rPr lang="zh-CN" altLang="en-US" sz="4800" b="1" dirty="0">
                <a:solidFill>
                  <a:srgbClr val="0000FF"/>
                </a:solidFill>
              </a:rPr>
              <a:t> 美丽</a:t>
            </a: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4400" b="1" dirty="0">
                <a:solidFill>
                  <a:srgbClr val="0000FF"/>
                </a:solidFill>
              </a:rPr>
              <a:t>定义：</a:t>
            </a:r>
            <a:r>
              <a:rPr lang="zh-CN" altLang="en-US" sz="4000" dirty="0"/>
              <a:t>藉此神成为所有可羡慕之特质的总和。</a:t>
            </a: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4000" dirty="0"/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4000" b="1" dirty="0">
                <a:solidFill>
                  <a:srgbClr val="0000FF"/>
                </a:solidFill>
              </a:rPr>
              <a:t>经文支持：</a:t>
            </a:r>
          </a:p>
          <a:p>
            <a:pPr marL="914400" indent="-457200"/>
            <a:r>
              <a:rPr lang="zh-CN" altLang="en-US" sz="3600" dirty="0"/>
              <a:t>诗27:4 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有一件事，我曾求耶和华，我仍要寻求：就是一生一世住在耶和华的殿中，瞻仰他的</a:t>
            </a:r>
            <a:r>
              <a:rPr lang="zh-CN" altLang="en-US" sz="3600" b="1" u="sng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荣美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，在他的殿里求问。</a:t>
            </a:r>
          </a:p>
          <a:p>
            <a:pPr marL="914400" indent="-457200"/>
            <a:r>
              <a:rPr lang="zh-CN" altLang="en-US" sz="3600" dirty="0"/>
              <a:t>诗73:25 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除你</a:t>
            </a:r>
            <a:r>
              <a:rPr sz="3600" b="1" dirty="0" err="1">
                <a:latin typeface="DFKai-SB" panose="03000509000000000000" pitchFamily="65" charset="-120"/>
                <a:ea typeface="DFKai-SB" panose="03000509000000000000" pitchFamily="65" charset="-120"/>
              </a:rPr>
              <a:t>以外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，在天上我们有谁呢？除你以外，在地上我也</a:t>
            </a:r>
            <a:r>
              <a:rPr lang="zh-CN" altLang="en-US" sz="36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没有所爱慕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CN" altLang="en-US" sz="3600" dirty="0"/>
              <a:t>。</a:t>
            </a:r>
          </a:p>
          <a:p>
            <a:pPr marL="914400" indent="-457200"/>
            <a:r>
              <a:rPr lang="zh-CN" altLang="en-US" sz="3600" dirty="0"/>
              <a:t>弗5:27</a:t>
            </a:r>
            <a:r>
              <a:rPr lang="en-US" altLang="zh-CN" sz="3600" dirty="0"/>
              <a:t>	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可以献给自己作个荣耀的教会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>
            <a:off x="4588708" y="1749741"/>
            <a:ext cx="1507291" cy="1574099"/>
          </a:xfrm>
          <a:custGeom>
            <a:avLst/>
            <a:gdLst>
              <a:gd name="connsiteX0" fmla="*/ 764116 w 1528232"/>
              <a:gd name="connsiteY0" fmla="*/ 0 h 1595967"/>
              <a:gd name="connsiteX1" fmla="*/ 1528232 w 1528232"/>
              <a:gd name="connsiteY1" fmla="*/ 501657 h 1595967"/>
              <a:gd name="connsiteX2" fmla="*/ 1528232 w 1528232"/>
              <a:gd name="connsiteY2" fmla="*/ 1595967 h 1595967"/>
              <a:gd name="connsiteX3" fmla="*/ 764116 w 1528232"/>
              <a:gd name="connsiteY3" fmla="*/ 1094310 h 1595967"/>
              <a:gd name="connsiteX4" fmla="*/ 0 w 1528232"/>
              <a:gd name="connsiteY4" fmla="*/ 1595967 h 1595967"/>
              <a:gd name="connsiteX5" fmla="*/ 0 w 1528232"/>
              <a:gd name="connsiteY5" fmla="*/ 501657 h 15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232" h="1595967">
                <a:moveTo>
                  <a:pt x="764116" y="0"/>
                </a:moveTo>
                <a:lnTo>
                  <a:pt x="1528232" y="501657"/>
                </a:lnTo>
                <a:lnTo>
                  <a:pt x="1528232" y="1595967"/>
                </a:lnTo>
                <a:lnTo>
                  <a:pt x="764116" y="1094310"/>
                </a:lnTo>
                <a:lnTo>
                  <a:pt x="0" y="1595967"/>
                </a:lnTo>
                <a:lnTo>
                  <a:pt x="0" y="50165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32000" numCol="1" spcCol="0" rtlCol="0" fromWordArt="0" anchor="ctr" anchorCtr="0" forceAA="0" compatLnSpc="1">
            <a:normAutofit/>
          </a:bodyPr>
          <a:lstStyle/>
          <a:p>
            <a:pPr algn="ctr"/>
            <a:r>
              <a:rPr lang="da-DK" altLang="zh-CN" sz="26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圣道论</a:t>
            </a: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2200231" y="2268520"/>
            <a:ext cx="2378949" cy="6916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zh-CN" altLang="en-US" sz="2600" b="1" dirty="0">
                <a:sym typeface="Arial" panose="020B0604020202020204" pitchFamily="34" charset="0"/>
              </a:rPr>
              <a:t>系统神学 </a:t>
            </a:r>
            <a:r>
              <a:rPr lang="en-US" altLang="zh-CN" sz="2600" b="1" dirty="0">
                <a:sym typeface="Arial" panose="020B0604020202020204" pitchFamily="34" charset="0"/>
              </a:rPr>
              <a:t>I</a:t>
            </a:r>
          </a:p>
          <a:p>
            <a:pPr algn="r"/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>
            <p:custDataLst>
              <p:tags r:id="rId4"/>
            </p:custDataLst>
          </p:nvPr>
        </p:nvSpPr>
        <p:spPr>
          <a:xfrm>
            <a:off x="4588711" y="1457408"/>
            <a:ext cx="1507292" cy="615861"/>
          </a:xfrm>
          <a:custGeom>
            <a:avLst/>
            <a:gdLst>
              <a:gd name="connsiteX0" fmla="*/ 764116 w 1528233"/>
              <a:gd name="connsiteY0" fmla="*/ 0 h 624417"/>
              <a:gd name="connsiteX1" fmla="*/ 1528233 w 1528233"/>
              <a:gd name="connsiteY1" fmla="*/ 501657 h 624417"/>
              <a:gd name="connsiteX2" fmla="*/ 1528233 w 1528233"/>
              <a:gd name="connsiteY2" fmla="*/ 620189 h 624417"/>
              <a:gd name="connsiteX3" fmla="*/ 764118 w 1528233"/>
              <a:gd name="connsiteY3" fmla="*/ 118533 h 624417"/>
              <a:gd name="connsiteX4" fmla="*/ 2 w 1528233"/>
              <a:gd name="connsiteY4" fmla="*/ 620190 h 624417"/>
              <a:gd name="connsiteX5" fmla="*/ 2 w 1528233"/>
              <a:gd name="connsiteY5" fmla="*/ 624417 h 624417"/>
              <a:gd name="connsiteX6" fmla="*/ 0 w 1528233"/>
              <a:gd name="connsiteY6" fmla="*/ 624417 h 624417"/>
              <a:gd name="connsiteX7" fmla="*/ 0 w 1528233"/>
              <a:gd name="connsiteY7" fmla="*/ 501657 h 6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8233" h="624417">
                <a:moveTo>
                  <a:pt x="764116" y="0"/>
                </a:moveTo>
                <a:lnTo>
                  <a:pt x="1528233" y="501657"/>
                </a:lnTo>
                <a:lnTo>
                  <a:pt x="1528233" y="620189"/>
                </a:lnTo>
                <a:lnTo>
                  <a:pt x="764118" y="118533"/>
                </a:lnTo>
                <a:lnTo>
                  <a:pt x="2" y="620190"/>
                </a:lnTo>
                <a:lnTo>
                  <a:pt x="2" y="624417"/>
                </a:lnTo>
                <a:lnTo>
                  <a:pt x="0" y="624417"/>
                </a:lnTo>
                <a:lnTo>
                  <a:pt x="0" y="50165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5"/>
            </p:custDataLst>
          </p:nvPr>
        </p:nvSpPr>
        <p:spPr>
          <a:xfrm>
            <a:off x="4588708" y="3319080"/>
            <a:ext cx="1507291" cy="1574099"/>
          </a:xfrm>
          <a:custGeom>
            <a:avLst/>
            <a:gdLst>
              <a:gd name="connsiteX0" fmla="*/ 764116 w 1528232"/>
              <a:gd name="connsiteY0" fmla="*/ 0 h 1595967"/>
              <a:gd name="connsiteX1" fmla="*/ 1528232 w 1528232"/>
              <a:gd name="connsiteY1" fmla="*/ 501657 h 1595967"/>
              <a:gd name="connsiteX2" fmla="*/ 1528232 w 1528232"/>
              <a:gd name="connsiteY2" fmla="*/ 1595967 h 1595967"/>
              <a:gd name="connsiteX3" fmla="*/ 764116 w 1528232"/>
              <a:gd name="connsiteY3" fmla="*/ 1094310 h 1595967"/>
              <a:gd name="connsiteX4" fmla="*/ 0 w 1528232"/>
              <a:gd name="connsiteY4" fmla="*/ 1595967 h 1595967"/>
              <a:gd name="connsiteX5" fmla="*/ 0 w 1528232"/>
              <a:gd name="connsiteY5" fmla="*/ 501657 h 15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232" h="1595967">
                <a:moveTo>
                  <a:pt x="764116" y="0"/>
                </a:moveTo>
                <a:lnTo>
                  <a:pt x="1528232" y="501657"/>
                </a:lnTo>
                <a:lnTo>
                  <a:pt x="1528232" y="1595967"/>
                </a:lnTo>
                <a:lnTo>
                  <a:pt x="764116" y="1094310"/>
                </a:lnTo>
                <a:lnTo>
                  <a:pt x="0" y="1595967"/>
                </a:lnTo>
                <a:lnTo>
                  <a:pt x="0" y="501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32000" numCol="1" spcCol="0" rtlCol="0" fromWordArt="0" anchor="ctr" anchorCtr="0" forceAA="0" compatLnSpc="1">
            <a:noAutofit/>
          </a:bodyPr>
          <a:lstStyle/>
          <a:p>
            <a:pPr algn="ctr"/>
            <a:r>
              <a:rPr lang="da-DK" altLang="zh-CN" sz="24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基督论与圣灵论</a:t>
            </a:r>
          </a:p>
        </p:txBody>
      </p:sp>
      <p:sp>
        <p:nvSpPr>
          <p:cNvPr id="28" name="文本框 27"/>
          <p:cNvSpPr txBox="1"/>
          <p:nvPr>
            <p:custDataLst>
              <p:tags r:id="rId6"/>
            </p:custDataLst>
          </p:nvPr>
        </p:nvSpPr>
        <p:spPr>
          <a:xfrm>
            <a:off x="2209756" y="3771089"/>
            <a:ext cx="2378949" cy="6916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zh-CN" altLang="en-US" sz="2600" b="1" dirty="0">
                <a:sym typeface="Arial" panose="020B0604020202020204" pitchFamily="34" charset="0"/>
              </a:rPr>
              <a:t>系统神学 </a:t>
            </a:r>
            <a:r>
              <a:rPr lang="en-US" sz="2600" b="1" dirty="0">
                <a:sym typeface="Arial" panose="020B0604020202020204" pitchFamily="34" charset="0"/>
              </a:rPr>
              <a:t>II</a:t>
            </a:r>
          </a:p>
        </p:txBody>
      </p:sp>
      <p:sp>
        <p:nvSpPr>
          <p:cNvPr id="29" name="任意多边形 28"/>
          <p:cNvSpPr/>
          <p:nvPr>
            <p:custDataLst>
              <p:tags r:id="rId7"/>
            </p:custDataLst>
          </p:nvPr>
        </p:nvSpPr>
        <p:spPr>
          <a:xfrm>
            <a:off x="4588711" y="3068562"/>
            <a:ext cx="1507292" cy="615861"/>
          </a:xfrm>
          <a:custGeom>
            <a:avLst/>
            <a:gdLst>
              <a:gd name="connsiteX0" fmla="*/ 764116 w 1528233"/>
              <a:gd name="connsiteY0" fmla="*/ 0 h 624417"/>
              <a:gd name="connsiteX1" fmla="*/ 1528233 w 1528233"/>
              <a:gd name="connsiteY1" fmla="*/ 501657 h 624417"/>
              <a:gd name="connsiteX2" fmla="*/ 1528233 w 1528233"/>
              <a:gd name="connsiteY2" fmla="*/ 620189 h 624417"/>
              <a:gd name="connsiteX3" fmla="*/ 764118 w 1528233"/>
              <a:gd name="connsiteY3" fmla="*/ 118533 h 624417"/>
              <a:gd name="connsiteX4" fmla="*/ 2 w 1528233"/>
              <a:gd name="connsiteY4" fmla="*/ 620190 h 624417"/>
              <a:gd name="connsiteX5" fmla="*/ 2 w 1528233"/>
              <a:gd name="connsiteY5" fmla="*/ 624417 h 624417"/>
              <a:gd name="connsiteX6" fmla="*/ 0 w 1528233"/>
              <a:gd name="connsiteY6" fmla="*/ 624417 h 624417"/>
              <a:gd name="connsiteX7" fmla="*/ 0 w 1528233"/>
              <a:gd name="connsiteY7" fmla="*/ 501657 h 6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8233" h="624417">
                <a:moveTo>
                  <a:pt x="764116" y="0"/>
                </a:moveTo>
                <a:lnTo>
                  <a:pt x="1528233" y="501657"/>
                </a:lnTo>
                <a:lnTo>
                  <a:pt x="1528233" y="620189"/>
                </a:lnTo>
                <a:lnTo>
                  <a:pt x="764118" y="118533"/>
                </a:lnTo>
                <a:lnTo>
                  <a:pt x="2" y="620190"/>
                </a:lnTo>
                <a:lnTo>
                  <a:pt x="2" y="624417"/>
                </a:lnTo>
                <a:lnTo>
                  <a:pt x="0" y="624417"/>
                </a:lnTo>
                <a:lnTo>
                  <a:pt x="0" y="501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1" name="任意多边形 30"/>
          <p:cNvSpPr/>
          <p:nvPr>
            <p:custDataLst>
              <p:tags r:id="rId8"/>
            </p:custDataLst>
          </p:nvPr>
        </p:nvSpPr>
        <p:spPr>
          <a:xfrm>
            <a:off x="4588708" y="4930235"/>
            <a:ext cx="1507291" cy="1574099"/>
          </a:xfrm>
          <a:custGeom>
            <a:avLst/>
            <a:gdLst>
              <a:gd name="connsiteX0" fmla="*/ 764116 w 1528232"/>
              <a:gd name="connsiteY0" fmla="*/ 0 h 1595967"/>
              <a:gd name="connsiteX1" fmla="*/ 1528232 w 1528232"/>
              <a:gd name="connsiteY1" fmla="*/ 501657 h 1595967"/>
              <a:gd name="connsiteX2" fmla="*/ 1528232 w 1528232"/>
              <a:gd name="connsiteY2" fmla="*/ 1595967 h 1595967"/>
              <a:gd name="connsiteX3" fmla="*/ 764116 w 1528232"/>
              <a:gd name="connsiteY3" fmla="*/ 1094310 h 1595967"/>
              <a:gd name="connsiteX4" fmla="*/ 0 w 1528232"/>
              <a:gd name="connsiteY4" fmla="*/ 1595967 h 1595967"/>
              <a:gd name="connsiteX5" fmla="*/ 0 w 1528232"/>
              <a:gd name="connsiteY5" fmla="*/ 501657 h 15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232" h="1595967">
                <a:moveTo>
                  <a:pt x="764116" y="0"/>
                </a:moveTo>
                <a:lnTo>
                  <a:pt x="1528232" y="501657"/>
                </a:lnTo>
                <a:lnTo>
                  <a:pt x="1528232" y="1595967"/>
                </a:lnTo>
                <a:lnTo>
                  <a:pt x="764116" y="1094310"/>
                </a:lnTo>
                <a:lnTo>
                  <a:pt x="0" y="1595967"/>
                </a:lnTo>
                <a:lnTo>
                  <a:pt x="0" y="50165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32000" numCol="1" spcCol="0" rtlCol="0" fromWordArt="0" anchor="ctr" anchorCtr="0" forceAA="0" compatLnSpc="1">
            <a:normAutofit/>
          </a:bodyPr>
          <a:lstStyle/>
          <a:p>
            <a:pPr algn="ctr"/>
            <a:r>
              <a:rPr lang="da-DK" altLang="zh-CN" sz="2600" b="1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教会</a:t>
            </a:r>
            <a:r>
              <a:rPr lang="zh-CN" altLang="da-DK" sz="2600" b="1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论</a:t>
            </a: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2209756" y="5382243"/>
            <a:ext cx="2378949" cy="6916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zh-CN" altLang="en-US" sz="2600" b="1" dirty="0">
                <a:sym typeface="Arial" panose="020B0604020202020204" pitchFamily="34" charset="0"/>
              </a:rPr>
              <a:t>系统神学 </a:t>
            </a:r>
            <a:r>
              <a:rPr lang="en-US" altLang="zh-CN" sz="2600" b="1" dirty="0">
                <a:sym typeface="Arial" panose="020B0604020202020204" pitchFamily="34" charset="0"/>
              </a:rPr>
              <a:t>III</a:t>
            </a:r>
          </a:p>
        </p:txBody>
      </p:sp>
      <p:sp>
        <p:nvSpPr>
          <p:cNvPr id="33" name="任意多边形 32"/>
          <p:cNvSpPr/>
          <p:nvPr>
            <p:custDataLst>
              <p:tags r:id="rId10"/>
            </p:custDataLst>
          </p:nvPr>
        </p:nvSpPr>
        <p:spPr>
          <a:xfrm>
            <a:off x="4588711" y="4679716"/>
            <a:ext cx="1507292" cy="615861"/>
          </a:xfrm>
          <a:custGeom>
            <a:avLst/>
            <a:gdLst>
              <a:gd name="connsiteX0" fmla="*/ 764116 w 1528233"/>
              <a:gd name="connsiteY0" fmla="*/ 0 h 624417"/>
              <a:gd name="connsiteX1" fmla="*/ 1528233 w 1528233"/>
              <a:gd name="connsiteY1" fmla="*/ 501657 h 624417"/>
              <a:gd name="connsiteX2" fmla="*/ 1528233 w 1528233"/>
              <a:gd name="connsiteY2" fmla="*/ 620189 h 624417"/>
              <a:gd name="connsiteX3" fmla="*/ 764118 w 1528233"/>
              <a:gd name="connsiteY3" fmla="*/ 118533 h 624417"/>
              <a:gd name="connsiteX4" fmla="*/ 2 w 1528233"/>
              <a:gd name="connsiteY4" fmla="*/ 620190 h 624417"/>
              <a:gd name="connsiteX5" fmla="*/ 2 w 1528233"/>
              <a:gd name="connsiteY5" fmla="*/ 624417 h 624417"/>
              <a:gd name="connsiteX6" fmla="*/ 0 w 1528233"/>
              <a:gd name="connsiteY6" fmla="*/ 624417 h 624417"/>
              <a:gd name="connsiteX7" fmla="*/ 0 w 1528233"/>
              <a:gd name="connsiteY7" fmla="*/ 501657 h 6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8233" h="624417">
                <a:moveTo>
                  <a:pt x="764116" y="0"/>
                </a:moveTo>
                <a:lnTo>
                  <a:pt x="1528233" y="501657"/>
                </a:lnTo>
                <a:lnTo>
                  <a:pt x="1528233" y="620189"/>
                </a:lnTo>
                <a:lnTo>
                  <a:pt x="764118" y="118533"/>
                </a:lnTo>
                <a:lnTo>
                  <a:pt x="2" y="620190"/>
                </a:lnTo>
                <a:lnTo>
                  <a:pt x="2" y="624417"/>
                </a:lnTo>
                <a:lnTo>
                  <a:pt x="0" y="624417"/>
                </a:lnTo>
                <a:lnTo>
                  <a:pt x="0" y="50165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5" name="任意多边形 34"/>
          <p:cNvSpPr/>
          <p:nvPr>
            <p:custDataLst>
              <p:tags r:id="rId11"/>
            </p:custDataLst>
          </p:nvPr>
        </p:nvSpPr>
        <p:spPr>
          <a:xfrm flipH="1">
            <a:off x="6096002" y="1707926"/>
            <a:ext cx="1507291" cy="1574099"/>
          </a:xfrm>
          <a:custGeom>
            <a:avLst/>
            <a:gdLst>
              <a:gd name="connsiteX0" fmla="*/ 764116 w 1528232"/>
              <a:gd name="connsiteY0" fmla="*/ 0 h 1595967"/>
              <a:gd name="connsiteX1" fmla="*/ 1528232 w 1528232"/>
              <a:gd name="connsiteY1" fmla="*/ 501657 h 1595967"/>
              <a:gd name="connsiteX2" fmla="*/ 1528232 w 1528232"/>
              <a:gd name="connsiteY2" fmla="*/ 1595967 h 1595967"/>
              <a:gd name="connsiteX3" fmla="*/ 764116 w 1528232"/>
              <a:gd name="connsiteY3" fmla="*/ 1094310 h 1595967"/>
              <a:gd name="connsiteX4" fmla="*/ 0 w 1528232"/>
              <a:gd name="connsiteY4" fmla="*/ 1595967 h 1595967"/>
              <a:gd name="connsiteX5" fmla="*/ 0 w 1528232"/>
              <a:gd name="connsiteY5" fmla="*/ 501657 h 15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232" h="1595967">
                <a:moveTo>
                  <a:pt x="764116" y="0"/>
                </a:moveTo>
                <a:lnTo>
                  <a:pt x="1528232" y="501657"/>
                </a:lnTo>
                <a:lnTo>
                  <a:pt x="1528232" y="1595967"/>
                </a:lnTo>
                <a:lnTo>
                  <a:pt x="764116" y="1094310"/>
                </a:lnTo>
                <a:lnTo>
                  <a:pt x="0" y="1595967"/>
                </a:lnTo>
                <a:lnTo>
                  <a:pt x="0" y="501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32000" numCol="1" spcCol="0" rtlCol="0" fromWordArt="0" anchor="ctr" anchorCtr="0" forceAA="0" compatLnSpc="1">
            <a:noAutofit/>
          </a:bodyPr>
          <a:lstStyle/>
          <a:p>
            <a:pPr algn="ctr"/>
            <a:r>
              <a:rPr lang="da-DK" altLang="zh-CN" sz="26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神论</a:t>
            </a:r>
            <a:r>
              <a:rPr lang="zh-CN" altLang="da-DK" sz="26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，人论</a:t>
            </a:r>
          </a:p>
        </p:txBody>
      </p:sp>
      <p:sp>
        <p:nvSpPr>
          <p:cNvPr id="36" name="文本框 35"/>
          <p:cNvSpPr txBox="1"/>
          <p:nvPr>
            <p:custDataLst>
              <p:tags r:id="rId12"/>
            </p:custDataLst>
          </p:nvPr>
        </p:nvSpPr>
        <p:spPr>
          <a:xfrm flipH="1">
            <a:off x="7624885" y="2159935"/>
            <a:ext cx="2378949" cy="6916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2600" b="1" dirty="0">
                <a:sym typeface="Arial" panose="020B0604020202020204" pitchFamily="34" charset="0"/>
              </a:rPr>
              <a:t>ST 1</a:t>
            </a:r>
          </a:p>
        </p:txBody>
      </p:sp>
      <p:sp>
        <p:nvSpPr>
          <p:cNvPr id="37" name="任意多边形 36"/>
          <p:cNvSpPr/>
          <p:nvPr>
            <p:custDataLst>
              <p:tags r:id="rId13"/>
            </p:custDataLst>
          </p:nvPr>
        </p:nvSpPr>
        <p:spPr>
          <a:xfrm flipH="1">
            <a:off x="6096000" y="1457408"/>
            <a:ext cx="1507292" cy="615861"/>
          </a:xfrm>
          <a:custGeom>
            <a:avLst/>
            <a:gdLst>
              <a:gd name="connsiteX0" fmla="*/ 764116 w 1528233"/>
              <a:gd name="connsiteY0" fmla="*/ 0 h 624417"/>
              <a:gd name="connsiteX1" fmla="*/ 1528233 w 1528233"/>
              <a:gd name="connsiteY1" fmla="*/ 501657 h 624417"/>
              <a:gd name="connsiteX2" fmla="*/ 1528233 w 1528233"/>
              <a:gd name="connsiteY2" fmla="*/ 620189 h 624417"/>
              <a:gd name="connsiteX3" fmla="*/ 764118 w 1528233"/>
              <a:gd name="connsiteY3" fmla="*/ 118533 h 624417"/>
              <a:gd name="connsiteX4" fmla="*/ 2 w 1528233"/>
              <a:gd name="connsiteY4" fmla="*/ 620190 h 624417"/>
              <a:gd name="connsiteX5" fmla="*/ 2 w 1528233"/>
              <a:gd name="connsiteY5" fmla="*/ 624417 h 624417"/>
              <a:gd name="connsiteX6" fmla="*/ 0 w 1528233"/>
              <a:gd name="connsiteY6" fmla="*/ 624417 h 624417"/>
              <a:gd name="connsiteX7" fmla="*/ 0 w 1528233"/>
              <a:gd name="connsiteY7" fmla="*/ 501657 h 6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8233" h="624417">
                <a:moveTo>
                  <a:pt x="764116" y="0"/>
                </a:moveTo>
                <a:lnTo>
                  <a:pt x="1528233" y="501657"/>
                </a:lnTo>
                <a:lnTo>
                  <a:pt x="1528233" y="620189"/>
                </a:lnTo>
                <a:lnTo>
                  <a:pt x="764118" y="118533"/>
                </a:lnTo>
                <a:lnTo>
                  <a:pt x="2" y="620190"/>
                </a:lnTo>
                <a:lnTo>
                  <a:pt x="2" y="624417"/>
                </a:lnTo>
                <a:lnTo>
                  <a:pt x="0" y="624417"/>
                </a:lnTo>
                <a:lnTo>
                  <a:pt x="0" y="501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14"/>
            </p:custDataLst>
          </p:nvPr>
        </p:nvSpPr>
        <p:spPr>
          <a:xfrm flipH="1">
            <a:off x="6096002" y="3319080"/>
            <a:ext cx="1507291" cy="1574099"/>
          </a:xfrm>
          <a:custGeom>
            <a:avLst/>
            <a:gdLst>
              <a:gd name="connsiteX0" fmla="*/ 764116 w 1528232"/>
              <a:gd name="connsiteY0" fmla="*/ 0 h 1595967"/>
              <a:gd name="connsiteX1" fmla="*/ 1528232 w 1528232"/>
              <a:gd name="connsiteY1" fmla="*/ 501657 h 1595967"/>
              <a:gd name="connsiteX2" fmla="*/ 1528232 w 1528232"/>
              <a:gd name="connsiteY2" fmla="*/ 1595967 h 1595967"/>
              <a:gd name="connsiteX3" fmla="*/ 764116 w 1528232"/>
              <a:gd name="connsiteY3" fmla="*/ 1094310 h 1595967"/>
              <a:gd name="connsiteX4" fmla="*/ 0 w 1528232"/>
              <a:gd name="connsiteY4" fmla="*/ 1595967 h 1595967"/>
              <a:gd name="connsiteX5" fmla="*/ 0 w 1528232"/>
              <a:gd name="connsiteY5" fmla="*/ 501657 h 15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232" h="1595967">
                <a:moveTo>
                  <a:pt x="764116" y="0"/>
                </a:moveTo>
                <a:lnTo>
                  <a:pt x="1528232" y="501657"/>
                </a:lnTo>
                <a:lnTo>
                  <a:pt x="1528232" y="1595967"/>
                </a:lnTo>
                <a:lnTo>
                  <a:pt x="764116" y="1094310"/>
                </a:lnTo>
                <a:lnTo>
                  <a:pt x="0" y="1595967"/>
                </a:lnTo>
                <a:lnTo>
                  <a:pt x="0" y="50165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32000" numCol="1" spcCol="0" rtlCol="0" fromWordArt="0" anchor="ctr" anchorCtr="0" forceAA="0" compatLnSpc="1">
            <a:noAutofit/>
          </a:bodyPr>
          <a:lstStyle/>
          <a:p>
            <a:pPr algn="ctr"/>
            <a:r>
              <a:rPr lang="da-DK" altLang="zh-CN" sz="2600" b="1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救恩论 末世论</a:t>
            </a:r>
          </a:p>
        </p:txBody>
      </p:sp>
      <p:sp>
        <p:nvSpPr>
          <p:cNvPr id="40" name="文本框 39"/>
          <p:cNvSpPr txBox="1"/>
          <p:nvPr>
            <p:custDataLst>
              <p:tags r:id="rId15"/>
            </p:custDataLst>
          </p:nvPr>
        </p:nvSpPr>
        <p:spPr>
          <a:xfrm flipH="1">
            <a:off x="7603295" y="3771089"/>
            <a:ext cx="2378949" cy="6916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2600" b="1" dirty="0">
                <a:sym typeface="Arial" panose="020B0604020202020204" pitchFamily="34" charset="0"/>
              </a:rPr>
              <a:t>ST II</a:t>
            </a:r>
          </a:p>
        </p:txBody>
      </p:sp>
      <p:sp>
        <p:nvSpPr>
          <p:cNvPr id="41" name="任意多边形 40"/>
          <p:cNvSpPr/>
          <p:nvPr>
            <p:custDataLst>
              <p:tags r:id="rId16"/>
            </p:custDataLst>
          </p:nvPr>
        </p:nvSpPr>
        <p:spPr>
          <a:xfrm flipH="1">
            <a:off x="6096000" y="3068562"/>
            <a:ext cx="1507292" cy="615861"/>
          </a:xfrm>
          <a:custGeom>
            <a:avLst/>
            <a:gdLst>
              <a:gd name="connsiteX0" fmla="*/ 764116 w 1528233"/>
              <a:gd name="connsiteY0" fmla="*/ 0 h 624417"/>
              <a:gd name="connsiteX1" fmla="*/ 1528233 w 1528233"/>
              <a:gd name="connsiteY1" fmla="*/ 501657 h 624417"/>
              <a:gd name="connsiteX2" fmla="*/ 1528233 w 1528233"/>
              <a:gd name="connsiteY2" fmla="*/ 620189 h 624417"/>
              <a:gd name="connsiteX3" fmla="*/ 764118 w 1528233"/>
              <a:gd name="connsiteY3" fmla="*/ 118533 h 624417"/>
              <a:gd name="connsiteX4" fmla="*/ 2 w 1528233"/>
              <a:gd name="connsiteY4" fmla="*/ 620190 h 624417"/>
              <a:gd name="connsiteX5" fmla="*/ 2 w 1528233"/>
              <a:gd name="connsiteY5" fmla="*/ 624417 h 624417"/>
              <a:gd name="connsiteX6" fmla="*/ 0 w 1528233"/>
              <a:gd name="connsiteY6" fmla="*/ 624417 h 624417"/>
              <a:gd name="connsiteX7" fmla="*/ 0 w 1528233"/>
              <a:gd name="connsiteY7" fmla="*/ 501657 h 6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8233" h="624417">
                <a:moveTo>
                  <a:pt x="764116" y="0"/>
                </a:moveTo>
                <a:lnTo>
                  <a:pt x="1528233" y="501657"/>
                </a:lnTo>
                <a:lnTo>
                  <a:pt x="1528233" y="620189"/>
                </a:lnTo>
                <a:lnTo>
                  <a:pt x="764118" y="118533"/>
                </a:lnTo>
                <a:lnTo>
                  <a:pt x="2" y="620190"/>
                </a:lnTo>
                <a:lnTo>
                  <a:pt x="2" y="624417"/>
                </a:lnTo>
                <a:lnTo>
                  <a:pt x="0" y="624417"/>
                </a:lnTo>
                <a:lnTo>
                  <a:pt x="0" y="50165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17"/>
            </p:custDataLst>
          </p:nvPr>
        </p:nvSpPr>
        <p:spPr>
          <a:xfrm flipH="1">
            <a:off x="6096002" y="4930235"/>
            <a:ext cx="1507291" cy="1574099"/>
          </a:xfrm>
          <a:custGeom>
            <a:avLst/>
            <a:gdLst>
              <a:gd name="connsiteX0" fmla="*/ 764116 w 1528232"/>
              <a:gd name="connsiteY0" fmla="*/ 0 h 1595967"/>
              <a:gd name="connsiteX1" fmla="*/ 1528232 w 1528232"/>
              <a:gd name="connsiteY1" fmla="*/ 501657 h 1595967"/>
              <a:gd name="connsiteX2" fmla="*/ 1528232 w 1528232"/>
              <a:gd name="connsiteY2" fmla="*/ 1595967 h 1595967"/>
              <a:gd name="connsiteX3" fmla="*/ 764116 w 1528232"/>
              <a:gd name="connsiteY3" fmla="*/ 1094310 h 1595967"/>
              <a:gd name="connsiteX4" fmla="*/ 0 w 1528232"/>
              <a:gd name="connsiteY4" fmla="*/ 1595967 h 1595967"/>
              <a:gd name="connsiteX5" fmla="*/ 0 w 1528232"/>
              <a:gd name="connsiteY5" fmla="*/ 501657 h 15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232" h="1595967">
                <a:moveTo>
                  <a:pt x="764116" y="0"/>
                </a:moveTo>
                <a:lnTo>
                  <a:pt x="1528232" y="501657"/>
                </a:lnTo>
                <a:lnTo>
                  <a:pt x="1528232" y="1595967"/>
                </a:lnTo>
                <a:lnTo>
                  <a:pt x="764116" y="1094310"/>
                </a:lnTo>
                <a:lnTo>
                  <a:pt x="0" y="1595967"/>
                </a:lnTo>
                <a:lnTo>
                  <a:pt x="0" y="501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32000" numCol="1" spcCol="0" rtlCol="0" fromWordArt="0" anchor="ctr" anchorCtr="0" forceAA="0" compatLnSpc="1">
            <a:normAutofit/>
          </a:bodyPr>
          <a:lstStyle/>
          <a:p>
            <a:pPr algn="ctr"/>
            <a:r>
              <a:rPr lang="da-DK" altLang="zh-CN" sz="2600" b="1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圣餐论</a:t>
            </a:r>
          </a:p>
        </p:txBody>
      </p:sp>
      <p:sp>
        <p:nvSpPr>
          <p:cNvPr id="44" name="文本框 43"/>
          <p:cNvSpPr txBox="1"/>
          <p:nvPr>
            <p:custDataLst>
              <p:tags r:id="rId18"/>
            </p:custDataLst>
          </p:nvPr>
        </p:nvSpPr>
        <p:spPr>
          <a:xfrm flipH="1">
            <a:off x="7603295" y="5382243"/>
            <a:ext cx="2378949" cy="6916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2600" b="1" dirty="0">
                <a:sym typeface="Arial" panose="020B0604020202020204" pitchFamily="34" charset="0"/>
              </a:rPr>
              <a:t>ST III</a:t>
            </a:r>
          </a:p>
        </p:txBody>
      </p:sp>
      <p:sp>
        <p:nvSpPr>
          <p:cNvPr id="45" name="任意多边形 44"/>
          <p:cNvSpPr/>
          <p:nvPr>
            <p:custDataLst>
              <p:tags r:id="rId19"/>
            </p:custDataLst>
          </p:nvPr>
        </p:nvSpPr>
        <p:spPr>
          <a:xfrm flipH="1">
            <a:off x="6096000" y="4679716"/>
            <a:ext cx="1507292" cy="615861"/>
          </a:xfrm>
          <a:custGeom>
            <a:avLst/>
            <a:gdLst>
              <a:gd name="connsiteX0" fmla="*/ 764116 w 1528233"/>
              <a:gd name="connsiteY0" fmla="*/ 0 h 624417"/>
              <a:gd name="connsiteX1" fmla="*/ 1528233 w 1528233"/>
              <a:gd name="connsiteY1" fmla="*/ 501657 h 624417"/>
              <a:gd name="connsiteX2" fmla="*/ 1528233 w 1528233"/>
              <a:gd name="connsiteY2" fmla="*/ 620189 h 624417"/>
              <a:gd name="connsiteX3" fmla="*/ 764118 w 1528233"/>
              <a:gd name="connsiteY3" fmla="*/ 118533 h 624417"/>
              <a:gd name="connsiteX4" fmla="*/ 2 w 1528233"/>
              <a:gd name="connsiteY4" fmla="*/ 620190 h 624417"/>
              <a:gd name="connsiteX5" fmla="*/ 2 w 1528233"/>
              <a:gd name="connsiteY5" fmla="*/ 624417 h 624417"/>
              <a:gd name="connsiteX6" fmla="*/ 0 w 1528233"/>
              <a:gd name="connsiteY6" fmla="*/ 624417 h 624417"/>
              <a:gd name="connsiteX7" fmla="*/ 0 w 1528233"/>
              <a:gd name="connsiteY7" fmla="*/ 501657 h 6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8233" h="624417">
                <a:moveTo>
                  <a:pt x="764116" y="0"/>
                </a:moveTo>
                <a:lnTo>
                  <a:pt x="1528233" y="501657"/>
                </a:lnTo>
                <a:lnTo>
                  <a:pt x="1528233" y="620189"/>
                </a:lnTo>
                <a:lnTo>
                  <a:pt x="764118" y="118533"/>
                </a:lnTo>
                <a:lnTo>
                  <a:pt x="2" y="620190"/>
                </a:lnTo>
                <a:lnTo>
                  <a:pt x="2" y="624417"/>
                </a:lnTo>
                <a:lnTo>
                  <a:pt x="0" y="624417"/>
                </a:lnTo>
                <a:lnTo>
                  <a:pt x="0" y="501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>
            <p:custDataLst>
              <p:tags r:id="rId20"/>
            </p:custDataLst>
          </p:nvPr>
        </p:nvSpPr>
        <p:spPr>
          <a:xfrm>
            <a:off x="956310" y="167640"/>
            <a:ext cx="10869930" cy="42799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rPr>
              <a:t>系统神学</a:t>
            </a:r>
            <a:r>
              <a:rPr lang="en-US" altLang="zh-CN" sz="4800" b="1" dirty="0">
                <a:solidFill>
                  <a:schemeClr val="accent1"/>
                </a:solidFill>
                <a:sym typeface="Arial" panose="020B0604020202020204" pitchFamily="34" charset="0"/>
              </a:rPr>
              <a:t>(Systematic Theology)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2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112395" y="6350"/>
            <a:ext cx="12247880" cy="688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/>
              <a:t>5.神的总体性属性</a:t>
            </a:r>
          </a:p>
          <a:p>
            <a:r>
              <a:rPr lang="zh-CN" altLang="en-US" sz="4800" b="1" dirty="0">
                <a:solidFill>
                  <a:srgbClr val="0000FF"/>
                </a:solidFill>
              </a:rPr>
              <a:t>5.</a:t>
            </a:r>
            <a:r>
              <a:rPr lang="en-US" altLang="zh-CN" sz="4800" b="1" dirty="0">
                <a:solidFill>
                  <a:srgbClr val="0000FF"/>
                </a:solidFill>
              </a:rPr>
              <a:t>4</a:t>
            </a:r>
            <a:r>
              <a:rPr lang="zh-CN" altLang="en-US" sz="4800" b="1" dirty="0">
                <a:solidFill>
                  <a:srgbClr val="0000FF"/>
                </a:solidFill>
              </a:rPr>
              <a:t> 荣耀</a:t>
            </a: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4400" b="1" dirty="0">
                <a:solidFill>
                  <a:srgbClr val="0000FF"/>
                </a:solidFill>
              </a:rPr>
              <a:t>定义：</a:t>
            </a:r>
            <a:r>
              <a:rPr lang="zh-CN" altLang="en-US" sz="4000" dirty="0"/>
              <a:t>当神在受造界中彰显、启示他自己时，环绕他的</a:t>
            </a:r>
            <a:r>
              <a:rPr lang="zh-CN" altLang="en-US" sz="4000" b="1" u="sng" dirty="0">
                <a:solidFill>
                  <a:srgbClr val="0000FF"/>
                </a:solidFill>
              </a:rPr>
              <a:t>受造亮光</a:t>
            </a:r>
            <a:r>
              <a:rPr lang="zh-CN" altLang="en-US" sz="4000" dirty="0"/>
              <a:t>。</a:t>
            </a:r>
            <a:r>
              <a:rPr lang="en-US" altLang="zh-CN" sz="4000" dirty="0"/>
              <a:t>= </a:t>
            </a:r>
            <a:r>
              <a:rPr lang="zh-CN" altLang="en-US" sz="4000" dirty="0"/>
              <a:t>神的超绝的</a:t>
            </a:r>
            <a:r>
              <a:rPr lang="zh-CN" altLang="en-US" sz="4000" b="1" u="sng" dirty="0">
                <a:solidFill>
                  <a:srgbClr val="0000FF"/>
                </a:solidFill>
              </a:rPr>
              <a:t>外在彰显</a:t>
            </a:r>
            <a:r>
              <a:rPr lang="zh-CN" altLang="en-US" sz="4000" dirty="0"/>
              <a:t>。</a:t>
            </a: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4000" dirty="0"/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4000" b="1" dirty="0">
                <a:solidFill>
                  <a:srgbClr val="0000FF"/>
                </a:solidFill>
              </a:rPr>
              <a:t>经文支持：</a:t>
            </a:r>
          </a:p>
          <a:p>
            <a:pPr marL="1371600" indent="-914400"/>
            <a:r>
              <a:rPr lang="zh-CN" altLang="en-US" sz="3600" dirty="0"/>
              <a:t>诗104:1-2 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你以尊容威严为衣服。</a:t>
            </a:r>
            <a:r>
              <a:rPr lang="zh-CN" altLang="en-US" sz="36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披上亮光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，如披外袍</a:t>
            </a:r>
            <a:r>
              <a:rPr lang="zh-CN" altLang="en-US" sz="3600" dirty="0"/>
              <a:t>。</a:t>
            </a:r>
          </a:p>
          <a:p>
            <a:pPr marL="1371600" indent="-914400"/>
            <a:r>
              <a:rPr lang="zh-CN" altLang="en-US" sz="3600" dirty="0"/>
              <a:t>路2:9 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有主的使者站在他们旁边，</a:t>
            </a:r>
            <a:r>
              <a:rPr lang="zh-CN" altLang="en-US" sz="36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主的荣光四面照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着他们，牧羊人就甚惧怕。</a:t>
            </a:r>
          </a:p>
          <a:p>
            <a:pPr marL="1371600" indent="-914400"/>
            <a:r>
              <a:rPr lang="zh-CN" altLang="en-US" sz="3600" dirty="0"/>
              <a:t>林后3:18 "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变成主的形状，</a:t>
            </a:r>
            <a:r>
              <a:rPr lang="zh-CN" altLang="en-US" sz="36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荣上加荣</a:t>
            </a:r>
            <a:r>
              <a:rPr lang="zh-CN" altLang="en-US" sz="3600" dirty="0"/>
              <a:t>" - 神使我们能反映他的荣耀。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>
            <p:custDataLst>
              <p:tags r:id="rId2"/>
            </p:custDataLst>
          </p:nvPr>
        </p:nvSpPr>
        <p:spPr>
          <a:xfrm rot="17700000">
            <a:off x="3917197" y="2186629"/>
            <a:ext cx="1885400" cy="859576"/>
          </a:xfrm>
          <a:custGeom>
            <a:avLst/>
            <a:gdLst>
              <a:gd name="connsiteX0" fmla="*/ 904934 w 904934"/>
              <a:gd name="connsiteY0" fmla="*/ 491988 h 491988"/>
              <a:gd name="connsiteX1" fmla="*/ 579347 w 904934"/>
              <a:gd name="connsiteY1" fmla="*/ 491988 h 491988"/>
              <a:gd name="connsiteX2" fmla="*/ 0 w 904934"/>
              <a:gd name="connsiteY2" fmla="*/ 0 h 491988"/>
              <a:gd name="connsiteX3" fmla="*/ 325587 w 904934"/>
              <a:gd name="connsiteY3" fmla="*/ 0 h 49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934" h="491988">
                <a:moveTo>
                  <a:pt x="904934" y="491988"/>
                </a:moveTo>
                <a:lnTo>
                  <a:pt x="579347" y="491988"/>
                </a:lnTo>
                <a:lnTo>
                  <a:pt x="0" y="0"/>
                </a:lnTo>
                <a:lnTo>
                  <a:pt x="32558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ker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>
            <p:custDataLst>
              <p:tags r:id="rId3"/>
            </p:custDataLst>
          </p:nvPr>
        </p:nvSpPr>
        <p:spPr>
          <a:xfrm rot="20120297">
            <a:off x="1097895" y="2145094"/>
            <a:ext cx="4745216" cy="1311747"/>
          </a:xfrm>
          <a:custGeom>
            <a:avLst/>
            <a:gdLst>
              <a:gd name="connsiteX0" fmla="*/ 2715978 w 2715978"/>
              <a:gd name="connsiteY0" fmla="*/ 0 h 629598"/>
              <a:gd name="connsiteX1" fmla="*/ 2715978 w 2715978"/>
              <a:gd name="connsiteY1" fmla="*/ 629598 h 629598"/>
              <a:gd name="connsiteX2" fmla="*/ 0 w 2715978"/>
              <a:gd name="connsiteY2" fmla="*/ 629598 h 629598"/>
              <a:gd name="connsiteX3" fmla="*/ 289073 w 2715978"/>
              <a:gd name="connsiteY3" fmla="*/ 0 h 62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978" h="629598">
                <a:moveTo>
                  <a:pt x="2715978" y="0"/>
                </a:moveTo>
                <a:lnTo>
                  <a:pt x="2715978" y="629598"/>
                </a:lnTo>
                <a:lnTo>
                  <a:pt x="0" y="629598"/>
                </a:lnTo>
                <a:lnTo>
                  <a:pt x="28907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14400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kern="0">
                <a:solidFill>
                  <a:srgbClr val="FFFFFF"/>
                </a:solidFill>
                <a:sym typeface="Arial" panose="020B0604020202020204" pitchFamily="34" charset="0"/>
              </a:rPr>
              <a:t>4.</a:t>
            </a:r>
            <a:r>
              <a:rPr lang="zh-CN" sz="2800" b="1" kern="0">
                <a:solidFill>
                  <a:srgbClr val="FFFFFF"/>
                </a:solidFill>
                <a:sym typeface="Arial" panose="020B0604020202020204" pitchFamily="34" charset="0"/>
              </a:rPr>
              <a:t>神的</a:t>
            </a:r>
            <a:r>
              <a:rPr lang="zh-CN" sz="2800" b="1" u="sng" kern="0">
                <a:solidFill>
                  <a:srgbClr val="FFC000"/>
                </a:solidFill>
                <a:sym typeface="Arial" panose="020B0604020202020204" pitchFamily="34" charset="0"/>
              </a:rPr>
              <a:t>目的</a:t>
            </a:r>
            <a:r>
              <a:rPr lang="zh-CN" sz="2800" b="1" kern="0">
                <a:solidFill>
                  <a:srgbClr val="FFFFFF"/>
                </a:solidFill>
                <a:sym typeface="Arial" panose="020B0604020202020204" pitchFamily="34" charset="0"/>
              </a:rPr>
              <a:t>属性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64250" y="1382395"/>
            <a:ext cx="5958840" cy="313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旨意（Will）</a:t>
            </a:r>
          </a:p>
          <a:p>
            <a:r>
              <a:rPr lang="zh-CN" altLang="en-US" sz="4000"/>
              <a:t>自由（Freedom）</a:t>
            </a:r>
          </a:p>
          <a:p>
            <a:r>
              <a:rPr lang="zh-CN" altLang="en-US" sz="4000"/>
              <a:t>无所不能（Omnipotence）或全权（Sovereignty）</a:t>
            </a:r>
          </a:p>
          <a:p>
            <a:endParaRPr lang="zh-CN" altLang="en-US" sz="4000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>
            <p:custDataLst>
              <p:tags r:id="rId2"/>
            </p:custDataLst>
          </p:nvPr>
        </p:nvSpPr>
        <p:spPr>
          <a:xfrm rot="17700000">
            <a:off x="3917197" y="2186629"/>
            <a:ext cx="1885400" cy="859576"/>
          </a:xfrm>
          <a:custGeom>
            <a:avLst/>
            <a:gdLst>
              <a:gd name="connsiteX0" fmla="*/ 904934 w 904934"/>
              <a:gd name="connsiteY0" fmla="*/ 491988 h 491988"/>
              <a:gd name="connsiteX1" fmla="*/ 579347 w 904934"/>
              <a:gd name="connsiteY1" fmla="*/ 491988 h 491988"/>
              <a:gd name="connsiteX2" fmla="*/ 0 w 904934"/>
              <a:gd name="connsiteY2" fmla="*/ 0 h 491988"/>
              <a:gd name="connsiteX3" fmla="*/ 325587 w 904934"/>
              <a:gd name="connsiteY3" fmla="*/ 0 h 49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934" h="491988">
                <a:moveTo>
                  <a:pt x="904934" y="491988"/>
                </a:moveTo>
                <a:lnTo>
                  <a:pt x="579347" y="491988"/>
                </a:lnTo>
                <a:lnTo>
                  <a:pt x="0" y="0"/>
                </a:lnTo>
                <a:lnTo>
                  <a:pt x="32558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ker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>
            <p:custDataLst>
              <p:tags r:id="rId3"/>
            </p:custDataLst>
          </p:nvPr>
        </p:nvSpPr>
        <p:spPr>
          <a:xfrm rot="20120297">
            <a:off x="1097895" y="2145094"/>
            <a:ext cx="4745216" cy="1311747"/>
          </a:xfrm>
          <a:custGeom>
            <a:avLst/>
            <a:gdLst>
              <a:gd name="connsiteX0" fmla="*/ 2715978 w 2715978"/>
              <a:gd name="connsiteY0" fmla="*/ 0 h 629598"/>
              <a:gd name="connsiteX1" fmla="*/ 2715978 w 2715978"/>
              <a:gd name="connsiteY1" fmla="*/ 629598 h 629598"/>
              <a:gd name="connsiteX2" fmla="*/ 0 w 2715978"/>
              <a:gd name="connsiteY2" fmla="*/ 629598 h 629598"/>
              <a:gd name="connsiteX3" fmla="*/ 289073 w 2715978"/>
              <a:gd name="connsiteY3" fmla="*/ 0 h 62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978" h="629598">
                <a:moveTo>
                  <a:pt x="2715978" y="0"/>
                </a:moveTo>
                <a:lnTo>
                  <a:pt x="2715978" y="629598"/>
                </a:lnTo>
                <a:lnTo>
                  <a:pt x="0" y="629598"/>
                </a:lnTo>
                <a:lnTo>
                  <a:pt x="28907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14400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kern="0">
                <a:solidFill>
                  <a:srgbClr val="FFFFFF"/>
                </a:solidFill>
                <a:sym typeface="Arial" panose="020B0604020202020204" pitchFamily="34" charset="0"/>
              </a:rPr>
              <a:t>5.</a:t>
            </a:r>
            <a:r>
              <a:rPr lang="zh-CN" sz="2800" b="1" kern="0">
                <a:solidFill>
                  <a:srgbClr val="FFFFFF"/>
                </a:solidFill>
                <a:sym typeface="Arial" panose="020B0604020202020204" pitchFamily="34" charset="0"/>
              </a:rPr>
              <a:t>神</a:t>
            </a:r>
            <a:r>
              <a:rPr lang="zh-CN" sz="2800" b="1" kern="0">
                <a:solidFill>
                  <a:schemeClr val="bg1"/>
                </a:solidFill>
                <a:sym typeface="Arial" panose="020B0604020202020204" pitchFamily="34" charset="0"/>
              </a:rPr>
              <a:t>的</a:t>
            </a:r>
            <a:r>
              <a:rPr lang="zh-CN" sz="2800" b="1" u="sng" kern="0">
                <a:solidFill>
                  <a:srgbClr val="FFC000"/>
                </a:solidFill>
                <a:sym typeface="Arial" panose="020B0604020202020204" pitchFamily="34" charset="0"/>
              </a:rPr>
              <a:t>总体性</a:t>
            </a:r>
            <a:r>
              <a:rPr lang="zh-CN" sz="2800" b="1" kern="0">
                <a:solidFill>
                  <a:srgbClr val="FFFFFF"/>
                </a:solidFill>
                <a:sym typeface="Arial" panose="020B0604020202020204" pitchFamily="34" charset="0"/>
              </a:rPr>
              <a:t>属性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79845" y="1450975"/>
            <a:ext cx="5111115" cy="277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完全(Perfection)</a:t>
            </a:r>
          </a:p>
          <a:p>
            <a:r>
              <a:rPr lang="zh-CN" altLang="en-US" sz="4400"/>
              <a:t>有福(Blessedness)</a:t>
            </a:r>
          </a:p>
          <a:p>
            <a:r>
              <a:rPr lang="zh-CN" altLang="en-US" sz="4400"/>
              <a:t>美丽(Beauty)</a:t>
            </a:r>
          </a:p>
          <a:p>
            <a:r>
              <a:rPr lang="zh-CN" altLang="en-US" sz="4400"/>
              <a:t>荣耀(Glory)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内容提要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5000" lnSpcReduction="20000"/>
          </a:bodyPr>
          <a:lstStyle/>
          <a:p>
            <a:endParaRPr lang="en-US" altLang="zh-CN" sz="4000" b="1"/>
          </a:p>
          <a:p>
            <a:r>
              <a:rPr lang="en-US" altLang="zh-CN" sz="4000" b="1">
                <a:solidFill>
                  <a:schemeClr val="tx1"/>
                </a:solidFill>
              </a:rPr>
              <a:t>1. </a:t>
            </a:r>
            <a:r>
              <a:rPr lang="zh-CN" altLang="en-US" sz="4000" b="1">
                <a:solidFill>
                  <a:schemeClr val="tx1"/>
                </a:solidFill>
              </a:rPr>
              <a:t>描述</a:t>
            </a:r>
            <a:r>
              <a:rPr sz="4000" b="1">
                <a:solidFill>
                  <a:schemeClr val="tx1"/>
                </a:solidFill>
              </a:rPr>
              <a:t>神实存的属性</a:t>
            </a:r>
          </a:p>
          <a:p>
            <a:r>
              <a:rPr lang="en-US" altLang="zh-CN" sz="4000" b="1">
                <a:solidFill>
                  <a:schemeClr val="tx1"/>
                </a:solidFill>
              </a:rPr>
              <a:t>2. </a:t>
            </a:r>
            <a:r>
              <a:rPr lang="zh-CN" altLang="en-US" sz="4000" b="1">
                <a:solidFill>
                  <a:schemeClr val="tx1"/>
                </a:solidFill>
              </a:rPr>
              <a:t>描述神的心智属性</a:t>
            </a:r>
          </a:p>
          <a:p>
            <a:r>
              <a:rPr lang="en-US" altLang="zh-CN" sz="4000" b="1">
                <a:sym typeface="+mn-ea"/>
              </a:rPr>
              <a:t>3. </a:t>
            </a:r>
            <a:r>
              <a:rPr lang="zh-CN" altLang="en-US" sz="4000" b="1">
                <a:sym typeface="+mn-ea"/>
              </a:rPr>
              <a:t>描述神的道德属性</a:t>
            </a:r>
          </a:p>
          <a:p>
            <a:r>
              <a:rPr lang="en-US" altLang="zh-CN" sz="4000" b="1">
                <a:solidFill>
                  <a:srgbClr val="0000FF"/>
                </a:solidFill>
                <a:sym typeface="+mn-ea"/>
              </a:rPr>
              <a:t>4. </a:t>
            </a:r>
            <a:r>
              <a:rPr lang="zh-CN" altLang="en-US" sz="4000" b="1">
                <a:solidFill>
                  <a:srgbClr val="0000FF"/>
                </a:solidFill>
                <a:sym typeface="+mn-ea"/>
              </a:rPr>
              <a:t>描述</a:t>
            </a:r>
            <a:r>
              <a:rPr lang="en-US" altLang="zh-CN" sz="4000" b="1">
                <a:solidFill>
                  <a:srgbClr val="0000FF"/>
                </a:solidFill>
                <a:sym typeface="+mn-ea"/>
              </a:rPr>
              <a:t>神的目的属性</a:t>
            </a:r>
          </a:p>
          <a:p>
            <a:r>
              <a:rPr lang="en-US" altLang="zh-CN" sz="4000" b="1">
                <a:solidFill>
                  <a:srgbClr val="0000FF"/>
                </a:solidFill>
                <a:sym typeface="+mn-ea"/>
              </a:rPr>
              <a:t>5. </a:t>
            </a:r>
            <a:r>
              <a:rPr lang="zh-CN" altLang="en-US" sz="4000" b="1">
                <a:solidFill>
                  <a:srgbClr val="0000FF"/>
                </a:solidFill>
                <a:sym typeface="+mn-ea"/>
              </a:rPr>
              <a:t>描述</a:t>
            </a:r>
            <a:r>
              <a:rPr lang="en-US" altLang="zh-CN" sz="4000" b="1">
                <a:solidFill>
                  <a:srgbClr val="0000FF"/>
                </a:solidFill>
                <a:sym typeface="+mn-ea"/>
              </a:rPr>
              <a:t>神的总体性属性</a:t>
            </a:r>
          </a:p>
          <a:p>
            <a:endParaRPr lang="en-US" altLang="zh-CN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98015" y="96520"/>
            <a:ext cx="8858250" cy="9144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神的性格：可交通的属性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5071-625A-4A11-B050-67E3FB03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58F4-2F82-4182-9C47-3A920811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/>
              <a:t>問題</a:t>
            </a:r>
            <a:r>
              <a:rPr lang="en-US" altLang="zh-TW" sz="6000" dirty="0"/>
              <a:t>?</a:t>
            </a:r>
            <a:endParaRPr lang="en-US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DC686-EB4F-4C1C-B854-515B5384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1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1"/>
          <p:cNvGrpSpPr/>
          <p:nvPr>
            <p:custDataLst>
              <p:tags r:id="rId2"/>
            </p:custDataLst>
          </p:nvPr>
        </p:nvGrpSpPr>
        <p:grpSpPr bwMode="auto">
          <a:xfrm>
            <a:off x="1394010" y="2460666"/>
            <a:ext cx="9335747" cy="683484"/>
            <a:chOff x="0" y="0"/>
            <a:chExt cx="7423604" cy="431801"/>
          </a:xfrm>
        </p:grpSpPr>
        <p:sp>
          <p:nvSpPr>
            <p:cNvPr id="6" name="直接连接符 3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35202" y="0"/>
              <a:ext cx="6553200" cy="1"/>
            </a:xfrm>
            <a:prstGeom prst="line">
              <a:avLst/>
            </a:prstGeom>
            <a:noFill/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7" name="直接连接符 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0" y="1"/>
              <a:ext cx="435202" cy="431800"/>
            </a:xfrm>
            <a:prstGeom prst="line">
              <a:avLst/>
            </a:prstGeom>
            <a:noFill/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8" name="直接连接符 2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6988402" y="1"/>
              <a:ext cx="435202" cy="431800"/>
            </a:xfrm>
            <a:prstGeom prst="line">
              <a:avLst/>
            </a:prstGeom>
            <a:noFill/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</p:grpSp>
      <p:sp>
        <p:nvSpPr>
          <p:cNvPr id="2" name="TextBox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62584" y="772469"/>
            <a:ext cx="8241184" cy="58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5400" b="1" dirty="0">
                <a:latin typeface="+mj-lt"/>
                <a:ea typeface="+mj-ea"/>
                <a:cs typeface="+mj-cs"/>
                <a:sym typeface="Arial" panose="020B0604020202020204" pitchFamily="34" charset="0"/>
              </a:rPr>
              <a:t>神论</a:t>
            </a:r>
          </a:p>
        </p:txBody>
      </p:sp>
      <p:grpSp>
        <p:nvGrpSpPr>
          <p:cNvPr id="48" name="组合 47"/>
          <p:cNvGrpSpPr/>
          <p:nvPr>
            <p:custDataLst>
              <p:tags r:id="rId4"/>
            </p:custDataLst>
          </p:nvPr>
        </p:nvGrpSpPr>
        <p:grpSpPr>
          <a:xfrm>
            <a:off x="423185" y="3076302"/>
            <a:ext cx="1688147" cy="3506739"/>
            <a:chOff x="60254" y="3130822"/>
            <a:chExt cx="1342587" cy="2215428"/>
          </a:xfrm>
        </p:grpSpPr>
        <p:sp>
          <p:nvSpPr>
            <p:cNvPr id="17" name="椭圆 4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79929" y="3539805"/>
              <a:ext cx="503238" cy="503237"/>
            </a:xfrm>
            <a:prstGeom prst="ellipse">
              <a:avLst/>
            </a:prstGeom>
            <a:solidFill>
              <a:schemeClr val="accent1"/>
            </a:solidFill>
            <a:ln w="63500" cap="flat" cmpd="sng">
              <a:solidFill>
                <a:schemeClr val="accent1">
                  <a:lumMod val="20000"/>
                  <a:lumOff val="80000"/>
                  <a:alpha val="79999"/>
                </a:schemeClr>
              </a:solidFill>
              <a:bevel/>
            </a:ln>
          </p:spPr>
          <p:txBody>
            <a:bodyPr bIns="72000" anchor="ctr" anchorCtr="0">
              <a:norm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4" name="椭圆 16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43454" y="3130822"/>
              <a:ext cx="179388" cy="180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normAutofit fontScale="47500" lnSpcReduction="20000"/>
            </a:bodyPr>
            <a:lstStyle/>
            <a:p>
              <a:pPr algn="ctr"/>
              <a:endParaRPr lang="zh-CN" altLang="zh-CN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31"/>
              </p:custDataLst>
            </p:nvPr>
          </p:nvSpPr>
          <p:spPr>
            <a:xfrm>
              <a:off x="60254" y="4145921"/>
              <a:ext cx="1342587" cy="120032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/>
              <a:r>
                <a:rPr lang="zh-CN" altLang="en-US" sz="3600" b="1" dirty="0">
                  <a:sym typeface="Arial" panose="020B0604020202020204" pitchFamily="34" charset="0"/>
                </a:rPr>
                <a:t>神的存在和</a:t>
              </a:r>
              <a:r>
                <a:rPr lang="zh-CN" altLang="en-US" sz="3600" b="1" dirty="0">
                  <a:solidFill>
                    <a:schemeClr val="tx1"/>
                  </a:solidFill>
                  <a:sym typeface="Arial" panose="020B0604020202020204" pitchFamily="34" charset="0"/>
                </a:rPr>
                <a:t>可知性</a:t>
              </a:r>
            </a:p>
          </p:txBody>
        </p:sp>
      </p:grpSp>
      <p:grpSp>
        <p:nvGrpSpPr>
          <p:cNvPr id="49" name="组合 48"/>
          <p:cNvGrpSpPr/>
          <p:nvPr>
            <p:custDataLst>
              <p:tags r:id="rId5"/>
            </p:custDataLst>
          </p:nvPr>
        </p:nvGrpSpPr>
        <p:grpSpPr>
          <a:xfrm>
            <a:off x="2354683" y="2460667"/>
            <a:ext cx="1688147" cy="4122375"/>
            <a:chOff x="2018797" y="2741885"/>
            <a:chExt cx="1342587" cy="2604365"/>
          </a:xfrm>
        </p:grpSpPr>
        <p:sp>
          <p:nvSpPr>
            <p:cNvPr id="9" name="直接连接符 1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2690091" y="2741885"/>
              <a:ext cx="1588" cy="449262"/>
            </a:xfrm>
            <a:prstGeom prst="line">
              <a:avLst/>
            </a:prstGeom>
            <a:noFill/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2" name="椭圆 35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04401" y="3132410"/>
              <a:ext cx="179388" cy="1793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endParaRPr lang="zh-CN" altLang="zh-CN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" name="椭圆 5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438182" y="3539805"/>
              <a:ext cx="503818" cy="503237"/>
            </a:xfrm>
            <a:prstGeom prst="ellipse">
              <a:avLst/>
            </a:prstGeom>
            <a:solidFill>
              <a:schemeClr val="accent1"/>
            </a:solidFill>
            <a:ln w="63500" cap="flat" cmpd="sng">
              <a:solidFill>
                <a:schemeClr val="accent1">
                  <a:lumMod val="20000"/>
                  <a:lumOff val="80000"/>
                  <a:alpha val="79999"/>
                </a:schemeClr>
              </a:solidFill>
              <a:bevel/>
            </a:ln>
          </p:spPr>
          <p:txBody>
            <a:bodyPr bIns="72000" anchor="ctr" anchorCtr="0">
              <a:norm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43" name="矩形 42"/>
            <p:cNvSpPr/>
            <p:nvPr>
              <p:custDataLst>
                <p:tags r:id="rId28"/>
              </p:custDataLst>
            </p:nvPr>
          </p:nvSpPr>
          <p:spPr>
            <a:xfrm>
              <a:off x="2018797" y="4145921"/>
              <a:ext cx="1342587" cy="1200329"/>
            </a:xfrm>
            <a:prstGeom prst="rect">
              <a:avLst/>
            </a:prstGeom>
          </p:spPr>
          <p:txBody>
            <a:bodyPr wrap="square">
              <a:normAutofit fontScale="92500" lnSpcReduction="20000"/>
            </a:bodyPr>
            <a:lstStyle/>
            <a:p>
              <a:pPr algn="ctr"/>
              <a:r>
                <a:rPr lang="zh-CN" altLang="en-US" sz="3600" b="1" dirty="0">
                  <a:solidFill>
                    <a:schemeClr val="tx1"/>
                  </a:solidFill>
                  <a:sym typeface="Arial" panose="020B0604020202020204" pitchFamily="34" charset="0"/>
                </a:rPr>
                <a:t>神的性格:不可交通的属性</a:t>
              </a:r>
            </a:p>
          </p:txBody>
        </p:sp>
      </p:grpSp>
      <p:grpSp>
        <p:nvGrpSpPr>
          <p:cNvPr id="50" name="组合 49"/>
          <p:cNvGrpSpPr/>
          <p:nvPr>
            <p:custDataLst>
              <p:tags r:id="rId6"/>
            </p:custDataLst>
          </p:nvPr>
        </p:nvGrpSpPr>
        <p:grpSpPr>
          <a:xfrm>
            <a:off x="3884226" y="2460667"/>
            <a:ext cx="2612378" cy="4122366"/>
            <a:chOff x="3553754" y="2741885"/>
            <a:chExt cx="2077630" cy="2604359"/>
          </a:xfrm>
        </p:grpSpPr>
        <p:sp>
          <p:nvSpPr>
            <p:cNvPr id="39" name="直接连接符 34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551368" y="2741885"/>
              <a:ext cx="1587" cy="449263"/>
            </a:xfrm>
            <a:prstGeom prst="line">
              <a:avLst/>
            </a:prstGeom>
            <a:noFill/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40" name="椭圆 15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65348" y="3132410"/>
              <a:ext cx="179387" cy="1793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endParaRPr lang="zh-CN" altLang="zh-CN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1" name="椭圆 5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92813" y="3539805"/>
              <a:ext cx="503818" cy="503237"/>
            </a:xfrm>
            <a:prstGeom prst="ellipse">
              <a:avLst/>
            </a:prstGeom>
            <a:solidFill>
              <a:schemeClr val="accent2"/>
            </a:solidFill>
            <a:ln w="63500" cap="flat" cmpd="sng">
              <a:solidFill>
                <a:schemeClr val="accent1">
                  <a:lumMod val="20000"/>
                  <a:lumOff val="80000"/>
                  <a:alpha val="79999"/>
                </a:schemeClr>
              </a:solidFill>
              <a:bevel/>
            </a:ln>
          </p:spPr>
          <p:txBody>
            <a:bodyPr bIns="72000" anchor="ctr" anchorCtr="0">
              <a:norm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45" name="矩形 44"/>
            <p:cNvSpPr/>
            <p:nvPr>
              <p:custDataLst>
                <p:tags r:id="rId24"/>
              </p:custDataLst>
            </p:nvPr>
          </p:nvSpPr>
          <p:spPr>
            <a:xfrm>
              <a:off x="3553754" y="4145825"/>
              <a:ext cx="2077630" cy="120041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00FF"/>
                  </a:solidFill>
                  <a:sym typeface="Arial" panose="020B0604020202020204" pitchFamily="34" charset="0"/>
                </a:rPr>
                <a:t>神的性格:可交通的属性</a:t>
              </a:r>
            </a:p>
          </p:txBody>
        </p:sp>
      </p:grpSp>
      <p:grpSp>
        <p:nvGrpSpPr>
          <p:cNvPr id="51" name="组合 50"/>
          <p:cNvGrpSpPr/>
          <p:nvPr>
            <p:custDataLst>
              <p:tags r:id="rId7"/>
            </p:custDataLst>
          </p:nvPr>
        </p:nvGrpSpPr>
        <p:grpSpPr>
          <a:xfrm>
            <a:off x="6217675" y="2460667"/>
            <a:ext cx="1688147" cy="4122375"/>
            <a:chOff x="5732640" y="2741885"/>
            <a:chExt cx="1342587" cy="2604365"/>
          </a:xfrm>
        </p:grpSpPr>
        <p:sp>
          <p:nvSpPr>
            <p:cNvPr id="10" name="直接连接符 3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6403934" y="2741885"/>
              <a:ext cx="1588" cy="449262"/>
            </a:xfrm>
            <a:prstGeom prst="line">
              <a:avLst/>
            </a:prstGeom>
            <a:noFill/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3" name="椭圆 36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326294" y="3192735"/>
              <a:ext cx="179388" cy="1793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endParaRPr lang="zh-CN" altLang="zh-CN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" name="椭圆 6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64079" y="3539805"/>
              <a:ext cx="503817" cy="503237"/>
            </a:xfrm>
            <a:prstGeom prst="ellipse">
              <a:avLst/>
            </a:prstGeom>
            <a:solidFill>
              <a:schemeClr val="accent1"/>
            </a:solidFill>
            <a:ln w="63500" cap="flat" cmpd="sng">
              <a:solidFill>
                <a:schemeClr val="accent1">
                  <a:lumMod val="20000"/>
                  <a:lumOff val="80000"/>
                  <a:alpha val="79999"/>
                </a:schemeClr>
              </a:solidFill>
              <a:bevel/>
            </a:ln>
          </p:spPr>
          <p:txBody>
            <a:bodyPr bIns="72000" anchor="ctr" anchorCtr="0">
              <a:norm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46" name="矩形 45"/>
            <p:cNvSpPr/>
            <p:nvPr>
              <p:custDataLst>
                <p:tags r:id="rId20"/>
              </p:custDataLst>
            </p:nvPr>
          </p:nvSpPr>
          <p:spPr>
            <a:xfrm>
              <a:off x="5732640" y="4145921"/>
              <a:ext cx="1342587" cy="1200329"/>
            </a:xfrm>
            <a:prstGeom prst="rect">
              <a:avLst/>
            </a:prstGeom>
          </p:spPr>
          <p:txBody>
            <a:bodyPr wrap="square">
              <a:normAutofit fontScale="80000" lnSpcReduction="10000"/>
            </a:bodyPr>
            <a:lstStyle/>
            <a:p>
              <a:pPr algn="ctr"/>
              <a:r>
                <a:rPr lang="zh-CN" altLang="en-US" sz="3600" b="1" dirty="0">
                  <a:sym typeface="Arial" panose="020B0604020202020204" pitchFamily="34" charset="0"/>
                </a:rPr>
                <a:t>三一之神</a:t>
              </a:r>
            </a:p>
            <a:p>
              <a:pPr algn="ctr"/>
              <a:r>
                <a:rPr lang="zh-CN" altLang="en-US" sz="3600" b="1" dirty="0">
                  <a:sym typeface="Arial" panose="020B0604020202020204" pitchFamily="34" charset="0"/>
                </a:rPr>
                <a:t>创造</a:t>
              </a:r>
            </a:p>
            <a:p>
              <a:pPr algn="ctr"/>
              <a:r>
                <a:rPr lang="zh-CN" altLang="en-US" sz="3600" b="1" dirty="0">
                  <a:sym typeface="Arial" panose="020B0604020202020204" pitchFamily="34" charset="0"/>
                </a:rPr>
                <a:t>神的天命</a:t>
              </a:r>
            </a:p>
            <a:p>
              <a:pPr algn="ctr"/>
              <a:endParaRPr lang="zh-CN" altLang="en-US" sz="3600" b="1" dirty="0">
                <a:sym typeface="Arial" panose="020B0604020202020204" pitchFamily="34" charset="0"/>
              </a:endParaRPr>
            </a:p>
            <a:p>
              <a:pPr algn="ctr"/>
              <a:endParaRPr lang="zh-CN" altLang="en-US" sz="3600" b="1" dirty="0">
                <a:sym typeface="Arial" panose="020B0604020202020204" pitchFamily="34" charset="0"/>
              </a:endParaRPr>
            </a:p>
            <a:p>
              <a:pPr algn="ctr"/>
              <a:endParaRPr lang="zh-CN" altLang="en-US" b="1" dirty="0"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>
            <p:custDataLst>
              <p:tags r:id="rId8"/>
            </p:custDataLst>
          </p:nvPr>
        </p:nvGrpSpPr>
        <p:grpSpPr>
          <a:xfrm>
            <a:off x="10080668" y="3144151"/>
            <a:ext cx="1688147" cy="3438891"/>
            <a:chOff x="7740869" y="3173685"/>
            <a:chExt cx="1342587" cy="2172565"/>
          </a:xfrm>
        </p:grpSpPr>
        <p:sp>
          <p:nvSpPr>
            <p:cNvPr id="25" name="椭圆 6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160254" y="3554092"/>
              <a:ext cx="503818" cy="504825"/>
            </a:xfrm>
            <a:prstGeom prst="ellipse">
              <a:avLst/>
            </a:prstGeom>
            <a:solidFill>
              <a:schemeClr val="accent1"/>
            </a:solidFill>
            <a:ln w="63500" cap="flat" cmpd="sng">
              <a:solidFill>
                <a:schemeClr val="accent1">
                  <a:lumMod val="20000"/>
                  <a:lumOff val="80000"/>
                  <a:alpha val="79999"/>
                </a:schemeClr>
              </a:solidFill>
              <a:bevel/>
            </a:ln>
          </p:spPr>
          <p:txBody>
            <a:bodyPr bIns="72000" anchor="ctr" anchorCtr="0">
              <a:norm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14" name="椭圆 37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187242" y="3173685"/>
              <a:ext cx="179387" cy="1793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endParaRPr lang="zh-CN" altLang="zh-CN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16"/>
              </p:custDataLst>
            </p:nvPr>
          </p:nvSpPr>
          <p:spPr>
            <a:xfrm>
              <a:off x="7740869" y="4145921"/>
              <a:ext cx="1342587" cy="120032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/>
              <a:r>
                <a:rPr lang="zh-CN" altLang="en-US" sz="3600" b="1" dirty="0">
                  <a:sym typeface="Arial" panose="020B0604020202020204" pitchFamily="34" charset="0"/>
                </a:rPr>
                <a:t>天使</a:t>
              </a:r>
            </a:p>
            <a:p>
              <a:pPr algn="ctr"/>
              <a:r>
                <a:rPr lang="zh-CN" altLang="en-US" sz="3600" b="1" dirty="0">
                  <a:sym typeface="Arial" panose="020B0604020202020204" pitchFamily="34" charset="0"/>
                </a:rPr>
                <a:t>撒旦与鬼魔</a:t>
              </a:r>
            </a:p>
          </p:txBody>
        </p:sp>
      </p:grpSp>
      <p:grpSp>
        <p:nvGrpSpPr>
          <p:cNvPr id="31" name="组合 30"/>
          <p:cNvGrpSpPr/>
          <p:nvPr>
            <p:custDataLst>
              <p:tags r:id="rId9"/>
            </p:custDataLst>
          </p:nvPr>
        </p:nvGrpSpPr>
        <p:grpSpPr>
          <a:xfrm>
            <a:off x="8149173" y="2460667"/>
            <a:ext cx="2024380" cy="4122421"/>
            <a:chOff x="5732640" y="2741885"/>
            <a:chExt cx="1609994" cy="2604394"/>
          </a:xfrm>
        </p:grpSpPr>
        <p:sp>
          <p:nvSpPr>
            <p:cNvPr id="32" name="直接连接符 3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6403934" y="2741885"/>
              <a:ext cx="1588" cy="449262"/>
            </a:xfrm>
            <a:prstGeom prst="line">
              <a:avLst/>
            </a:prstGeom>
            <a:noFill/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33" name="椭圆 36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326294" y="3192735"/>
              <a:ext cx="179388" cy="1793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endParaRPr lang="zh-CN" altLang="zh-CN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4" name="椭圆 6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64079" y="3539805"/>
              <a:ext cx="503817" cy="503237"/>
            </a:xfrm>
            <a:prstGeom prst="ellipse">
              <a:avLst/>
            </a:prstGeom>
            <a:solidFill>
              <a:schemeClr val="accent1"/>
            </a:solidFill>
            <a:ln w="63500" cap="flat" cmpd="sng">
              <a:solidFill>
                <a:schemeClr val="accent1">
                  <a:lumMod val="20000"/>
                  <a:lumOff val="80000"/>
                  <a:alpha val="79999"/>
                </a:schemeClr>
              </a:solidFill>
              <a:bevel/>
            </a:ln>
          </p:spPr>
          <p:txBody>
            <a:bodyPr bIns="72000" anchor="ctr" anchorCtr="0">
              <a:norm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35" name="矩形 34"/>
            <p:cNvSpPr/>
            <p:nvPr>
              <p:custDataLst>
                <p:tags r:id="rId13"/>
              </p:custDataLst>
            </p:nvPr>
          </p:nvSpPr>
          <p:spPr>
            <a:xfrm>
              <a:off x="5732640" y="4145979"/>
              <a:ext cx="1609994" cy="12003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3600" b="1" dirty="0">
                  <a:sym typeface="Arial" panose="020B0604020202020204" pitchFamily="34" charset="0"/>
                </a:rPr>
                <a:t>神迹</a:t>
              </a:r>
            </a:p>
            <a:p>
              <a:pPr algn="ctr"/>
              <a:r>
                <a:rPr lang="zh-CN" altLang="en-US" sz="3600" b="1" dirty="0">
                  <a:sym typeface="Arial" panose="020B0604020202020204" pitchFamily="34" charset="0"/>
                </a:rPr>
                <a:t>祷告</a:t>
              </a: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3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内容提要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5000" lnSpcReduction="20000"/>
          </a:bodyPr>
          <a:lstStyle/>
          <a:p>
            <a:endParaRPr lang="en-US" altLang="zh-CN" sz="4000" b="1"/>
          </a:p>
          <a:p>
            <a:r>
              <a:rPr lang="en-US" altLang="zh-CN" sz="4000" b="1">
                <a:solidFill>
                  <a:schemeClr val="tx1"/>
                </a:solidFill>
              </a:rPr>
              <a:t>1. </a:t>
            </a:r>
            <a:r>
              <a:rPr lang="zh-CN" altLang="en-US" sz="4000" b="1">
                <a:solidFill>
                  <a:schemeClr val="tx1"/>
                </a:solidFill>
              </a:rPr>
              <a:t>描述</a:t>
            </a:r>
            <a:r>
              <a:rPr sz="4000" b="1">
                <a:solidFill>
                  <a:schemeClr val="tx1"/>
                </a:solidFill>
              </a:rPr>
              <a:t>神实存的属性</a:t>
            </a:r>
          </a:p>
          <a:p>
            <a:r>
              <a:rPr lang="en-US" altLang="zh-CN" sz="4000" b="1"/>
              <a:t>2. </a:t>
            </a:r>
            <a:r>
              <a:rPr lang="zh-CN" altLang="en-US" sz="4000" b="1"/>
              <a:t>描述神的心智属性</a:t>
            </a:r>
          </a:p>
          <a:p>
            <a:r>
              <a:rPr lang="en-US" altLang="zh-CN" sz="4000" b="1">
                <a:sym typeface="+mn-ea"/>
              </a:rPr>
              <a:t>3. </a:t>
            </a:r>
            <a:r>
              <a:rPr lang="zh-CN" altLang="en-US" sz="4000" b="1">
                <a:sym typeface="+mn-ea"/>
              </a:rPr>
              <a:t>描述神的道德属性</a:t>
            </a:r>
          </a:p>
          <a:p>
            <a:r>
              <a:rPr lang="en-US" altLang="zh-CN" sz="4000" b="1">
                <a:solidFill>
                  <a:srgbClr val="0000FF"/>
                </a:solidFill>
                <a:sym typeface="+mn-ea"/>
              </a:rPr>
              <a:t>4. </a:t>
            </a:r>
            <a:r>
              <a:rPr lang="zh-CN" altLang="en-US" sz="4000" b="1">
                <a:solidFill>
                  <a:srgbClr val="0000FF"/>
                </a:solidFill>
                <a:sym typeface="+mn-ea"/>
              </a:rPr>
              <a:t>描述</a:t>
            </a:r>
            <a:r>
              <a:rPr lang="en-US" altLang="zh-CN" sz="4000" b="1">
                <a:solidFill>
                  <a:srgbClr val="0000FF"/>
                </a:solidFill>
                <a:sym typeface="+mn-ea"/>
              </a:rPr>
              <a:t>神的目的属性</a:t>
            </a:r>
          </a:p>
          <a:p>
            <a:r>
              <a:rPr lang="en-US" altLang="zh-CN" sz="4000" b="1">
                <a:sym typeface="+mn-ea"/>
              </a:rPr>
              <a:t>5. </a:t>
            </a:r>
            <a:r>
              <a:rPr lang="zh-CN" altLang="en-US" sz="4000" b="1">
                <a:sym typeface="+mn-ea"/>
              </a:rPr>
              <a:t>描述</a:t>
            </a:r>
            <a:r>
              <a:rPr lang="en-US" altLang="zh-CN" sz="4000" b="1">
                <a:sym typeface="+mn-ea"/>
              </a:rPr>
              <a:t>神的总体性属性</a:t>
            </a:r>
          </a:p>
          <a:p>
            <a:endParaRPr lang="en-US" altLang="zh-CN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98015" y="96520"/>
            <a:ext cx="8858250" cy="9144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神的性格：可交通的属性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7AD30-4E74-4906-A3F8-CD2679B9650C}"/>
              </a:ext>
            </a:extLst>
          </p:cNvPr>
          <p:cNvSpPr/>
          <p:nvPr/>
        </p:nvSpPr>
        <p:spPr>
          <a:xfrm>
            <a:off x="2710801" y="3946358"/>
            <a:ext cx="4099074" cy="1211179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CN" sz="4000" b="1" dirty="0"/>
              <a:t>4.</a:t>
            </a:r>
            <a:r>
              <a:rPr lang="zh-CN" altLang="en-US" sz="4000" b="1" dirty="0"/>
              <a:t>描述神的目的性的属性</a:t>
            </a:r>
          </a:p>
          <a:p>
            <a:pPr algn="l"/>
            <a:r>
              <a:rPr lang="zh-CN" altLang="en-US" sz="4000" b="1" dirty="0"/>
              <a:t>神</a:t>
            </a:r>
            <a:r>
              <a:rPr lang="zh-CN" altLang="en-US" sz="4000" b="1" u="sng" dirty="0">
                <a:solidFill>
                  <a:srgbClr val="0000FF"/>
                </a:solidFill>
              </a:rPr>
              <a:t>旨意</a:t>
            </a:r>
            <a:r>
              <a:rPr lang="zh-CN" altLang="en-US" sz="4000" b="1" dirty="0"/>
              <a:t>的一般性质</a:t>
            </a:r>
          </a:p>
          <a:p>
            <a:pPr algn="l"/>
            <a:r>
              <a:rPr lang="zh-CN" altLang="en-US" sz="4000" b="1" dirty="0"/>
              <a:t>神旨意的</a:t>
            </a:r>
            <a:r>
              <a:rPr lang="zh-CN" altLang="en-US" sz="4000" b="1" u="sng" dirty="0">
                <a:solidFill>
                  <a:srgbClr val="0000FF"/>
                </a:solidFill>
              </a:rPr>
              <a:t>自由</a:t>
            </a:r>
            <a:r>
              <a:rPr lang="en-US" altLang="zh-CN" sz="4000" b="1" dirty="0"/>
              <a:t>(freedom)</a:t>
            </a:r>
          </a:p>
          <a:p>
            <a:pPr algn="l"/>
            <a:r>
              <a:rPr lang="zh-CN" altLang="en-US" sz="4000" b="1" dirty="0"/>
              <a:t>神旨意的</a:t>
            </a:r>
            <a:r>
              <a:rPr lang="zh-CN" altLang="en-US" sz="4000" b="1" u="sng" dirty="0">
                <a:solidFill>
                  <a:srgbClr val="0000FF"/>
                </a:solidFill>
              </a:rPr>
              <a:t>无所不能</a:t>
            </a:r>
            <a:r>
              <a:rPr lang="en-US" altLang="zh-CN" sz="4000" b="1" dirty="0"/>
              <a:t>(omnipotence)</a:t>
            </a:r>
            <a:endParaRPr lang="zh-CN" altLang="en-US" sz="40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0175" y="589915"/>
            <a:ext cx="11742420" cy="5882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dirty="0"/>
              <a:t>4.1 旨意（Will）</a:t>
            </a:r>
          </a:p>
          <a:p>
            <a:r>
              <a:rPr lang="zh-CN" altLang="en-US" sz="4400" b="1" dirty="0"/>
              <a:t>定义：</a:t>
            </a:r>
          </a:p>
          <a:p>
            <a:r>
              <a:rPr lang="zh-CN" altLang="en-US" sz="4000" dirty="0"/>
              <a:t>神的旨意乃是神的属性，神藉之</a:t>
            </a:r>
            <a:r>
              <a:rPr lang="zh-CN" altLang="en-US" sz="4000" b="1" u="sng" dirty="0">
                <a:solidFill>
                  <a:srgbClr val="0000FF"/>
                </a:solidFill>
              </a:rPr>
              <a:t>赞成</a:t>
            </a:r>
            <a:r>
              <a:rPr lang="zh-CN" altLang="en-US" sz="4000" dirty="0"/>
              <a:t>并</a:t>
            </a:r>
            <a:r>
              <a:rPr lang="zh-CN" altLang="en-US" sz="4000" b="1" u="sng" dirty="0">
                <a:solidFill>
                  <a:srgbClr val="0000FF"/>
                </a:solidFill>
              </a:rPr>
              <a:t>决定</a:t>
            </a:r>
            <a:r>
              <a:rPr lang="zh-CN" altLang="en-US" sz="4000" dirty="0"/>
              <a:t>将祂的每一个作为</a:t>
            </a:r>
            <a:r>
              <a:rPr lang="zh-CN" altLang="en-US" sz="4000" b="1" u="sng" dirty="0">
                <a:solidFill>
                  <a:srgbClr val="0000FF"/>
                </a:solidFill>
              </a:rPr>
              <a:t>付诸实现</a:t>
            </a:r>
            <a:r>
              <a:rPr lang="zh-CN" altLang="en-US" sz="4000" dirty="0"/>
              <a:t>，而这些作为对祂自己与一切受造之物的存在与活动</a:t>
            </a:r>
            <a:r>
              <a:rPr lang="zh-CN" altLang="en-US" sz="4000" b="1" u="sng" dirty="0">
                <a:solidFill>
                  <a:srgbClr val="0000FF"/>
                </a:solidFill>
              </a:rPr>
              <a:t>皆属必要</a:t>
            </a:r>
            <a:r>
              <a:rPr lang="zh-CN" altLang="en-US" sz="4000" dirty="0"/>
              <a:t>。</a:t>
            </a:r>
          </a:p>
          <a:p>
            <a:endParaRPr lang="zh-CN" altLang="en-US" sz="4000" dirty="0"/>
          </a:p>
          <a:p>
            <a:r>
              <a:rPr lang="zh-CN" altLang="en-US" sz="4000" dirty="0"/>
              <a:t>4.1.1 神旨意的一般属性</a:t>
            </a:r>
          </a:p>
          <a:p>
            <a:r>
              <a:rPr lang="zh-CN" altLang="en-US" sz="4400" dirty="0"/>
              <a:t>神的旨意是万事发生的最后或</a:t>
            </a:r>
            <a:r>
              <a:rPr lang="zh-CN" altLang="en-US" sz="4400" b="1" u="sng" dirty="0">
                <a:solidFill>
                  <a:srgbClr val="0000FF"/>
                </a:solidFill>
              </a:rPr>
              <a:t>最终极的原因</a:t>
            </a:r>
            <a:r>
              <a:rPr lang="zh-CN" altLang="en-US" sz="4400" dirty="0"/>
              <a:t>。</a:t>
            </a:r>
          </a:p>
          <a:p>
            <a:endParaRPr lang="zh-CN" alt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30885" y="511810"/>
            <a:ext cx="10755630" cy="618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sym typeface="+mn-ea"/>
              </a:rPr>
              <a:t>经文支持：</a:t>
            </a:r>
          </a:p>
          <a:p>
            <a:pPr marL="457200" indent="-457200"/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行作万事的，照着祂</a:t>
            </a:r>
            <a:r>
              <a:rPr lang="zh-CN" altLang="en-US" sz="3600" b="1" u="sng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旨意所预定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的</a:t>
            </a:r>
            <a:r>
              <a:rPr lang="zh-CN" altLang="en-US" sz="3600" dirty="0">
                <a:sym typeface="+mn-ea"/>
              </a:rPr>
              <a:t>....（弗1:11）</a:t>
            </a:r>
          </a:p>
          <a:p>
            <a:pPr marL="457200" indent="-457200"/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因为你创造了万物，并且万物是</a:t>
            </a:r>
            <a:r>
              <a:rPr lang="zh-CN" altLang="en-US" sz="3600" b="1" u="sng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因你的旨意被创造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而有的</a:t>
            </a:r>
            <a:r>
              <a:rPr lang="zh-CN" altLang="en-US" sz="3600" dirty="0">
                <a:sym typeface="+mn-ea"/>
              </a:rPr>
              <a:t>。（启4:11）</a:t>
            </a:r>
          </a:p>
          <a:p>
            <a:pPr marL="457200" indent="-457200"/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至高者在人的国中掌权，</a:t>
            </a:r>
            <a:r>
              <a:rPr lang="zh-CN" altLang="en-US" sz="3600" b="1" u="sng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要将国赐予谁，就赐与谁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。</a:t>
            </a:r>
            <a:r>
              <a:rPr lang="zh-CN" altLang="en-US" sz="3600" dirty="0">
                <a:sym typeface="+mn-ea"/>
              </a:rPr>
              <a:t>（但4:32）</a:t>
            </a:r>
          </a:p>
          <a:p>
            <a:pPr marL="457200" indent="-457200"/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没有权柄不是出于神的。</a:t>
            </a:r>
            <a:r>
              <a:rPr lang="zh-CN" altLang="en-US" sz="3600" b="1" u="sng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凡掌权的都是神所命的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。</a:t>
            </a:r>
            <a:r>
              <a:rPr lang="zh-CN" altLang="en-US" sz="3600" dirty="0">
                <a:sym typeface="+mn-ea"/>
              </a:rPr>
              <a:t>（罗13:1）</a:t>
            </a:r>
          </a:p>
          <a:p>
            <a:pPr marL="457200" indent="-457200"/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其实明天如何，你们还不知道....你们只当说：“</a:t>
            </a:r>
            <a:r>
              <a:rPr lang="zh-CN" altLang="en-US" sz="3600" b="1" u="sng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主若愿意</a:t>
            </a: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，我们就可以活着，也可以做这事，或做那事。</a:t>
            </a:r>
            <a:r>
              <a:rPr lang="zh-CN" altLang="en-US" sz="3600" dirty="0">
                <a:sym typeface="+mn-ea"/>
              </a:rPr>
              <a:t>”（雅4:13-15）</a:t>
            </a:r>
            <a:endParaRPr lang="zh-CN" altLang="en-US" sz="4000" dirty="0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2110" y="511810"/>
            <a:ext cx="11114405" cy="411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000" dirty="0">
              <a:sym typeface="+mn-ea"/>
            </a:endParaRPr>
          </a:p>
          <a:p>
            <a:r>
              <a:rPr lang="zh-CN" altLang="en-US" sz="4400" dirty="0">
                <a:solidFill>
                  <a:srgbClr val="0000FF"/>
                </a:solidFill>
                <a:sym typeface="+mn-ea"/>
              </a:rPr>
              <a:t>问题：基督徒受苦是神的旨意吗？</a:t>
            </a:r>
          </a:p>
          <a:p>
            <a:endParaRPr lang="zh-CN" altLang="en-US" sz="4800" dirty="0">
              <a:solidFill>
                <a:srgbClr val="0000FF"/>
              </a:solidFill>
              <a:sym typeface="+mn-ea"/>
            </a:endParaRPr>
          </a:p>
          <a:p>
            <a:r>
              <a:rPr lang="zh-CN" altLang="en-US" sz="4400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所以，那</a:t>
            </a:r>
            <a:r>
              <a:rPr lang="zh-CN" altLang="en-US" sz="4400" b="1" u="sng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照神旨意</a:t>
            </a:r>
            <a:r>
              <a:rPr lang="zh-CN" altLang="en-US" sz="4400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受苦的人要一心为善，将自己灵魂交与那信实的造化之主。</a:t>
            </a:r>
            <a:r>
              <a:rPr lang="zh-CN" altLang="en-US" sz="4400" dirty="0">
                <a:sym typeface="+mn-ea"/>
              </a:rPr>
              <a:t>（彼前4:19）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450" y="260350"/>
            <a:ext cx="12193905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/>
              <a:t>4.1.2 神旨意的不同方面</a:t>
            </a:r>
          </a:p>
          <a:p>
            <a:r>
              <a:rPr lang="zh-CN" altLang="en-US" sz="4000" dirty="0">
                <a:solidFill>
                  <a:srgbClr val="0000FF"/>
                </a:solidFill>
              </a:rPr>
              <a:t>（1）必要的旨意（necessary will）</a:t>
            </a:r>
            <a:endParaRPr lang="en-US" altLang="zh-CN" sz="4000" dirty="0">
              <a:solidFill>
                <a:srgbClr val="0000FF"/>
              </a:solidFill>
            </a:endParaRPr>
          </a:p>
          <a:p>
            <a:pPr>
              <a:tabLst>
                <a:tab pos="801688" algn="l"/>
              </a:tabLst>
            </a:pPr>
            <a:r>
              <a:rPr lang="en-US" altLang="zh-CN" sz="4000" dirty="0">
                <a:solidFill>
                  <a:srgbClr val="0000FF"/>
                </a:solidFill>
              </a:rPr>
              <a:t>	</a:t>
            </a:r>
            <a:r>
              <a:rPr lang="zh-CN" altLang="en-US" sz="4000" dirty="0">
                <a:solidFill>
                  <a:srgbClr val="0000FF"/>
                </a:solidFill>
              </a:rPr>
              <a:t>与自由的旨意（free Will）</a:t>
            </a: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4400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600" dirty="0">
                <a:solidFill>
                  <a:srgbClr val="0000FF"/>
                </a:solidFill>
              </a:rPr>
              <a:t>必要的旨意</a:t>
            </a:r>
            <a:r>
              <a:rPr lang="en-US" altLang="zh-CN" sz="3600" dirty="0">
                <a:solidFill>
                  <a:srgbClr val="0000FF"/>
                </a:solidFill>
              </a:rPr>
              <a:t>:</a:t>
            </a:r>
            <a:r>
              <a:rPr lang="zh-CN" altLang="en-US" sz="3600" dirty="0">
                <a:solidFill>
                  <a:srgbClr val="0000FF"/>
                </a:solidFill>
              </a:rPr>
              <a:t> </a:t>
            </a:r>
            <a:r>
              <a:rPr lang="zh-CN" altLang="en-US" sz="3600" dirty="0"/>
              <a:t>包括所有</a:t>
            </a:r>
            <a:r>
              <a:rPr lang="zh-CN" altLang="en-US" sz="3600" b="1" u="sng" dirty="0">
                <a:solidFill>
                  <a:srgbClr val="0000FF"/>
                </a:solidFill>
              </a:rPr>
              <a:t>按着自己的本性</a:t>
            </a:r>
            <a:r>
              <a:rPr lang="zh-CN" altLang="en-US" sz="3600" dirty="0"/>
              <a:t>必须要有的事。</a:t>
            </a:r>
          </a:p>
          <a:p>
            <a:pPr marL="457200">
              <a:buFont typeface="Wingdings" panose="05000000000000000000" charset="0"/>
              <a:buNone/>
            </a:pPr>
            <a:r>
              <a:rPr lang="zh-CN" altLang="en-US" sz="3600" dirty="0"/>
              <a:t>如</a:t>
            </a:r>
            <a:r>
              <a:rPr lang="en-US" altLang="zh-CN" sz="3600" dirty="0"/>
              <a:t>:</a:t>
            </a:r>
            <a:r>
              <a:rPr lang="zh-CN" altLang="en-US" sz="3600" dirty="0"/>
              <a:t>神自己一定要存在；祂永远必须要或说想要成为祂所是的这一位神。神不能选择不同的所是，或选择不再存在。</a:t>
            </a: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3600" dirty="0"/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600" dirty="0">
                <a:solidFill>
                  <a:srgbClr val="0000FF"/>
                </a:solidFill>
              </a:rPr>
              <a:t>自由的旨意</a:t>
            </a:r>
            <a:r>
              <a:rPr lang="en-US" altLang="zh-CN" sz="3600" dirty="0">
                <a:solidFill>
                  <a:srgbClr val="0000FF"/>
                </a:solidFill>
              </a:rPr>
              <a:t>: </a:t>
            </a:r>
            <a:r>
              <a:rPr lang="zh-CN" altLang="en-US" sz="3600" dirty="0"/>
              <a:t>包括所有神决定要有，但</a:t>
            </a:r>
            <a:r>
              <a:rPr lang="zh-CN" altLang="en-US" sz="3600" u="sng" dirty="0">
                <a:solidFill>
                  <a:srgbClr val="0000FF"/>
                </a:solidFill>
              </a:rPr>
              <a:t>不是按着祂本性必须要有</a:t>
            </a:r>
            <a:r>
              <a:rPr lang="zh-CN" altLang="en-US" sz="3600" dirty="0"/>
              <a:t>的事。</a:t>
            </a:r>
          </a:p>
          <a:p>
            <a:pPr indent="0">
              <a:buFont typeface="Wingdings" panose="05000000000000000000" charset="0"/>
              <a:buNone/>
            </a:pPr>
            <a:r>
              <a:rPr lang="zh-CN" altLang="en-US" sz="3600" dirty="0"/>
              <a:t>   例如：神的创</a:t>
            </a:r>
            <a:r>
              <a:rPr lang="zh-TW" altLang="en-US" sz="3600" dirty="0"/>
              <a:t>造万有、</a:t>
            </a:r>
            <a:r>
              <a:rPr lang="zh-CN" altLang="en-US" sz="3600" dirty="0"/>
              <a:t>救</a:t>
            </a:r>
            <a:r>
              <a:rPr lang="zh-TW" altLang="en-US" sz="3600" dirty="0"/>
              <a:t>赎罪人、</a:t>
            </a:r>
            <a:r>
              <a:rPr lang="zh-CN" altLang="en-US" sz="3600" dirty="0"/>
              <a:t>等</a:t>
            </a: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4000" dirty="0"/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4000" dirty="0">
              <a:solidFill>
                <a:srgbClr val="0000FF"/>
              </a:solidFill>
            </a:endParaRPr>
          </a:p>
          <a:p>
            <a:endParaRPr lang="zh-CN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8、13、17、21、24、25"/>
  <p:tag name="KSO_WM_TEMPLATE_CATEGORY" val="custom"/>
  <p:tag name="KSO_WM_TEMPLATE_INDEX" val="160161"/>
  <p:tag name="KSO_WM_TAG_VERSION" val="1.0"/>
  <p:tag name="KSO_WM_SLIDE_ID" val="custom16016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i"/>
  <p:tag name="KSO_WM_UNIT_INDEX" val="1_2"/>
  <p:tag name="KSO_WM_UNIT_ID" val="diagram160045_1*l_i*1_2"/>
  <p:tag name="KSO_WM_UNIT_CLEAR" val="1"/>
  <p:tag name="KSO_WM_UNIT_LAYERLEVEL" val="1_1"/>
  <p:tag name="KSO_WM_DIAGRAM_GROUP_CODE" val="l1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h_a"/>
  <p:tag name="KSO_WM_UNIT_INDEX" val="1_5_1"/>
  <p:tag name="KSO_WM_UNIT_ID" val="diagram160045_1*l_h_a*1_5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l1-1"/>
  <p:tag name="KSO_WM_UNIT_PRESET_TEXT" val="LOREM IPSU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h_f"/>
  <p:tag name="KSO_WM_UNIT_INDEX" val="1_5_1"/>
  <p:tag name="KSO_WM_UNIT_ID" val="diagram160045_1*l_h_f*1_5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34"/>
  <p:tag name="KSO_WM_DIAGRAM_GROUP_CODE" val="l1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i"/>
  <p:tag name="KSO_WM_UNIT_INDEX" val="1_3"/>
  <p:tag name="KSO_WM_UNIT_ID" val="diagram160045_1*l_i*1_3"/>
  <p:tag name="KSO_WM_UNIT_CLEAR" val="1"/>
  <p:tag name="KSO_WM_UNIT_LAYERLEVEL" val="1_1"/>
  <p:tag name="KSO_WM_DIAGRAM_GROUP_CODE" val="l1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h_a"/>
  <p:tag name="KSO_WM_UNIT_INDEX" val="1_2_1"/>
  <p:tag name="KSO_WM_UNIT_ID" val="diagram160045_1*l_h_a*1_2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l1-1"/>
  <p:tag name="KSO_WM_UNIT_PRESET_TEXT" val="LOREM IPS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h_f"/>
  <p:tag name="KSO_WM_UNIT_INDEX" val="1_2_1"/>
  <p:tag name="KSO_WM_UNIT_ID" val="diagram160045_1*l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34"/>
  <p:tag name="KSO_WM_DIAGRAM_GROUP_CODE" val="l1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i"/>
  <p:tag name="KSO_WM_UNIT_INDEX" val="1_4"/>
  <p:tag name="KSO_WM_UNIT_ID" val="diagram160045_1*l_i*1_4"/>
  <p:tag name="KSO_WM_UNIT_CLEAR" val="1"/>
  <p:tag name="KSO_WM_UNIT_LAYERLEVEL" val="1_1"/>
  <p:tag name="KSO_WM_DIAGRAM_GROUP_CODE" val="l1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h_a"/>
  <p:tag name="KSO_WM_UNIT_INDEX" val="1_4_1"/>
  <p:tag name="KSO_WM_UNIT_ID" val="diagram160045_1*l_h_a*1_4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l1-1"/>
  <p:tag name="KSO_WM_UNIT_PRESET_TEXT" val="LOREM IPSU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h_f"/>
  <p:tag name="KSO_WM_UNIT_INDEX" val="1_4_1"/>
  <p:tag name="KSO_WM_UNIT_ID" val="diagram160045_1*l_h_f*1_4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34"/>
  <p:tag name="KSO_WM_DIAGRAM_GROUP_CODE" val="l1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i"/>
  <p:tag name="KSO_WM_UNIT_INDEX" val="1_5"/>
  <p:tag name="KSO_WM_UNIT_ID" val="diagram160045_1*l_i*1_5"/>
  <p:tag name="KSO_WM_UNIT_CLEAR" val="1"/>
  <p:tag name="KSO_WM_UNIT_LAYERLEVEL" val="1_1"/>
  <p:tag name="KSO_WM_DIAGRAM_GROUP_CODE" val="l1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a"/>
  <p:tag name="KSO_WM_UNIT_INDEX" val="1"/>
  <p:tag name="KSO_WM_UNIT_ID" val="custom160161_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h_a"/>
  <p:tag name="KSO_WM_UNIT_INDEX" val="1_6_1"/>
  <p:tag name="KSO_WM_UNIT_ID" val="diagram160045_1*l_h_a*1_6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l1-1"/>
  <p:tag name="KSO_WM_UNIT_PRESET_TEXT" val="LOREM IPSU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h_f"/>
  <p:tag name="KSO_WM_UNIT_INDEX" val="1_6_1"/>
  <p:tag name="KSO_WM_UNIT_ID" val="diagram160045_1*l_h_f*1_6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34"/>
  <p:tag name="KSO_WM_DIAGRAM_GROUP_CODE" val="l1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i"/>
  <p:tag name="KSO_WM_UNIT_INDEX" val="1_6"/>
  <p:tag name="KSO_WM_UNIT_ID" val="diagram160045_1*l_i*1_6"/>
  <p:tag name="KSO_WM_UNIT_CLEAR" val="1"/>
  <p:tag name="KSO_WM_UNIT_LAYERLEVEL" val="1_1"/>
  <p:tag name="KSO_WM_DIAGRAM_GROUP_CODE" val="l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g"/>
  <p:tag name="KSO_WM_UNIT_INDEX" val="1"/>
  <p:tag name="KSO_WM_UNIT_ID" val="diagram160045_1*g*1"/>
  <p:tag name="KSO_WM_UNIT_CLEAR" val="1"/>
  <p:tag name="KSO_WM_UNIT_LAYERLEVEL" val="1"/>
  <p:tag name="KSO_WM_UNIT_VALUE" val="25"/>
  <p:tag name="KSO_WM_UNIT_HIGHLIGHT" val="0"/>
  <p:tag name="KSO_WM_UNIT_COMPATIBLE" val="1"/>
  <p:tag name="KSO_WM_UNIT_RELATE_UNITID" val="diagram160045_1*l*1"/>
  <p:tag name="KSO_WM_UNIT_PRESET_TEXT_INDEX" val="3"/>
  <p:tag name="KSO_WM_UNIT_PRESET_TEXT_LEN" val="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160641_1"/>
  <p:tag name="KSO_WM_SLIDE_INDEX" val="1"/>
  <p:tag name="KSO_WM_SLIDE_ITEM_CNT" val="6"/>
  <p:tag name="KSO_WM_SLIDE_LAYOUT" val="m_a"/>
  <p:tag name="KSO_WM_SLIDE_LAYOUT_CNT" val="1_1"/>
  <p:tag name="KSO_WM_SLIDE_TYPE" val="text"/>
  <p:tag name="KSO_WM_BEAUTIFY_FLAG" val="#wm#"/>
  <p:tag name="KSO_WM_SLIDE_POSITION" val="33*210"/>
  <p:tag name="KSO_WM_SLIDE_SIZE" val="894*258"/>
  <p:tag name="KSO_WM_TEMPLATE_CATEGORY" val="diagram"/>
  <p:tag name="KSO_WM_TEMPLATE_INDEX" val="160641"/>
  <p:tag name="KSO_WM_DIAGRAM_GROUP_CODE" val="m1-1"/>
  <p:tag name="KSO_WM_TAG_VERSION" val="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41_1*i*0"/>
  <p:tag name="KSO_WM_TEMPLATE_CATEGORY" val="diagram"/>
  <p:tag name="KSO_WM_TEMPLATE_INDEX" val="1606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RELATE_UNITID" val="256*m*1"/>
  <p:tag name="KSO_WM_UNIT_TYPE" val="a"/>
  <p:tag name="KSO_WM_UNIT_INDEX" val="1"/>
  <p:tag name="KSO_WM_UNIT_ID" val="diagram160641_1*a*1"/>
  <p:tag name="KSO_WM_UNIT_CLEAR" val="1"/>
  <p:tag name="KSO_WM_UNIT_LAYERLEVEL" val="1"/>
  <p:tag name="KSO_WM_UNIT_VALUE" val="3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41_1*i*8"/>
  <p:tag name="KSO_WM_TEMPLATE_CATEGORY" val="diagram"/>
  <p:tag name="KSO_WM_TEMPLATE_INDEX" val="1606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41_1*i*15"/>
  <p:tag name="KSO_WM_TEMPLATE_CATEGORY" val="diagram"/>
  <p:tag name="KSO_WM_TEMPLATE_INDEX" val="16064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41_1*i*24"/>
  <p:tag name="KSO_WM_TEMPLATE_CATEGORY" val="diagram"/>
  <p:tag name="KSO_WM_TEMPLATE_INDEX" val="1606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1"/>
  <p:tag name="KSO_WM_UNIT_TYPE" val="b"/>
  <p:tag name="KSO_WM_UNIT_INDEX" val="1"/>
  <p:tag name="KSO_WM_UNIT_ID" val="custom160161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41_1*i*33"/>
  <p:tag name="KSO_WM_TEMPLATE_CATEGORY" val="diagram"/>
  <p:tag name="KSO_WM_TEMPLATE_INDEX" val="1606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41_1*i*42"/>
  <p:tag name="KSO_WM_TEMPLATE_CATEGORY" val="diagram"/>
  <p:tag name="KSO_WM_TEMPLATE_INDEX" val="16064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41_1*i*49"/>
  <p:tag name="KSO_WM_TEMPLATE_CATEGORY" val="diagram"/>
  <p:tag name="KSO_WM_TEMPLATE_INDEX" val="1606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17"/>
  <p:tag name="KSO_WM_UNIT_ID" val="diagram160641_1*m_i*1_17"/>
  <p:tag name="KSO_WM_UNIT_CLEAR" val="1"/>
  <p:tag name="KSO_WM_UNIT_LAYERLEVEL" val="1_1"/>
  <p:tag name="KSO_WM_DIAGRAM_GROUP_CODE" val="m1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18"/>
  <p:tag name="KSO_WM_UNIT_ID" val="diagram160641_1*m_i*1_18"/>
  <p:tag name="KSO_WM_UNIT_CLEAR" val="1"/>
  <p:tag name="KSO_WM_UNIT_LAYERLEVEL" val="1_1"/>
  <p:tag name="KSO_WM_DIAGRAM_GROUP_CODE" val="m1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19"/>
  <p:tag name="KSO_WM_UNIT_ID" val="diagram160641_1*m_i*1_19"/>
  <p:tag name="KSO_WM_UNIT_CLEAR" val="1"/>
  <p:tag name="KSO_WM_UNIT_LAYERLEVEL" val="1_1"/>
  <p:tag name="KSO_WM_DIAGRAM_GROUP_CODE" val="m1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h_f"/>
  <p:tag name="KSO_WM_UNIT_INDEX" val="1_5_1"/>
  <p:tag name="KSO_WM_UNIT_ID" val="diagram160641_1*m_h_f*1_5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26"/>
  <p:tag name="KSO_WM_DIAGRAM_GROUP_CODE" val="m1-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15"/>
  <p:tag name="KSO_WM_UNIT_ID" val="diagram160641_1*m_i*1_15"/>
  <p:tag name="KSO_WM_UNIT_CLEAR" val="1"/>
  <p:tag name="KSO_WM_UNIT_LAYERLEVEL" val="1_1"/>
  <p:tag name="KSO_WM_DIAGRAM_GROUP_CODE" val="m1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16"/>
  <p:tag name="KSO_WM_UNIT_ID" val="diagram160641_1*m_i*1_16"/>
  <p:tag name="KSO_WM_UNIT_CLEAR" val="1"/>
  <p:tag name="KSO_WM_UNIT_LAYERLEVEL" val="1_1"/>
  <p:tag name="KSO_WM_DIAGRAM_GROUP_CODE" val="m1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h_f"/>
  <p:tag name="KSO_WM_UNIT_INDEX" val="1_6_1"/>
  <p:tag name="KSO_WM_UNIT_ID" val="diagram160641_1*m_h_f*1_6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26"/>
  <p:tag name="KSO_WM_DIAGRAM_GROUP_CODE" val="m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160045_1"/>
  <p:tag name="KSO_WM_SLIDE_INDEX" val="1"/>
  <p:tag name="KSO_WM_SLIDE_ITEM_CNT" val="6"/>
  <p:tag name="KSO_WM_SLIDE_LAYOUT" val="l_g"/>
  <p:tag name="KSO_WM_SLIDE_LAYOUT_CNT" val="1_1"/>
  <p:tag name="KSO_WM_SLIDE_TYPE" val="text"/>
  <p:tag name="KSO_WM_BEAUTIFY_FLAG" val="#wm#"/>
  <p:tag name="KSO_WM_SLIDE_POSITION" val="174*48"/>
  <p:tag name="KSO_WM_SLIDE_SIZE" val="612*447"/>
  <p:tag name="KSO_WM_TEMPLATE_CATEGORY" val="diagram"/>
  <p:tag name="KSO_WM_TEMPLATE_INDEX" val="160045"/>
  <p:tag name="KSO_WM_TAG_VERSION" val="1.0"/>
  <p:tag name="KSO_WM_DIAGRAM_GROUP_CODE" val="l1-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12"/>
  <p:tag name="KSO_WM_UNIT_ID" val="diagram160641_1*m_i*1_12"/>
  <p:tag name="KSO_WM_UNIT_CLEAR" val="1"/>
  <p:tag name="KSO_WM_UNIT_LAYERLEVEL" val="1_1"/>
  <p:tag name="KSO_WM_DIAGRAM_GROUP_CODE" val="m1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13"/>
  <p:tag name="KSO_WM_UNIT_ID" val="diagram160641_1*m_i*1_13"/>
  <p:tag name="KSO_WM_UNIT_CLEAR" val="1"/>
  <p:tag name="KSO_WM_UNIT_LAYERLEVEL" val="1_1"/>
  <p:tag name="KSO_WM_DIAGRAM_GROUP_CODE" val="m1-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14"/>
  <p:tag name="KSO_WM_UNIT_ID" val="diagram160641_1*m_i*1_14"/>
  <p:tag name="KSO_WM_UNIT_CLEAR" val="1"/>
  <p:tag name="KSO_WM_UNIT_LAYERLEVEL" val="1_1"/>
  <p:tag name="KSO_WM_DIAGRAM_GROUP_CODE" val="m1-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h_f"/>
  <p:tag name="KSO_WM_UNIT_INDEX" val="1_4_1"/>
  <p:tag name="KSO_WM_UNIT_ID" val="diagram160641_1*m_h_f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26"/>
  <p:tag name="KSO_WM_DIAGRAM_GROUP_CODE" val="m1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9"/>
  <p:tag name="KSO_WM_UNIT_ID" val="diagram160641_1*m_i*1_9"/>
  <p:tag name="KSO_WM_UNIT_CLEAR" val="1"/>
  <p:tag name="KSO_WM_UNIT_LAYERLEVEL" val="1_1"/>
  <p:tag name="KSO_WM_DIAGRAM_GROUP_CODE" val="m1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10"/>
  <p:tag name="KSO_WM_UNIT_ID" val="diagram160641_1*m_i*1_10"/>
  <p:tag name="KSO_WM_UNIT_CLEAR" val="1"/>
  <p:tag name="KSO_WM_UNIT_LAYERLEVEL" val="1_1"/>
  <p:tag name="KSO_WM_DIAGRAM_GROUP_CODE" val="m1-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11"/>
  <p:tag name="KSO_WM_UNIT_ID" val="diagram160641_1*m_i*1_11"/>
  <p:tag name="KSO_WM_UNIT_CLEAR" val="1"/>
  <p:tag name="KSO_WM_UNIT_LAYERLEVEL" val="1_1"/>
  <p:tag name="KSO_WM_DIAGRAM_GROUP_CODE" val="m1-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h_f"/>
  <p:tag name="KSO_WM_UNIT_INDEX" val="1_3_1"/>
  <p:tag name="KSO_WM_UNIT_ID" val="diagram160641_1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26"/>
  <p:tag name="KSO_WM_DIAGRAM_GROUP_CODE" val="m1-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6"/>
  <p:tag name="KSO_WM_UNIT_ID" val="diagram160641_1*m_i*1_6"/>
  <p:tag name="KSO_WM_UNIT_CLEAR" val="1"/>
  <p:tag name="KSO_WM_UNIT_LAYERLEVEL" val="1_1"/>
  <p:tag name="KSO_WM_DIAGRAM_GROUP_CODE" val="m1-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7"/>
  <p:tag name="KSO_WM_UNIT_ID" val="diagram160641_1*m_i*1_7"/>
  <p:tag name="KSO_WM_UNIT_CLEAR" val="1"/>
  <p:tag name="KSO_WM_UNIT_LAYERLEVEL" val="1_1"/>
  <p:tag name="KSO_WM_DIAGRAM_GROUP_CODE" val="m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h_a"/>
  <p:tag name="KSO_WM_UNIT_INDEX" val="1_1_1"/>
  <p:tag name="KSO_WM_UNIT_ID" val="diagram160045_1*l_h_a*1_1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l1-1"/>
  <p:tag name="KSO_WM_UNIT_PRESET_TEXT" val="LOREM IPSU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8"/>
  <p:tag name="KSO_WM_UNIT_ID" val="diagram160641_1*m_i*1_8"/>
  <p:tag name="KSO_WM_UNIT_CLEAR" val="1"/>
  <p:tag name="KSO_WM_UNIT_LAYERLEVEL" val="1_1"/>
  <p:tag name="KSO_WM_DIAGRAM_GROUP_CODE" val="m1-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h_f"/>
  <p:tag name="KSO_WM_UNIT_INDEX" val="1_2_1"/>
  <p:tag name="KSO_WM_UNIT_ID" val="diagram160641_1*m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26"/>
  <p:tag name="KSO_WM_DIAGRAM_GROUP_CODE" val="m1-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4"/>
  <p:tag name="KSO_WM_UNIT_ID" val="diagram160641_1*m_i*1_4"/>
  <p:tag name="KSO_WM_UNIT_CLEAR" val="1"/>
  <p:tag name="KSO_WM_UNIT_LAYERLEVEL" val="1_1"/>
  <p:tag name="KSO_WM_DIAGRAM_GROUP_CODE" val="m1-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5"/>
  <p:tag name="KSO_WM_UNIT_ID" val="diagram160641_1*m_i*1_5"/>
  <p:tag name="KSO_WM_UNIT_CLEAR" val="1"/>
  <p:tag name="KSO_WM_UNIT_LAYERLEVEL" val="1_1"/>
  <p:tag name="KSO_WM_DIAGRAM_GROUP_CODE" val="m1-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h_f"/>
  <p:tag name="KSO_WM_UNIT_INDEX" val="1_1_1"/>
  <p:tag name="KSO_WM_UNIT_ID" val="diagram160641_1*m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26"/>
  <p:tag name="KSO_WM_DIAGRAM_GROUP_CODE" val="m1-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1"/>
  <p:tag name="KSO_WM_UNIT_ID" val="diagram160641_1*m_i*1_1"/>
  <p:tag name="KSO_WM_UNIT_CLEAR" val="1"/>
  <p:tag name="KSO_WM_UNIT_LAYERLEVEL" val="1_1"/>
  <p:tag name="KSO_WM_DIAGRAM_GROUP_CODE" val="m1-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2"/>
  <p:tag name="KSO_WM_UNIT_ID" val="diagram160641_1*m_i*1_2"/>
  <p:tag name="KSO_WM_UNIT_CLEAR" val="1"/>
  <p:tag name="KSO_WM_UNIT_LAYERLEVEL" val="1_1"/>
  <p:tag name="KSO_WM_DIAGRAM_GROUP_CODE" val="m1-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41"/>
  <p:tag name="KSO_WM_UNIT_TYPE" val="m_i"/>
  <p:tag name="KSO_WM_UNIT_INDEX" val="1_3"/>
  <p:tag name="KSO_WM_UNIT_ID" val="diagram160641_1*m_i*1_3"/>
  <p:tag name="KSO_WM_UNIT_CLEAR" val="1"/>
  <p:tag name="KSO_WM_UNIT_LAYERLEVEL" val="1_1"/>
  <p:tag name="KSO_WM_DIAGRAM_GROUP_CODE" val="m1-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84_6"/>
  <p:tag name="KSO_WM_SLIDE_INDEX" val="6"/>
  <p:tag name="KSO_WM_SLIDE_ITEM_CNT" val="1"/>
  <p:tag name="KSO_WM_SLIDE_LAYOUT" val="a_m_f"/>
  <p:tag name="KSO_WM_SLIDE_LAYOUT_CNT" val="1_1_1"/>
  <p:tag name="KSO_WM_SLIDE_TYPE" val="text"/>
  <p:tag name="KSO_WM_BEAUTIFY_FLAG" val="#wm#"/>
  <p:tag name="KSO_WM_SLIDE_POSITION" val="63*203"/>
  <p:tag name="KSO_WM_SLIDE_SIZE" val="833*279"/>
  <p:tag name="KSO_WM_TEMPLATE_CATEGORY" val="diagram"/>
  <p:tag name="KSO_WM_TEMPLATE_INDEX" val="784"/>
  <p:tag name="KSO_WM_DIAGRAM_GROUP_CODE" val="m1-1"/>
  <p:tag name="KSO_WM_TAG_VERSION" val="1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784"/>
  <p:tag name="KSO_WM_UNIT_TYPE" val="m_i"/>
  <p:tag name="KSO_WM_UNIT_INDEX" val="1_1"/>
  <p:tag name="KSO_WM_UNIT_ID" val="diagram784_6*m_i*1_1"/>
  <p:tag name="KSO_WM_UNIT_CLEAR" val="1"/>
  <p:tag name="KSO_WM_UNIT_LAYERLEVEL" val="1_1"/>
  <p:tag name="KSO_WM_BEAUTIFY_FLAG" val="#wm#"/>
  <p:tag name="KSO_WM_TAG_VERSION" val="1.0"/>
  <p:tag name="KSO_WM_DIAGRAM_GROUP_CODE" val="m1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h_f"/>
  <p:tag name="KSO_WM_UNIT_INDEX" val="1_1_1"/>
  <p:tag name="KSO_WM_UNIT_ID" val="diagram160045_1*l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34"/>
  <p:tag name="KSO_WM_DIAGRAM_GROUP_CODE" val="l1-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784"/>
  <p:tag name="KSO_WM_UNIT_TYPE" val="m_h_f"/>
  <p:tag name="KSO_WM_UNIT_INDEX" val="1_1_1"/>
  <p:tag name="KSO_WM_UNIT_ID" val="diagram784_6*m_h_f*1_1_1"/>
  <p:tag name="KSO_WM_UNIT_CLEAR" val="1"/>
  <p:tag name="KSO_WM_UNIT_LAYERLEVEL" val="1_1_1"/>
  <p:tag name="KSO_WM_UNIT_VALUE" val="32"/>
  <p:tag name="KSO_WM_UNIT_HIGHLIGHT" val="0"/>
  <p:tag name="KSO_WM_UNIT_COMPATIBLE" val="0"/>
  <p:tag name="KSO_WM_TAG_VERSION" val="1.0"/>
  <p:tag name="KSO_WM_BEAUTIFY_FLAG" val="#wm#"/>
  <p:tag name="KSO_WM_DIAGRAM_GROUP_CODE" val="m1-1"/>
  <p:tag name="KSO_WM_UNIT_PRESET_TEXT" val="LOREM IPSUM DOLO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84_6"/>
  <p:tag name="KSO_WM_SLIDE_INDEX" val="6"/>
  <p:tag name="KSO_WM_SLIDE_ITEM_CNT" val="1"/>
  <p:tag name="KSO_WM_SLIDE_LAYOUT" val="a_m_f"/>
  <p:tag name="KSO_WM_SLIDE_LAYOUT_CNT" val="1_1_1"/>
  <p:tag name="KSO_WM_SLIDE_TYPE" val="text"/>
  <p:tag name="KSO_WM_BEAUTIFY_FLAG" val="#wm#"/>
  <p:tag name="KSO_WM_SLIDE_POSITION" val="63*203"/>
  <p:tag name="KSO_WM_SLIDE_SIZE" val="833*279"/>
  <p:tag name="KSO_WM_TEMPLATE_CATEGORY" val="diagram"/>
  <p:tag name="KSO_WM_TEMPLATE_INDEX" val="784"/>
  <p:tag name="KSO_WM_DIAGRAM_GROUP_CODE" val="m1-1"/>
  <p:tag name="KSO_WM_TAG_VERSION" val="1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784"/>
  <p:tag name="KSO_WM_UNIT_TYPE" val="m_i"/>
  <p:tag name="KSO_WM_UNIT_INDEX" val="1_1"/>
  <p:tag name="KSO_WM_UNIT_ID" val="diagram784_6*m_i*1_1"/>
  <p:tag name="KSO_WM_UNIT_CLEAR" val="1"/>
  <p:tag name="KSO_WM_UNIT_LAYERLEVEL" val="1_1"/>
  <p:tag name="KSO_WM_BEAUTIFY_FLAG" val="#wm#"/>
  <p:tag name="KSO_WM_TAG_VERSION" val="1.0"/>
  <p:tag name="KSO_WM_DIAGRAM_GROUP_CODE" val="m1-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784"/>
  <p:tag name="KSO_WM_UNIT_TYPE" val="m_h_f"/>
  <p:tag name="KSO_WM_UNIT_INDEX" val="1_1_1"/>
  <p:tag name="KSO_WM_UNIT_ID" val="diagram784_6*m_h_f*1_1_1"/>
  <p:tag name="KSO_WM_UNIT_CLEAR" val="1"/>
  <p:tag name="KSO_WM_UNIT_LAYERLEVEL" val="1_1_1"/>
  <p:tag name="KSO_WM_UNIT_VALUE" val="32"/>
  <p:tag name="KSO_WM_UNIT_HIGHLIGHT" val="0"/>
  <p:tag name="KSO_WM_UNIT_COMPATIBLE" val="0"/>
  <p:tag name="KSO_WM_TAG_VERSION" val="1.0"/>
  <p:tag name="KSO_WM_BEAUTIFY_FLAG" val="#wm#"/>
  <p:tag name="KSO_WM_DIAGRAM_GROUP_CODE" val="m1-1"/>
  <p:tag name="KSO_WM_UNIT_PRESET_TEXT" val="LOREM IPSUM DOL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i"/>
  <p:tag name="KSO_WM_UNIT_INDEX" val="1_1"/>
  <p:tag name="KSO_WM_UNIT_ID" val="diagram160045_1*l_i*1_1"/>
  <p:tag name="KSO_WM_UNIT_CLEAR" val="1"/>
  <p:tag name="KSO_WM_UNIT_LAYERLEVEL" val="1_1"/>
  <p:tag name="KSO_WM_DIAGRAM_GROUP_CODE" val="l1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h_a"/>
  <p:tag name="KSO_WM_UNIT_INDEX" val="1_3_1"/>
  <p:tag name="KSO_WM_UNIT_ID" val="diagram160045_1*l_h_a*1_3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l1-1"/>
  <p:tag name="KSO_WM_UNIT_PRESET_TEXT" val="LOREM IPSU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45"/>
  <p:tag name="KSO_WM_UNIT_TYPE" val="l_h_f"/>
  <p:tag name="KSO_WM_UNIT_INDEX" val="1_3_1"/>
  <p:tag name="KSO_WM_UNIT_ID" val="diagram160045_1*l_h_f*1_3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34"/>
  <p:tag name="KSO_WM_DIAGRAM_GROUP_CODE" val="l1-1"/>
</p:tagLst>
</file>

<file path=ppt/theme/theme1.xml><?xml version="1.0" encoding="utf-8"?>
<a:theme xmlns:a="http://schemas.openxmlformats.org/drawingml/2006/main" name="自定义设计方案">
  <a:themeElements>
    <a:clrScheme name="自定义 1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4A5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1717</Words>
  <Application>Microsoft Office PowerPoint</Application>
  <PresentationFormat>Widescreen</PresentationFormat>
  <Paragraphs>193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SimSun</vt:lpstr>
      <vt:lpstr>Arial</vt:lpstr>
      <vt:lpstr>DFKai-SB</vt:lpstr>
      <vt:lpstr>Wingdings</vt:lpstr>
      <vt:lpstr>Calibri</vt:lpstr>
      <vt:lpstr>自定义设计方案</vt:lpstr>
      <vt:lpstr>基要真理  -神的性格：可交通的属性(2)</vt:lpstr>
      <vt:lpstr>PowerPoint Presentation</vt:lpstr>
      <vt:lpstr>PowerPoint Presentation</vt:lpstr>
      <vt:lpstr>内容提要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内容提要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内容提要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基要真理  -神的性格：可交通的属性(2)</dc:title>
  <dc:creator>Eugene Tsai</dc:creator>
  <cp:lastModifiedBy>Eugene Tsai</cp:lastModifiedBy>
  <cp:revision>629</cp:revision>
  <cp:lastPrinted>2019-05-27T23:37:42Z</cp:lastPrinted>
  <dcterms:created xsi:type="dcterms:W3CDTF">2015-05-05T08:02:00Z</dcterms:created>
  <dcterms:modified xsi:type="dcterms:W3CDTF">2019-07-13T23:44:20Z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2052-10.1.0.6029</vt:lpwstr>
  </property>
</Properties>
</file>