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9" r:id="rId3"/>
    <p:sldId id="496" r:id="rId5"/>
    <p:sldId id="331" r:id="rId6"/>
    <p:sldId id="413" r:id="rId7"/>
    <p:sldId id="500" r:id="rId8"/>
    <p:sldId id="497" r:id="rId9"/>
    <p:sldId id="501" r:id="rId10"/>
    <p:sldId id="502" r:id="rId11"/>
    <p:sldId id="498" r:id="rId12"/>
    <p:sldId id="503" r:id="rId13"/>
    <p:sldId id="504" r:id="rId14"/>
    <p:sldId id="499" r:id="rId15"/>
    <p:sldId id="362" r:id="rId16"/>
    <p:sldId id="463" r:id="rId17"/>
    <p:sldId id="411" r:id="rId18"/>
    <p:sldId id="412" r:id="rId19"/>
    <p:sldId id="505" r:id="rId20"/>
    <p:sldId id="354"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BC58537-021D-483D-8BAA-AED679C2B156}"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sym typeface="+mn-ea"/>
              </a:rPr>
              <a:t>摩西五经对摩西时代得神得子民是足够得；后来神又指示人加上更多的</a:t>
            </a:r>
            <a:r>
              <a:rPr lang="zh-CN" altLang="en-US">
                <a:sym typeface="+mn-ea"/>
              </a:rPr>
              <a:t>话语</a:t>
            </a:r>
            <a:endParaRPr lang="zh-CN" altLang="en-US">
              <a:sym typeface="+mn-ea"/>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sym typeface="+mn-ea"/>
              </a:rPr>
              <a:t>摩西五经对摩西时代的</a:t>
            </a:r>
            <a:r>
              <a:rPr lang="zh-CN" altLang="en-US">
                <a:sym typeface="+mn-ea"/>
              </a:rPr>
              <a:t>神得子民是足够的</a:t>
            </a:r>
            <a:r>
              <a:rPr lang="zh-CN" altLang="en-US">
                <a:sym typeface="+mn-ea"/>
              </a:rPr>
              <a:t>；后来神又指示人加上更多的</a:t>
            </a:r>
            <a:r>
              <a:rPr lang="zh-CN" altLang="en-US">
                <a:sym typeface="+mn-ea"/>
              </a:rPr>
              <a:t>话语</a:t>
            </a:r>
            <a:endParaRPr lang="zh-CN" altLang="en-US">
              <a:sym typeface="+mn-ea"/>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sym typeface="+mn-ea"/>
              </a:rPr>
              <a:t>我们得救所需要的一切神的话：都在圣经中</a:t>
            </a:r>
            <a:endParaRPr lang="zh-CN" altLang="en-US"/>
          </a:p>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神做事的法则既丰富又超出人的想象。所以传道书3：11说：“神造万物，各按其时成为美好，又将永生安置在世人心里。然而，神从始至终的作为，人不能参透。”</a:t>
            </a:r>
            <a:endParaRPr lang="zh-CN" altLang="en-US"/>
          </a:p>
          <a:p>
            <a:endParaRPr lang="zh-CN" altLang="en-US"/>
          </a:p>
          <a:p>
            <a:endParaRPr lang="zh-CN" altLang="en-US"/>
          </a:p>
          <a:p>
            <a:r>
              <a:rPr lang="zh-CN" altLang="en-US"/>
              <a:t>如何寻求神的旨意？</a:t>
            </a:r>
            <a:endParaRPr lang="zh-CN" altLang="en-US"/>
          </a:p>
          <a:p>
            <a:r>
              <a:rPr lang="zh-CN" altLang="en-US"/>
              <a:t>————答一位姊妹</a:t>
            </a:r>
            <a:endParaRPr lang="zh-CN" altLang="en-US"/>
          </a:p>
          <a:p>
            <a:r>
              <a:rPr lang="zh-CN" altLang="en-US"/>
              <a:t>2016/8/2 13:50:48</a:t>
            </a:r>
            <a:endParaRPr lang="zh-CN" altLang="en-US"/>
          </a:p>
          <a:p>
            <a:r>
              <a:rPr lang="zh-CN" altLang="en-US"/>
              <a:t>读者:25764</a:t>
            </a:r>
            <a:endParaRPr lang="zh-CN" altLang="en-US"/>
          </a:p>
          <a:p>
            <a:r>
              <a:rPr lang="zh-CN" altLang="en-US"/>
              <a:t>■恩慈</a:t>
            </a:r>
            <a:endParaRPr lang="zh-CN" altLang="en-US"/>
          </a:p>
          <a:p>
            <a:r>
              <a:rPr lang="zh-CN" altLang="en-US"/>
              <a:t>生命季刊 第55期 2010年9月</a:t>
            </a:r>
            <a:endParaRPr lang="zh-CN" altLang="en-US"/>
          </a:p>
          <a:p>
            <a:r>
              <a:rPr lang="zh-CN" altLang="en-US"/>
              <a:t> </a:t>
            </a:r>
            <a:endParaRPr lang="zh-CN" altLang="en-US"/>
          </a:p>
          <a:p>
            <a:r>
              <a:rPr lang="zh-CN" altLang="en-US"/>
              <a:t> </a:t>
            </a:r>
            <a:endParaRPr lang="zh-CN" altLang="en-US"/>
          </a:p>
          <a:p>
            <a:r>
              <a:rPr lang="zh-CN" altLang="en-US"/>
              <a:t>如何寻求神的旨意？    ----- 答一位姊妹</a:t>
            </a:r>
            <a:endParaRPr lang="zh-CN" altLang="en-US"/>
          </a:p>
          <a:p>
            <a:r>
              <a:rPr lang="zh-CN" altLang="en-US"/>
              <a:t>■恩 慈</a:t>
            </a:r>
            <a:endParaRPr lang="zh-CN" altLang="en-US"/>
          </a:p>
          <a:p>
            <a:r>
              <a:rPr lang="zh-CN" altLang="en-US"/>
              <a:t>亲爱的A姐妹，</a:t>
            </a:r>
            <a:endParaRPr lang="zh-CN" altLang="en-US"/>
          </a:p>
          <a:p>
            <a:r>
              <a:rPr lang="zh-CN" altLang="en-US"/>
              <a:t>在回答你的疑问之前，我想先给你讲三个小故事。</a:t>
            </a:r>
            <a:endParaRPr lang="zh-CN" altLang="en-US"/>
          </a:p>
          <a:p>
            <a:r>
              <a:rPr lang="zh-CN" altLang="en-US"/>
              <a:t>有位刚信主的弟兄，信主前常常上赌场。信主后还是常常去。可不同的是，信主前他下赌注全靠的是自己的运气；而信主后，他知道凡事要依靠主。所以他在下赌注前总是很诚心诚意地祷告，并且奉主的名来下注，求主帮助他赢钱。</a:t>
            </a:r>
            <a:endParaRPr lang="zh-CN" altLang="en-US"/>
          </a:p>
          <a:p>
            <a:r>
              <a:rPr lang="zh-CN" altLang="en-US"/>
              <a:t>后来，有弟兄姐妹知道他信主之后还去赌场，就劝他说：“不要再去赌场了！赌博并不合神的心意。”他就辩驳说：“圣经那里有写‘赌博是罪’？”于是他还是照去赌场赌钱不误。</a:t>
            </a:r>
            <a:endParaRPr lang="zh-CN" altLang="en-US"/>
          </a:p>
          <a:p>
            <a:r>
              <a:rPr lang="zh-CN" altLang="en-US"/>
              <a:t>这一天，在他又去赌场的前一天，心里有些不安。因为教会的弟兄姐妹曾经责怪他去赌场是不合神心意的。于是他就祷告说，“主啊，他们说去赌场不对。可是我在圣经里面并没有找到‘赌博是罪’的经文。这样好了，你告诉我到底我可以不可以去赌场？如果你并不喜欢我去赌场，那么就让明天下雨来，这样我就知道你不喜欢我去赌场了。”</a:t>
            </a:r>
            <a:endParaRPr lang="zh-CN" altLang="en-US"/>
          </a:p>
          <a:p>
            <a:r>
              <a:rPr lang="zh-CN" altLang="en-US"/>
              <a:t>结果，第二天，晴空万里。所以，他就欢欢喜喜地去了赌场。在下赌注前，他又有点不安。于是乎他又祷告说：“主啊！如果你不喜欢我赌博，那就让我这一次赌输吧!”有意思的是，这次他不但没有赌输，反而比平时的手气更好，赢了好多钱。</a:t>
            </a:r>
            <a:endParaRPr lang="zh-CN" altLang="en-US"/>
          </a:p>
          <a:p>
            <a:r>
              <a:rPr lang="zh-CN" altLang="en-US"/>
              <a:t>这下子，他心里就更加笃定，神并不反对他赌博。也从此更加沉溺于赌博。一直到有一天，他因为赌博而输掉了全部的家当。于是他转头开始埋怨上帝了。他对神说：“神啊，既然当初你不阻止我赌，为什么现在却让我遭到这样的下场呢？为什么你不看顾保佑我呢？”</a:t>
            </a:r>
            <a:endParaRPr lang="zh-CN" altLang="en-US"/>
          </a:p>
          <a:p>
            <a:r>
              <a:rPr lang="zh-CN" altLang="en-US"/>
              <a:t>现在，我再给你讲另一个故事。</a:t>
            </a:r>
            <a:endParaRPr lang="zh-CN" altLang="en-US"/>
          </a:p>
          <a:p>
            <a:r>
              <a:rPr lang="zh-CN" altLang="en-US"/>
              <a:t>有这么一位老先生，有很多人向他传福音，可他就是不信。虽然他也勉强自己上教会去，但他始终认为，要自己去信一位“看不见、摸不着的神”实在是太难了。有一天，他想到一个法子。他祷告说：“神啊，如果你真是存在的，那么现在请你在我面前显现一下，即或让我看见一道光也行。只要你显现一下，那我就信你……再不然，你在梦中给我托个梦也行。限你三个月之内让我梦见你，否则我就不再去教会了。”结果，三个月过去了，什么也没有发生。于是这位先生从此就认定了没有神，他也不再上教会了。</a:t>
            </a:r>
            <a:endParaRPr lang="zh-CN" altLang="en-US"/>
          </a:p>
          <a:p>
            <a:r>
              <a:rPr lang="zh-CN" altLang="en-US"/>
              <a:t>最后一个故事。</a:t>
            </a:r>
            <a:endParaRPr lang="zh-CN" altLang="en-US"/>
          </a:p>
          <a:p>
            <a:r>
              <a:rPr lang="zh-CN" altLang="en-US"/>
              <a:t>有一位单身的信主姐妹，早过了结婚年龄了，很渴望有个婚姻。可一直也没有碰上合适的人。有一天，工作出差。途中遇见了一位同乡。人很好。也很关心她。更难能可贵的是，这位同乡说他也是个基督徒。虽然这位姐妹对这位同乡颇有好感，但对方没有主动提出要继续联络。所以，随着出差的结束，他们的首次接触也就结束了。</a:t>
            </a:r>
            <a:endParaRPr lang="zh-CN" altLang="en-US"/>
          </a:p>
          <a:p>
            <a:r>
              <a:rPr lang="zh-CN" altLang="en-US"/>
              <a:t>这以后有一次她搭火车回家乡，竟然又碰到了这个同乡。一路上他们聊得相当投机。</a:t>
            </a:r>
            <a:endParaRPr lang="zh-CN" altLang="en-US"/>
          </a:p>
          <a:p>
            <a:r>
              <a:rPr lang="zh-CN" altLang="en-US"/>
              <a:t>在回乡探亲结束，要返回工作岗位的时候，这位姐妹想起了那位同乡。她心里还蛮喜欢这位同乡的。于是她就向神作了这么一个祷告，“主啊，如果你要我和这个人在一起，就让我在火车上再碰见他。否则，我就当作这不是你的旨意，我就把他忘了。”</a:t>
            </a:r>
            <a:endParaRPr lang="zh-CN" altLang="en-US"/>
          </a:p>
          <a:p>
            <a:r>
              <a:rPr lang="zh-CN" altLang="en-US"/>
              <a:t>结果，她在火车上居然真的又碰到了这位同乡。所以姐妹就想，这个人一定就是上帝为她预备的。否则怎么可能会这么巧，三番两次的不约而遇呢？于是她就很放心的和对方来往，并立刻投下了感情。可是却不曾想，后来才发现，这个男的原来早已经结婚了。</a:t>
            </a:r>
            <a:endParaRPr lang="zh-CN" altLang="en-US"/>
          </a:p>
          <a:p>
            <a:r>
              <a:rPr lang="zh-CN" altLang="en-US"/>
              <a:t>可是因为她一准认定了这是神为她安排的，所以没有设下任何警戒心，连对方是否结婚了都没去了解。等到发现时，自己的感情已经投入很多，将自身陷在了婚外情的痛苦里面。</a:t>
            </a:r>
            <a:endParaRPr lang="zh-CN" altLang="en-US"/>
          </a:p>
          <a:p>
            <a:r>
              <a:rPr lang="zh-CN" altLang="en-US"/>
              <a:t>亲爱的A姐妹，你从这三个例子里面看出了他们的错误和问题吗？</a:t>
            </a:r>
            <a:endParaRPr lang="zh-CN" altLang="en-US"/>
          </a:p>
          <a:p>
            <a:r>
              <a:rPr lang="zh-CN" altLang="en-US"/>
              <a:t>他们的错误是：</a:t>
            </a:r>
            <a:endParaRPr lang="zh-CN" altLang="en-US"/>
          </a:p>
          <a:p>
            <a:r>
              <a:rPr lang="zh-CN" altLang="en-US"/>
              <a:t>在寻求神的旨意上出了问题，对神也有着错误的认知。</a:t>
            </a:r>
            <a:endParaRPr lang="zh-CN" altLang="en-US"/>
          </a:p>
          <a:p>
            <a:r>
              <a:rPr lang="zh-CN" altLang="en-US"/>
              <a:t>他们都以为神是围着他们转的。他们认为凡是自己向神开出的条件，神有义务照着自己所开出的条件来作出回应。或下雨，或托梦，或遇见同乡，神都必须回应。神都必须在他们所设下的条件下来回答他们心中的疑惑。他们也以“自己所认定的神的答复”来决定他们前面的道路。这样一来，将来要是出现任何的问题，都不是他们的问题，那都是“神”的问题。</a:t>
            </a:r>
            <a:endParaRPr lang="zh-CN" altLang="en-US"/>
          </a:p>
          <a:p>
            <a:r>
              <a:rPr lang="zh-CN" altLang="en-US"/>
              <a:t>神既然是神，他是有完全的主权和意志的神。他并不在人的主权和控制底下。人并没有权利决定神要在什么条件下，用什么方式来向我们显明他的带领。</a:t>
            </a:r>
            <a:endParaRPr lang="zh-CN" altLang="en-US"/>
          </a:p>
          <a:p>
            <a:r>
              <a:rPr lang="zh-CN" altLang="en-US"/>
              <a:t>我们知道在一些异教信仰里，人们可以借着卜卦，掷签，立马得出所谓“神”的旨意。其实明白人都看得出来，那只是满足人心一厢情愿的想法罢了。哪里是真神呢？在台湾，有人一掷再掷，直到掷出令他满意的答案为止，可见一斑。</a:t>
            </a:r>
            <a:endParaRPr lang="zh-CN" altLang="en-US"/>
          </a:p>
          <a:p>
            <a:r>
              <a:rPr lang="zh-CN" altLang="en-US"/>
              <a:t>前面第二个故事里面的老先生限定神在三个月内必须出现在他的梦中，以此来决定是否有真神，这位神是否值得信。这位老人家对我们的神有非常错误的理解，因为天地万物的主宰，他不是听凭我们指挥的神，人不能站在比神“高”的位置来强求神“按照我们所定规的方式”来显明他自己。相反的，他要人谦卑地寻求他，谦卑地按照“他所定规”的方式来认识他。在寻求神的旨意时，我们应该注意以下几个方面﹕</a:t>
            </a:r>
            <a:endParaRPr lang="zh-CN" altLang="en-US"/>
          </a:p>
          <a:p>
            <a:r>
              <a:rPr lang="zh-CN" altLang="en-US"/>
              <a:t> </a:t>
            </a:r>
            <a:endParaRPr lang="zh-CN" altLang="en-US"/>
          </a:p>
          <a:p>
            <a:r>
              <a:rPr lang="zh-CN" altLang="en-US"/>
              <a:t>一、圣经</a:t>
            </a:r>
            <a:endParaRPr lang="zh-CN" altLang="en-US"/>
          </a:p>
          <a:p>
            <a:r>
              <a:rPr lang="zh-CN" altLang="en-US"/>
              <a:t>神把他对一般人的普遍心意，也就是真理的原则，都放在了圣经里。不去通读圣经，也不慎思明辩，就很容易盲目地错把“机率”的结果当作是神对自己的特别带领。那种向神要“看得见的凭据”的寻求方式，也是很危险的。它往往忽略了神早已经赐下的圣经。就像第一个故事中那位弟兄，赌博根本就是违背神的心意的，但他还要向神求“看得见”的凭据，结果就给魔鬼留了地步来引诱他的私欲。</a:t>
            </a:r>
            <a:endParaRPr lang="zh-CN" altLang="en-US"/>
          </a:p>
          <a:p>
            <a:r>
              <a:rPr lang="zh-CN" altLang="en-US"/>
              <a:t>这种求神显明心意的方式，虽然是一种极危险的方式，但它确是很受人欢迎的。因为它迎合了人不喜欢等候的心态。一般人在做选择的时候，往往没有耐性，喜欢立即就有答案。如果能够马上知道答案和方向，可以缩短或免除了“等候”的煎熬时间，那就再好不过了。</a:t>
            </a:r>
            <a:endParaRPr lang="zh-CN" altLang="en-US"/>
          </a:p>
          <a:p>
            <a:r>
              <a:rPr lang="zh-CN" altLang="en-US"/>
              <a:t>这种方法也挺简单，满足人怕麻烦的倾向。</a:t>
            </a:r>
            <a:endParaRPr lang="zh-CN" altLang="en-US"/>
          </a:p>
          <a:p>
            <a:r>
              <a:rPr lang="zh-CN" altLang="en-US"/>
              <a:t> </a:t>
            </a:r>
            <a:endParaRPr lang="zh-CN" altLang="en-US"/>
          </a:p>
          <a:p>
            <a:r>
              <a:rPr lang="zh-CN" altLang="en-US"/>
              <a:t>二、理性</a:t>
            </a:r>
            <a:endParaRPr lang="zh-CN" altLang="en-US"/>
          </a:p>
          <a:p>
            <a:r>
              <a:rPr lang="zh-CN" altLang="en-US"/>
              <a:t>事实上，神除了在圣经里阐明他对人的普遍心意之外，同时他也赐给人理性，让人在日常生活里为自己作“合理”的选择。当人在面临选择的时候，应当运用神所赐的理性，去学习和获得知识，花心思去了解自己当时的处境、花时间与人沟通、从别人的经验（不管是成功或者失败的经验）去总结教训，坐下来衡量分析自己的能力等等。以上这些都是合乎神心意的。</a:t>
            </a:r>
            <a:endParaRPr lang="zh-CN" altLang="en-US"/>
          </a:p>
          <a:p>
            <a:r>
              <a:rPr lang="zh-CN" altLang="en-US"/>
              <a:t>不过要留意的是，人的理性在犯罪后也有所堕落和扭曲。所以我们需要一再地回到圣经，找出和自己的这个处境相关的属灵原则，不能盲目地单单相信自己的理性。</a:t>
            </a:r>
            <a:endParaRPr lang="zh-CN" altLang="en-US"/>
          </a:p>
          <a:p>
            <a:r>
              <a:rPr lang="zh-CN" altLang="en-US"/>
              <a:t> </a:t>
            </a:r>
            <a:endParaRPr lang="zh-CN" altLang="en-US"/>
          </a:p>
          <a:p>
            <a:r>
              <a:rPr lang="zh-CN" altLang="en-US"/>
              <a:t>三、圣灵</a:t>
            </a:r>
            <a:endParaRPr lang="zh-CN" altLang="en-US"/>
          </a:p>
          <a:p>
            <a:r>
              <a:rPr lang="zh-CN" altLang="en-US"/>
              <a:t>除此之外，神也赐下圣灵内住心中，他不但会引导我们明白神的真理，帮助我们将神的道活出来，他同时也会帮助我们明白神在我们身上的心意和带领。</a:t>
            </a:r>
            <a:endParaRPr lang="zh-CN" altLang="en-US"/>
          </a:p>
          <a:p>
            <a:r>
              <a:rPr lang="zh-CN" altLang="en-US"/>
              <a:t>当然，我们也必须明白有时圣灵会作出“超出人理性”的带领（是超乎理性，但不是非理性）。比如有位弟兄，非常杰出，后来奉献当传道人，他懂好几种语言，也很有讲道恩赐，按照一般人理性的逻辑推理，都认为他应当会在当地成为某间大教会的牧师或者到神学院当教授之类的，但最后神却带领这位弟兄到某个落后国家当宣教士，这就是超出人的理性的带领。</a:t>
            </a:r>
            <a:endParaRPr lang="zh-CN" altLang="en-US"/>
          </a:p>
          <a:p>
            <a:r>
              <a:rPr lang="zh-CN" altLang="en-US"/>
              <a:t>又比如说我们之所以能够信主，也实在是超出我们的理性范围的，因为单靠我们人自己的理性和悟性，我们根本就想不通为什么一位来作人类救主的耶稣，居然会被人钉死了？我们虽然一时间不明白，但后来因为圣灵在我们心里面所作的“超理性的感动”工作，我们才得以相信神旨意的伟大奇妙，以致我们愿意接受主，这些都是圣灵在我们身上所作的超理性的带领的结果。而圣灵之所以会有这些超理性的带领，那是因为我们的理性太有限了。</a:t>
            </a:r>
            <a:endParaRPr lang="zh-CN" altLang="en-US"/>
          </a:p>
          <a:p>
            <a:r>
              <a:rPr lang="zh-CN" altLang="en-US"/>
              <a:t>综合地来说，我们在寻求神的带领方面，不但要花心力培养生活处事的智慧，更要花时间学习圣经真理以求具备属灵的洞察力，同时还要在祷告中依靠圣灵的光照和等候他进一步的带领，这些的确是费心费力也费时的。</a:t>
            </a:r>
            <a:endParaRPr lang="zh-CN" altLang="en-US"/>
          </a:p>
          <a:p>
            <a:r>
              <a:rPr lang="zh-CN" altLang="en-US"/>
              <a:t> 相对来讲，占卜，掷签，听算命之言，不是“这样”就“那样”的所谓“开门”和“关门”的寻求答案的方式，省去了好多上述的这些麻烦。而如果将神做事的方法限制在自己所设定的框架底下，非甲即乙，像是给神出选择题一样，那不是既简单又省事？但这实在是人一厢情愿的想法。</a:t>
            </a:r>
            <a:endParaRPr lang="zh-CN" altLang="en-US"/>
          </a:p>
          <a:p>
            <a:r>
              <a:rPr lang="zh-CN" altLang="en-US"/>
              <a:t> </a:t>
            </a:r>
            <a:endParaRPr lang="zh-CN" altLang="en-US"/>
          </a:p>
          <a:p>
            <a:r>
              <a:rPr lang="zh-CN" altLang="en-US"/>
              <a:t>四、神作事奇妙非凡</a:t>
            </a:r>
            <a:endParaRPr lang="zh-CN" altLang="en-US"/>
          </a:p>
          <a:p>
            <a:r>
              <a:rPr lang="zh-CN" altLang="en-US"/>
              <a:t>可事实上，神是宇宙的创造主宰。你想啊，神是这么伟大，他创造并掌管整个复杂又丰富的宇宙，他作事的法则也一定是很丰富的，他绝对不会被限制在“非甲即乙”这种模式里面。</a:t>
            </a:r>
            <a:endParaRPr lang="zh-CN" altLang="en-US"/>
          </a:p>
          <a:p>
            <a:r>
              <a:rPr lang="zh-CN" altLang="en-US"/>
              <a:t>不但如此，我们千万别忘了，神是凭己意行万事的神，他的作为奇妙难测。他所启示给我们人能够了解的部分，是人能了解他的部分；但神并没有让我们完全能够理解他“所有的”做事法则和方式。所以，如果我们把神做事的方式单单限制在你我所规定的范围里面，那真是把神给“缩小”、“看扁”了。</a:t>
            </a:r>
            <a:endParaRPr lang="zh-CN" altLang="en-US"/>
          </a:p>
          <a:p>
            <a:r>
              <a:rPr lang="zh-CN" altLang="en-US"/>
              <a:t>姐妹！神做事的法则既丰富又超出人的想象。所以传道书3：11说：“神造万物，各按其时成为美好，又将永生安置在世人心里。然而，神从始至终的作为，人不能参透。”</a:t>
            </a:r>
            <a:endParaRPr lang="zh-CN" altLang="en-US"/>
          </a:p>
          <a:p>
            <a:r>
              <a:rPr lang="zh-CN" altLang="en-US"/>
              <a:t>注意到了没有？这里说“神从始至终的作为，人不能参透”。也就是说，神做事的方式不可能被简化到一套公式里面。所以这种在作决定时，把神做事的方式局限在非甲即乙的简单范围里面，是对神的伟大和丰富的一大误解。</a:t>
            </a:r>
            <a:endParaRPr lang="zh-CN" altLang="en-US"/>
          </a:p>
          <a:p>
            <a:r>
              <a:rPr lang="zh-CN" altLang="en-US"/>
              <a:t> </a:t>
            </a:r>
            <a:endParaRPr lang="zh-CN" altLang="en-US"/>
          </a:p>
          <a:p>
            <a:r>
              <a:rPr lang="zh-CN" altLang="en-US"/>
              <a:t>五、人的人生责任：作个好管家</a:t>
            </a:r>
            <a:endParaRPr lang="zh-CN" altLang="en-US"/>
          </a:p>
          <a:p>
            <a:r>
              <a:rPr lang="zh-CN" altLang="en-US"/>
              <a:t>除此以外，神创造我们人，赋予我们人思想能力、分辨能力、组织能力和创造能力；也正因为神赋予我们这么多的能力，我们才可以在地上“代表神”来管理宇宙万物。神当初造的不是机械人，一个指令一个动作。</a:t>
            </a:r>
            <a:endParaRPr lang="zh-CN" altLang="en-US"/>
          </a:p>
          <a:p>
            <a:r>
              <a:rPr lang="zh-CN" altLang="en-US"/>
              <a:t>创世记1：28神对所创造的亚当、夏娃说：“要生养众多，遍满地面，治理这地；也要管理海里的鱼、空中的鸟，和地上各样行动的活物。”这里说到“治理”和“管理”，也就是说，神要人运用他所赐的智慧和理性“主动”的来治理和管理，神没有要亚当夏娃一个指令一个动作地来执行命令。</a:t>
            </a:r>
            <a:endParaRPr lang="zh-CN" altLang="en-US"/>
          </a:p>
          <a:p>
            <a:r>
              <a:rPr lang="zh-CN" altLang="en-US"/>
              <a:t>因此，我个人认为，用这种关门、开门，非甲即乙的方式来做决定，是对神所赋予人这种治理和管理的自主能力的否定。</a:t>
            </a:r>
            <a:endParaRPr lang="zh-CN" altLang="en-US"/>
          </a:p>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https://321ww.net/thread-4868249-1-1.html   寻求神的旨意：岂有此理？ 全部更新完  </a:t>
            </a:r>
            <a:endParaRPr lang="zh-CN" altLang="en-US"/>
          </a:p>
          <a:p>
            <a:r>
              <a:rPr lang="zh-CN" altLang="en-US"/>
              <a:t>Finding the Will of God:A Pagan Notion?</a:t>
            </a:r>
            <a:endParaRPr lang="zh-CN" altLang="en-US"/>
          </a:p>
          <a:p>
            <a:endParaRPr lang="zh-CN" altLang="en-US"/>
          </a:p>
          <a:p>
            <a:r>
              <a:rPr lang="zh-CN" altLang="en-US"/>
              <a:t>作者：布鲁斯·华尔基（Bruce K. Waltke）</a:t>
            </a:r>
            <a:endParaRPr lang="zh-CN" altLang="en-US"/>
          </a:p>
          <a:p>
            <a:endParaRPr lang="zh-CN" altLang="en-US"/>
          </a:p>
          <a:p>
            <a:r>
              <a:rPr lang="en-US" altLang="zh-CN"/>
              <a:t>2. </a:t>
            </a:r>
            <a:r>
              <a:rPr lang="zh-CN" altLang="en-US"/>
              <a:t>如何寻求神的旨意：</a:t>
            </a:r>
            <a:endParaRPr lang="zh-CN" altLang="en-US"/>
          </a:p>
          <a:p>
            <a:r>
              <a:rPr lang="zh-CN" altLang="en-US"/>
              <a:t>https://www.cclifefl.org/View/Article/1168</a:t>
            </a:r>
            <a:endParaRPr lang="zh-CN" altLang="en-US"/>
          </a:p>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三个故事：男子求神帮助赌博赢钱、老人信主求神3个月内托梦、姐妹三次在火车上遇到同乡，付出感情，结果是婚外恋</a:t>
            </a:r>
            <a:endParaRPr lang="zh-CN" altLang="en-US"/>
          </a:p>
          <a:p>
            <a:r>
              <a:rPr lang="zh-CN" altLang="en-US"/>
              <a:t>一、圣经</a:t>
            </a:r>
            <a:endParaRPr lang="zh-CN" altLang="en-US"/>
          </a:p>
          <a:p>
            <a:r>
              <a:rPr lang="zh-CN" altLang="en-US"/>
              <a:t>二、理性</a:t>
            </a:r>
            <a:endParaRPr lang="zh-CN" altLang="en-US"/>
          </a:p>
          <a:p>
            <a:r>
              <a:rPr lang="zh-CN" altLang="en-US"/>
              <a:t>三、圣灵</a:t>
            </a:r>
            <a:endParaRPr lang="zh-CN" altLang="en-US"/>
          </a:p>
          <a:p>
            <a:r>
              <a:rPr lang="zh-CN" altLang="en-US"/>
              <a:t>四、神作事奇妙非凡</a:t>
            </a:r>
            <a:endParaRPr lang="zh-CN" altLang="en-US"/>
          </a:p>
          <a:p>
            <a:r>
              <a:rPr lang="zh-CN" altLang="en-US"/>
              <a:t>五、人的人生责任：作个好管家</a:t>
            </a:r>
            <a:endParaRPr lang="zh-CN" altLang="en-US"/>
          </a:p>
          <a:p>
            <a:r>
              <a:rPr lang="zh-CN" altLang="en-US"/>
              <a:t>六、非理性机率可能带来的灾难</a:t>
            </a:r>
            <a:endParaRPr lang="zh-CN" altLang="en-US"/>
          </a:p>
          <a:p>
            <a:r>
              <a:rPr lang="zh-CN" altLang="en-US"/>
              <a:t>七、要先洁净我们的心</a:t>
            </a:r>
            <a:endParaRPr lang="zh-CN" altLang="en-US"/>
          </a:p>
          <a:p>
            <a:r>
              <a:rPr lang="zh-CN" altLang="en-US"/>
              <a:t>八、基甸的羊毛又是怎么一回事？</a:t>
            </a:r>
            <a:endParaRPr lang="zh-CN" altLang="en-US"/>
          </a:p>
          <a:p>
            <a:r>
              <a:rPr lang="zh-CN" altLang="en-US"/>
              <a:t>九、那么使徒的掷签呢？</a:t>
            </a:r>
            <a:endParaRPr lang="zh-CN" altLang="en-US"/>
          </a:p>
          <a:p>
            <a:endParaRPr lang="zh-CN" altLang="en-US"/>
          </a:p>
          <a:p>
            <a:r>
              <a:rPr lang="zh-CN" altLang="en-US"/>
              <a:t>十、结论</a:t>
            </a:r>
            <a:endParaRPr lang="zh-CN" altLang="en-US"/>
          </a:p>
          <a:p>
            <a:r>
              <a:rPr lang="zh-CN" altLang="en-US"/>
              <a:t>姐妹，你最后问说：将来我该怎么求靠耶稣，很迷惘。</a:t>
            </a:r>
            <a:endParaRPr lang="zh-CN" altLang="en-US"/>
          </a:p>
          <a:p>
            <a:r>
              <a:rPr lang="zh-CN" altLang="en-US"/>
              <a:t>我个人的劝告是：不要再用过去你这种方式来寻求神的旨意了。请参考下面的几点﹕</a:t>
            </a:r>
            <a:endParaRPr lang="zh-CN" altLang="en-US"/>
          </a:p>
          <a:p>
            <a:r>
              <a:rPr lang="zh-CN" altLang="en-US"/>
              <a:t>1）要立定你人生的目标是为主活，不是为自己活；是为了讨主的喜悦，不是为了讨自己的喜悦；是为了荣耀神而活，不是为了荣耀自己而活。</a:t>
            </a:r>
            <a:endParaRPr lang="zh-CN" altLang="en-US"/>
          </a:p>
          <a:p>
            <a:r>
              <a:rPr lang="zh-CN" altLang="en-US"/>
              <a:t>2）要多花时间好好读圣经，当你愈明白圣经的真理，你就愈能分辨对错，越能走在神的旨意当中。</a:t>
            </a:r>
            <a:endParaRPr lang="zh-CN" altLang="en-US"/>
          </a:p>
          <a:p>
            <a:r>
              <a:rPr lang="zh-CN" altLang="en-US"/>
              <a:t>3）常常默想神的话语，并且要对内住在心中的圣灵有敏感的心，以致你愿意顺服真理。</a:t>
            </a:r>
            <a:endParaRPr lang="zh-CN" altLang="en-US"/>
          </a:p>
          <a:p>
            <a:r>
              <a:rPr lang="zh-CN" altLang="en-US"/>
              <a:t>4）在生活中运用神赐给你的理性。理性不可全信，但不可不用。</a:t>
            </a:r>
            <a:endParaRPr lang="zh-CN" altLang="en-US"/>
          </a:p>
          <a:p>
            <a:r>
              <a:rPr lang="zh-CN" altLang="en-US"/>
              <a:t>5）谦卑求教。像你现在所作的，多学习，多汲取别人的宝贵经验；找在主里比较成熟的基督徒，和他们交通。寻求他们的属灵洞见。</a:t>
            </a:r>
            <a:endParaRPr lang="zh-CN" altLang="en-US"/>
          </a:p>
          <a:p>
            <a:r>
              <a:rPr lang="zh-CN" altLang="en-US"/>
              <a:t>6）求神赦免你过去不讨神喜悦的事，出于真心的悔改，神必定垂听赦免。</a:t>
            </a:r>
            <a:endParaRPr lang="zh-CN" altLang="en-US"/>
          </a:p>
          <a:p>
            <a:endParaRPr lang="zh-CN" altLang="en-US"/>
          </a:p>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我们常问上帝喜悦我们做什么事？答案早已清晰记在《圣经》上：【行事为人就当像光明的子女，光明所结的果子，就是一切良善、公义、诚实，总要察验何为主所喜悦的事。】（弗五8下-10） https://321ww.net/thread-4868249-1-1.html</a:t>
            </a:r>
            <a:endParaRPr lang="zh-CN" altLang="en-US"/>
          </a:p>
          <a:p>
            <a:endParaRPr lang="zh-CN" altLang="en-US"/>
          </a:p>
          <a:p>
            <a:r>
              <a:rPr lang="zh-CN" altLang="en-US"/>
              <a:t>箴言三5-6 作为求问上帝旨意的基础：[你要专心仰赖耶和华，不可倚靠自己的聪明，在你一切所行的事上都要认定他，他必指引你的路。]（《和合本》）很多人读到[指引]这词，便以为这节经文指到在日常生活的抉择上，上帝都会给予他们特别的引导。但这希伯来字的字面意思是[向直行]</a:t>
            </a:r>
            <a:endParaRPr lang="zh-CN" altLang="en-US"/>
          </a:p>
        </p:txBody>
      </p:sp>
      <p:sp>
        <p:nvSpPr>
          <p:cNvPr id="4" name="灯片编号占位符 3"/>
          <p:cNvSpPr>
            <a:spLocks noGrp="1"/>
          </p:cNvSpPr>
          <p:nvPr>
            <p:ph type="sldNum" sz="quarter" idx="10"/>
          </p:nvPr>
        </p:nvSpPr>
        <p:spPr/>
        <p:txBody>
          <a:bodyPr/>
          <a:lstStyle/>
          <a:p>
            <a:fld id="{9BC58537-021D-483D-8BAA-AED679C2B156}"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t>如何寻求神的旨意：郭振游：五点方法</a:t>
            </a:r>
            <a:r>
              <a:rPr lang="en-US" altLang="zh-CN"/>
              <a:t>guo</a:t>
            </a:r>
            <a:endParaRPr lang="zh-CN" altLang="en-US"/>
          </a:p>
          <a:p>
            <a:r>
              <a:rPr lang="zh-CN" altLang="en-US"/>
              <a:t>启示</a:t>
            </a:r>
            <a:endParaRPr lang="zh-CN" altLang="en-US"/>
          </a:p>
          <a:p>
            <a:r>
              <a:rPr lang="zh-CN" altLang="en-US"/>
              <a:t>神的话</a:t>
            </a:r>
            <a:endParaRPr lang="zh-CN" altLang="en-US"/>
          </a:p>
          <a:p>
            <a:r>
              <a:rPr lang="zh-CN" altLang="en-US"/>
              <a:t>辅导</a:t>
            </a:r>
            <a:endParaRPr lang="zh-CN" altLang="en-US"/>
          </a:p>
          <a:p>
            <a:r>
              <a:rPr lang="zh-CN" altLang="en-US"/>
              <a:t>环境</a:t>
            </a:r>
            <a:endParaRPr lang="zh-CN" altLang="en-US"/>
          </a:p>
          <a:p>
            <a:r>
              <a:rPr lang="zh-CN" altLang="en-US"/>
              <a:t>内心平安</a:t>
            </a:r>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US" altLang="zh-CN"/>
              <a:t>www.cyberhymnal.org</a:t>
            </a:r>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sym typeface="+mn-ea"/>
              </a:rPr>
              <a:t>我们得救所需要的一切神的话：都在圣经中</a:t>
            </a:r>
            <a:endParaRPr lang="zh-CN" altLang="en-US"/>
          </a:p>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sym typeface="+mn-ea"/>
              </a:rPr>
              <a:t>得以完全 </a:t>
            </a:r>
            <a:r>
              <a:rPr lang="en-US" altLang="zh-CN">
                <a:sym typeface="+mn-ea"/>
              </a:rPr>
              <a:t>= </a:t>
            </a:r>
            <a:r>
              <a:rPr lang="zh-CN" altLang="en-US">
                <a:sym typeface="+mn-ea"/>
              </a:rPr>
              <a:t>得到充分的准备</a:t>
            </a:r>
            <a:endParaRPr lang="zh-CN" altLang="en-US"/>
          </a:p>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sym typeface="+mn-ea"/>
              </a:rPr>
              <a:t>我们得救所需要的一切神的话：都在圣经中</a:t>
            </a:r>
            <a:endParaRPr lang="zh-CN" altLang="en-US"/>
          </a:p>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sym typeface="+mn-ea"/>
              </a:rPr>
              <a:t>我们得救所需要的一切神的话：都在圣经中</a:t>
            </a:r>
            <a:endParaRPr lang="zh-CN" altLang="en-US"/>
          </a:p>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sym typeface="+mn-ea"/>
              </a:rPr>
              <a:t>我们所要寻找的神学和伦理问题的答案，并非是要找到教会历史上不同基督徒曾经是怎么想的，而是要找到并明了神自己的话语是怎么对我们说的；这些话语要在圣经里找，而且只有在圣经里才找得到。</a:t>
            </a:r>
            <a:endParaRPr lang="zh-CN" altLang="en-US">
              <a:sym typeface="+mn-ea"/>
            </a:endParaRPr>
          </a:p>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zh-CN" altLang="en-US">
                <a:sym typeface="+mn-ea"/>
              </a:rPr>
              <a:t>我们得救所需要的一切神的话：都在圣经中</a:t>
            </a:r>
            <a:endParaRPr lang="zh-CN" altLang="en-US"/>
          </a:p>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704850" y="1122363"/>
            <a:ext cx="5772150" cy="2387600"/>
          </a:xfrm>
        </p:spPr>
        <p:txBody>
          <a:bodyPr anchor="b"/>
          <a:lstStyle>
            <a:lvl1pPr algn="l">
              <a:defRPr sz="6000">
                <a:solidFill>
                  <a:srgbClr val="FBFBFB"/>
                </a:solidFill>
              </a:defRPr>
            </a:lvl1p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704850" y="3602038"/>
            <a:ext cx="5772150" cy="1655762"/>
          </a:xfrm>
        </p:spPr>
        <p:txBody>
          <a:bodyPr/>
          <a:lstStyle>
            <a:lvl1pPr marL="0" indent="0" algn="l">
              <a:buNone/>
              <a:defRPr sz="2400">
                <a:solidFill>
                  <a:srgbClr val="FBFBF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lstStyle/>
          <a:p>
            <a:fld id="{7D61141C-C3AC-4E26-8E0A-3A317DFB1F2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D3055B-5BEA-4B5F-A012-D630FB90DD8D}" type="slidenum">
              <a:rPr lang="zh-CN" altLang="en-US" smtClean="0"/>
            </a:fld>
            <a:endParaRPr lang="zh-CN" alt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D61141C-C3AC-4E26-8E0A-3A317DFB1F2A}"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6D3055B-5BEA-4B5F-A012-D630FB90DD8D}" type="slidenum">
              <a:rPr lang="zh-CN" altLang="en-US" smtClean="0"/>
            </a:fld>
            <a:endParaRPr lang="zh-CN" altLang="en-US"/>
          </a:p>
        </p:txBody>
      </p:sp>
      <p:sp>
        <p:nvSpPr>
          <p:cNvPr id="7" name="内容占位符 6"/>
          <p:cNvSpPr>
            <a:spLocks noGrp="1"/>
          </p:cNvSpPr>
          <p:nvPr>
            <p:ph sz="quarter" idx="13"/>
          </p:nvPr>
        </p:nvSpPr>
        <p:spPr>
          <a:xfrm>
            <a:off x="838800" y="363600"/>
            <a:ext cx="10515600" cy="5810400"/>
          </a:xfrm>
        </p:spPr>
        <p:txBody>
          <a:bodyPr/>
          <a:lstStyle>
            <a:lvl1pPr>
              <a:defRPr sz="2400"/>
            </a:lvl1pPr>
            <a:lvl2pPr>
              <a:defRPr sz="2000"/>
            </a:lvl2pPr>
            <a:lvl3pPr>
              <a:defRPr sz="1800"/>
            </a:lvl3pPr>
            <a:lvl4pPr>
              <a:defRPr sz="1800"/>
            </a:lvl4pPr>
            <a:lvl5pPr>
              <a:defRPr sz="1800"/>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10" name="圆角矩形 9"/>
          <p:cNvSpPr/>
          <p:nvPr userDrawn="1"/>
        </p:nvSpPr>
        <p:spPr>
          <a:xfrm>
            <a:off x="2711624" y="1561541"/>
            <a:ext cx="6446837" cy="3814762"/>
          </a:xfrm>
          <a:prstGeom prst="roundRect">
            <a:avLst>
              <a:gd name="adj" fmla="val 6395"/>
            </a:avLst>
          </a:prstGeom>
          <a:solidFill>
            <a:srgbClr val="FCFCFC"/>
          </a:solidFill>
          <a:ln w="1016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just">
              <a:lnSpc>
                <a:spcPct val="150000"/>
              </a:lnSpc>
              <a:defRPr/>
            </a:pPr>
            <a:endParaRPr lang="zh-CN" altLang="en-US" dirty="0">
              <a:solidFill>
                <a:srgbClr val="1C1C1C"/>
              </a:solidFill>
              <a:latin typeface="Arial" panose="020B0604020202020204" pitchFamily="34" charset="0"/>
              <a:ea typeface="黑体" panose="02010609060101010101" pitchFamily="49" charset="-122"/>
            </a:endParaRPr>
          </a:p>
        </p:txBody>
      </p:sp>
      <p:sp>
        <p:nvSpPr>
          <p:cNvPr id="11" name="TextBox 7"/>
          <p:cNvSpPr txBox="1"/>
          <p:nvPr userDrawn="1"/>
        </p:nvSpPr>
        <p:spPr>
          <a:xfrm>
            <a:off x="3780183" y="1247775"/>
            <a:ext cx="4468468" cy="511175"/>
          </a:xfrm>
          <a:prstGeom prst="roundRect">
            <a:avLst/>
          </a:prstGeom>
          <a:solidFill>
            <a:schemeClr val="accent1"/>
          </a:solidFill>
          <a:ln w="57150">
            <a:noFill/>
          </a:ln>
        </p:spPr>
        <p:txBody>
          <a:bodyPr wrap="square">
            <a:spAutoFit/>
          </a:bodyPr>
          <a:lstStyle/>
          <a:p>
            <a:pPr algn="ctr">
              <a:defRPr/>
            </a:pPr>
            <a:endParaRPr lang="zh-CN" altLang="en-US" sz="2400" dirty="0">
              <a:solidFill>
                <a:srgbClr val="FBFBFB"/>
              </a:solidFill>
              <a:latin typeface="Arial" panose="020B0604020202020204" pitchFamily="34" charset="0"/>
              <a:ea typeface="黑体" panose="02010609060101010101" pitchFamily="49" charset="-122"/>
            </a:endParaRPr>
          </a:p>
        </p:txBody>
      </p:sp>
      <p:pic>
        <p:nvPicPr>
          <p:cNvPr id="12" name="图片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51586" y="4842903"/>
            <a:ext cx="2125663"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title"/>
          </p:nvPr>
        </p:nvSpPr>
        <p:spPr>
          <a:xfrm>
            <a:off x="3780000" y="1249200"/>
            <a:ext cx="4467600" cy="511200"/>
          </a:xfrm>
        </p:spPr>
        <p:txBody>
          <a:bodyPr anchor="t" anchorCtr="0">
            <a:normAutofit/>
          </a:bodyPr>
          <a:lstStyle>
            <a:lvl1pPr algn="ctr">
              <a:defRPr sz="2400" b="0">
                <a:solidFill>
                  <a:schemeClr val="bg1"/>
                </a:solidFill>
              </a:defRPr>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2710800" y="1562400"/>
            <a:ext cx="6447600" cy="3816000"/>
          </a:xfrm>
        </p:spPr>
        <p:txBody>
          <a:bodyPr anchor="ctr" anchorCtr="0">
            <a:normAutofit/>
          </a:bodyPr>
          <a:lstStyle>
            <a:lvl1pPr marL="0" indent="0">
              <a:spcBef>
                <a:spcPts val="0"/>
              </a:spcBef>
              <a:buFont typeface="Arial" panose="020B0604020202020204" pitchFamily="34" charset="0"/>
              <a:buNone/>
              <a:defRPr sz="2400">
                <a:solidFill>
                  <a:schemeClr val="tx1"/>
                </a:solidFill>
              </a:defRPr>
            </a:lvl1pPr>
            <a:lvl2pPr marL="457200" indent="0">
              <a:buNone/>
              <a:defRPr sz="2000"/>
            </a:lvl2pPr>
            <a:lvl3pPr marL="914400" indent="0">
              <a:buNone/>
              <a:defRPr sz="1800"/>
            </a:lvl3pPr>
            <a:lvl4pPr marL="1371600" indent="0">
              <a:buNone/>
              <a:defRPr sz="1800"/>
            </a:lvl4pPr>
            <a:lvl5pPr marL="1828800" indent="0">
              <a:buNone/>
              <a:defRPr sz="1800"/>
            </a:lvl5pPr>
          </a:lstStyle>
          <a:p>
            <a:r>
              <a:rPr lang="zh-CN" altLang="en-US" sz="2400" dirty="0" smtClean="0"/>
              <a:t>单击此处编辑文本</a:t>
            </a:r>
            <a:endParaRPr lang="en-US" altLang="zh-CN" sz="2400" dirty="0" smtClean="0"/>
          </a:p>
          <a:p>
            <a:pPr lvl="1"/>
            <a:r>
              <a:rPr lang="zh-CN" altLang="en-US" sz="2000" dirty="0" smtClean="0"/>
              <a:t>第二级</a:t>
            </a:r>
            <a:endParaRPr lang="zh-CN" altLang="en-US" sz="2000" dirty="0" smtClean="0"/>
          </a:p>
          <a:p>
            <a:pPr lvl="2"/>
            <a:r>
              <a:rPr lang="zh-CN" altLang="en-US" sz="1800" dirty="0" smtClean="0"/>
              <a:t>第三级</a:t>
            </a:r>
            <a:endParaRPr lang="zh-CN" altLang="en-US" sz="1800"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7D61141C-C3AC-4E26-8E0A-3A317DFB1F2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D3055B-5BEA-4B5F-A012-D630FB90DD8D}" type="slidenum">
              <a:rPr lang="zh-CN" altLang="en-US" smtClean="0"/>
            </a:fld>
            <a:endParaRPr lang="zh-CN" alt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grpSp>
        <p:nvGrpSpPr>
          <p:cNvPr id="12" name="组合 11"/>
          <p:cNvGrpSpPr/>
          <p:nvPr userDrawn="1"/>
        </p:nvGrpSpPr>
        <p:grpSpPr>
          <a:xfrm>
            <a:off x="1655954" y="900974"/>
            <a:ext cx="9052996" cy="4378928"/>
            <a:chOff x="1655954" y="900974"/>
            <a:chExt cx="9052996" cy="4378928"/>
          </a:xfrm>
        </p:grpSpPr>
        <p:sp>
          <p:nvSpPr>
            <p:cNvPr id="7" name="菱形 6"/>
            <p:cNvSpPr/>
            <p:nvPr userDrawn="1"/>
          </p:nvSpPr>
          <p:spPr>
            <a:xfrm>
              <a:off x="1849119" y="1689809"/>
              <a:ext cx="2801258" cy="2801258"/>
            </a:xfrm>
            <a:prstGeom prst="diamon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7200" dirty="0">
                <a:solidFill>
                  <a:srgbClr val="FBFBFB"/>
                </a:solidFill>
                <a:latin typeface="Arial" panose="020B0604020202020204" pitchFamily="34" charset="0"/>
                <a:ea typeface="黑体" panose="02010609060101010101" pitchFamily="49" charset="-122"/>
              </a:endParaRPr>
            </a:p>
          </p:txBody>
        </p:sp>
        <p:cxnSp>
          <p:nvCxnSpPr>
            <p:cNvPr id="8" name="直接连接符 7"/>
            <p:cNvCxnSpPr/>
            <p:nvPr userDrawn="1"/>
          </p:nvCxnSpPr>
          <p:spPr>
            <a:xfrm>
              <a:off x="2844673" y="900974"/>
              <a:ext cx="1356215" cy="1356215"/>
            </a:xfrm>
            <a:prstGeom prst="lin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userDrawn="1"/>
          </p:nvCxnSpPr>
          <p:spPr>
            <a:xfrm flipH="1">
              <a:off x="1655954" y="1305560"/>
              <a:ext cx="1581548" cy="1581549"/>
            </a:xfrm>
            <a:prstGeom prst="lin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V="1">
              <a:off x="2452334" y="2624773"/>
              <a:ext cx="2655129" cy="2655129"/>
            </a:xfrm>
            <a:prstGeom prst="lin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1" name="平行四边形 10"/>
            <p:cNvSpPr/>
            <p:nvPr userDrawn="1"/>
          </p:nvSpPr>
          <p:spPr>
            <a:xfrm>
              <a:off x="3249748" y="3655060"/>
              <a:ext cx="7459202" cy="604520"/>
            </a:xfrm>
            <a:prstGeom prst="parallelogram">
              <a:avLst>
                <a:gd name="adj" fmla="val 9603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3200" dirty="0">
                <a:solidFill>
                  <a:srgbClr val="FBFBFB"/>
                </a:solidFill>
                <a:latin typeface="Arial" panose="020B0604020202020204" pitchFamily="34" charset="0"/>
                <a:ea typeface="黑体" panose="02010609060101010101" pitchFamily="49" charset="-122"/>
              </a:endParaRPr>
            </a:p>
          </p:txBody>
        </p:sp>
      </p:grpSp>
      <p:sp>
        <p:nvSpPr>
          <p:cNvPr id="2" name="标题 1"/>
          <p:cNvSpPr>
            <a:spLocks noGrp="1"/>
          </p:cNvSpPr>
          <p:nvPr>
            <p:ph type="title"/>
          </p:nvPr>
        </p:nvSpPr>
        <p:spPr>
          <a:xfrm>
            <a:off x="3250800" y="3654000"/>
            <a:ext cx="7459200" cy="604800"/>
          </a:xfrm>
        </p:spPr>
        <p:txBody>
          <a:bodyPr anchor="ctr" anchorCtr="0">
            <a:noAutofit/>
          </a:bodyPr>
          <a:lstStyle>
            <a:lvl1pPr algn="ctr">
              <a:defRPr sz="3200" b="0">
                <a:solidFill>
                  <a:schemeClr val="bg1"/>
                </a:solidFill>
              </a:defRPr>
            </a:lvl1pPr>
          </a:lstStyle>
          <a:p>
            <a:r>
              <a:rPr lang="zh-CN" altLang="en-US" dirty="0" smtClean="0"/>
              <a:t>单击此处编辑母版标题样式</a:t>
            </a:r>
            <a:endParaRPr lang="zh-CN" altLang="en-US" dirty="0"/>
          </a:p>
        </p:txBody>
      </p:sp>
      <p:sp>
        <p:nvSpPr>
          <p:cNvPr id="4" name="日期占位符 3"/>
          <p:cNvSpPr>
            <a:spLocks noGrp="1"/>
          </p:cNvSpPr>
          <p:nvPr>
            <p:ph type="dt" sz="half" idx="10"/>
          </p:nvPr>
        </p:nvSpPr>
        <p:spPr/>
        <p:txBody>
          <a:bodyPr/>
          <a:lstStyle/>
          <a:p>
            <a:fld id="{7D61141C-C3AC-4E26-8E0A-3A317DFB1F2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D3055B-5BEA-4B5F-A012-D630FB90DD8D}" type="slidenum">
              <a:rPr lang="zh-CN" altLang="en-US" smtClean="0"/>
            </a:fld>
            <a:endParaRPr lang="zh-CN" alt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圆角矩形 7"/>
          <p:cNvSpPr/>
          <p:nvPr userDrawn="1"/>
        </p:nvSpPr>
        <p:spPr>
          <a:xfrm>
            <a:off x="1092521" y="1561541"/>
            <a:ext cx="4755976" cy="3814762"/>
          </a:xfrm>
          <a:prstGeom prst="roundRect">
            <a:avLst>
              <a:gd name="adj" fmla="val 6395"/>
            </a:avLst>
          </a:prstGeom>
          <a:solidFill>
            <a:srgbClr val="FCFCFC"/>
          </a:solidFill>
          <a:ln w="1016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just">
              <a:lnSpc>
                <a:spcPct val="150000"/>
              </a:lnSpc>
              <a:defRPr/>
            </a:pPr>
            <a:endParaRPr lang="zh-CN" altLang="en-US" dirty="0">
              <a:solidFill>
                <a:srgbClr val="1C1C1C"/>
              </a:solidFill>
              <a:latin typeface="Arial" panose="020B0604020202020204" pitchFamily="34" charset="0"/>
              <a:ea typeface="黑体" panose="02010609060101010101" pitchFamily="49" charset="-122"/>
            </a:endParaRPr>
          </a:p>
        </p:txBody>
      </p:sp>
      <p:sp>
        <p:nvSpPr>
          <p:cNvPr id="9" name="TextBox 7"/>
          <p:cNvSpPr txBox="1"/>
          <p:nvPr userDrawn="1"/>
        </p:nvSpPr>
        <p:spPr>
          <a:xfrm>
            <a:off x="1441938" y="389013"/>
            <a:ext cx="9355016" cy="511175"/>
          </a:xfrm>
          <a:prstGeom prst="roundRect">
            <a:avLst/>
          </a:prstGeom>
          <a:solidFill>
            <a:schemeClr val="accent1"/>
          </a:solidFill>
          <a:ln w="57150">
            <a:noFill/>
          </a:ln>
        </p:spPr>
        <p:txBody>
          <a:bodyPr wrap="square">
            <a:spAutoFit/>
          </a:bodyPr>
          <a:lstStyle/>
          <a:p>
            <a:pPr algn="ctr">
              <a:defRPr/>
            </a:pPr>
            <a:endParaRPr lang="zh-CN" altLang="en-US" sz="2400" dirty="0">
              <a:solidFill>
                <a:srgbClr val="FBFBFB"/>
              </a:solidFill>
              <a:latin typeface="Arial" panose="020B0604020202020204" pitchFamily="34" charset="0"/>
              <a:ea typeface="黑体" panose="02010609060101010101" pitchFamily="49" charset="-122"/>
            </a:endParaRPr>
          </a:p>
        </p:txBody>
      </p:sp>
      <p:pic>
        <p:nvPicPr>
          <p:cNvPr id="10" name="图片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07678" y="4842903"/>
            <a:ext cx="2125663"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圆角矩形 10"/>
          <p:cNvSpPr/>
          <p:nvPr userDrawn="1"/>
        </p:nvSpPr>
        <p:spPr>
          <a:xfrm>
            <a:off x="6332736" y="1561541"/>
            <a:ext cx="4755976" cy="3814762"/>
          </a:xfrm>
          <a:prstGeom prst="roundRect">
            <a:avLst>
              <a:gd name="adj" fmla="val 6395"/>
            </a:avLst>
          </a:prstGeom>
          <a:solidFill>
            <a:srgbClr val="FCFCFC"/>
          </a:solidFill>
          <a:ln w="1016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just">
              <a:lnSpc>
                <a:spcPct val="150000"/>
              </a:lnSpc>
              <a:defRPr/>
            </a:pPr>
            <a:endParaRPr lang="zh-CN" altLang="en-US" dirty="0">
              <a:solidFill>
                <a:srgbClr val="1C1C1C"/>
              </a:solidFill>
              <a:latin typeface="Arial" panose="020B0604020202020204" pitchFamily="34" charset="0"/>
              <a:ea typeface="黑体" panose="02010609060101010101" pitchFamily="49" charset="-122"/>
            </a:endParaRPr>
          </a:p>
        </p:txBody>
      </p:sp>
      <p:pic>
        <p:nvPicPr>
          <p:cNvPr id="12" name="图片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47893" y="4842903"/>
            <a:ext cx="2125663"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title"/>
          </p:nvPr>
        </p:nvSpPr>
        <p:spPr>
          <a:xfrm>
            <a:off x="1441938" y="389013"/>
            <a:ext cx="9355016" cy="511176"/>
          </a:xfrm>
        </p:spPr>
        <p:txBody>
          <a:bodyPr anchor="ctr" anchorCtr="0">
            <a:normAutofit/>
          </a:bodyPr>
          <a:lstStyle>
            <a:lvl1pPr algn="ctr">
              <a:defRPr sz="2400" b="0">
                <a:solidFill>
                  <a:schemeClr val="bg1"/>
                </a:solidFill>
              </a:defRPr>
            </a:lvl1pPr>
          </a:lstStyle>
          <a:p>
            <a:r>
              <a:rPr lang="zh-CN" altLang="en-US" dirty="0" smtClean="0"/>
              <a:t>单击此处编辑母版标题样式</a:t>
            </a:r>
            <a:endParaRPr lang="zh-CN" altLang="en-US" dirty="0"/>
          </a:p>
        </p:txBody>
      </p:sp>
      <p:sp>
        <p:nvSpPr>
          <p:cNvPr id="3" name="内容占位符 2"/>
          <p:cNvSpPr>
            <a:spLocks noGrp="1"/>
          </p:cNvSpPr>
          <p:nvPr>
            <p:ph sz="half" idx="1" hasCustomPrompt="1"/>
          </p:nvPr>
        </p:nvSpPr>
        <p:spPr>
          <a:xfrm>
            <a:off x="1166377" y="1561541"/>
            <a:ext cx="4603576" cy="3814762"/>
          </a:xfrm>
        </p:spPr>
        <p:txBody>
          <a:bodyPr anchor="ctr" anchorCtr="0">
            <a:normAutofit/>
          </a:bodyPr>
          <a:lstStyle>
            <a:lvl1pPr marL="0" indent="0" algn="ctr">
              <a:spcBef>
                <a:spcPts val="0"/>
              </a:spcBef>
              <a:buFont typeface="Arial" panose="020B0604020202020204" pitchFamily="34" charset="0"/>
              <a:buNone/>
              <a:defRPr sz="2400">
                <a:solidFill>
                  <a:schemeClr val="tx1"/>
                </a:solidFill>
              </a:defRPr>
            </a:lvl1pPr>
            <a:lvl2pPr marL="457200" indent="0" algn="ctr">
              <a:buFont typeface="Arial" panose="020B0604020202020204" pitchFamily="34" charset="0"/>
              <a:buNone/>
              <a:defRPr sz="2000">
                <a:solidFill>
                  <a:schemeClr val="tx1"/>
                </a:solidFill>
              </a:defRPr>
            </a:lvl2pPr>
            <a:lvl3pPr marL="914400" indent="0" algn="ctr">
              <a:buFont typeface="Arial" panose="020B0604020202020204" pitchFamily="34" charset="0"/>
              <a:buNone/>
              <a:defRPr sz="1800">
                <a:solidFill>
                  <a:schemeClr val="tx1"/>
                </a:solidFill>
              </a:defRPr>
            </a:lvl3pPr>
            <a:lvl4pPr marL="1371600" indent="0" algn="ctr">
              <a:buFont typeface="Arial" panose="020B0604020202020204" pitchFamily="34" charset="0"/>
              <a:buNone/>
              <a:defRPr sz="1800">
                <a:solidFill>
                  <a:schemeClr val="tx1"/>
                </a:solidFill>
              </a:defRPr>
            </a:lvl4pPr>
            <a:lvl5pPr marL="1828800" indent="0" algn="ctr">
              <a:buFont typeface="Arial" panose="020B0604020202020204" pitchFamily="34" charset="0"/>
              <a:buNone/>
              <a:defRPr sz="1800">
                <a:solidFill>
                  <a:schemeClr val="tx1"/>
                </a:solidFill>
              </a:defRPr>
            </a:lvl5pPr>
          </a:lstStyle>
          <a:p>
            <a:r>
              <a:rPr lang="zh-CN" altLang="en-US" sz="2400" dirty="0" smtClean="0"/>
              <a:t>单击此处编辑文本</a:t>
            </a:r>
            <a:endParaRPr lang="en-US" altLang="zh-CN" sz="2400" dirty="0" smtClean="0"/>
          </a:p>
          <a:p>
            <a:pPr lvl="1"/>
            <a:r>
              <a:rPr lang="zh-CN" altLang="en-US" sz="2000" dirty="0" smtClean="0"/>
              <a:t>第二级</a:t>
            </a:r>
            <a:endParaRPr lang="zh-CN" altLang="en-US" sz="2000" dirty="0" smtClean="0"/>
          </a:p>
          <a:p>
            <a:pPr lvl="2"/>
            <a:r>
              <a:rPr lang="zh-CN" altLang="en-US" sz="1800" dirty="0" smtClean="0"/>
              <a:t>第三级</a:t>
            </a:r>
            <a:endParaRPr lang="zh-CN" altLang="en-US" sz="1800"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内容占位符 3"/>
          <p:cNvSpPr>
            <a:spLocks noGrp="1"/>
          </p:cNvSpPr>
          <p:nvPr>
            <p:ph sz="half" idx="2" hasCustomPrompt="1"/>
          </p:nvPr>
        </p:nvSpPr>
        <p:spPr>
          <a:xfrm>
            <a:off x="6378456" y="1561541"/>
            <a:ext cx="4679776" cy="3814762"/>
          </a:xfrm>
        </p:spPr>
        <p:txBody>
          <a:bodyPr anchor="ctr" anchorCtr="0">
            <a:normAutofit/>
          </a:bodyPr>
          <a:lstStyle>
            <a:lvl1pPr marL="0" indent="0" algn="ctr">
              <a:spcBef>
                <a:spcPts val="0"/>
              </a:spcBef>
              <a:buFont typeface="Arial" panose="020B0604020202020204" pitchFamily="34" charset="0"/>
              <a:buNone/>
              <a:defRPr sz="2400">
                <a:solidFill>
                  <a:schemeClr val="tx1"/>
                </a:solidFill>
              </a:defRPr>
            </a:lvl1pPr>
            <a:lvl2pPr marL="457200" indent="0" algn="ctr">
              <a:buFont typeface="Arial" panose="020B0604020202020204" pitchFamily="34" charset="0"/>
              <a:buNone/>
              <a:defRPr sz="2000">
                <a:solidFill>
                  <a:schemeClr val="tx1"/>
                </a:solidFill>
              </a:defRPr>
            </a:lvl2pPr>
            <a:lvl3pPr marL="914400" indent="0" algn="ctr">
              <a:buFont typeface="Arial" panose="020B0604020202020204" pitchFamily="34" charset="0"/>
              <a:buNone/>
              <a:defRPr sz="1800">
                <a:solidFill>
                  <a:schemeClr val="tx1"/>
                </a:solidFill>
              </a:defRPr>
            </a:lvl3pPr>
            <a:lvl4pPr marL="1371600" indent="0" algn="ctr">
              <a:buFont typeface="Arial" panose="020B0604020202020204" pitchFamily="34" charset="0"/>
              <a:buNone/>
              <a:defRPr sz="1800">
                <a:solidFill>
                  <a:schemeClr val="tx1"/>
                </a:solidFill>
              </a:defRPr>
            </a:lvl4pPr>
            <a:lvl5pPr marL="1828800" indent="0" algn="ctr">
              <a:buFont typeface="Arial" panose="020B0604020202020204" pitchFamily="34" charset="0"/>
              <a:buNone/>
              <a:defRPr sz="1800">
                <a:solidFill>
                  <a:schemeClr val="tx1"/>
                </a:solidFill>
              </a:defRPr>
            </a:lvl5pPr>
          </a:lstStyle>
          <a:p>
            <a:r>
              <a:rPr lang="zh-CN" altLang="en-US" sz="2400" dirty="0" smtClean="0"/>
              <a:t>单击此处编辑文本</a:t>
            </a:r>
            <a:endParaRPr lang="en-US" altLang="zh-CN" sz="2400" dirty="0" smtClean="0"/>
          </a:p>
          <a:p>
            <a:pPr lvl="1"/>
            <a:r>
              <a:rPr lang="zh-CN" altLang="en-US" sz="2000" dirty="0" smtClean="0"/>
              <a:t>第二级</a:t>
            </a:r>
            <a:endParaRPr lang="zh-CN" altLang="en-US" sz="2000" dirty="0" smtClean="0"/>
          </a:p>
          <a:p>
            <a:pPr lvl="2"/>
            <a:r>
              <a:rPr lang="zh-CN" altLang="en-US" sz="1800" dirty="0" smtClean="0"/>
              <a:t>第三级</a:t>
            </a:r>
            <a:endParaRPr lang="zh-CN" altLang="en-US" sz="1800"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日期占位符 4"/>
          <p:cNvSpPr>
            <a:spLocks noGrp="1"/>
          </p:cNvSpPr>
          <p:nvPr>
            <p:ph type="dt" sz="half" idx="10"/>
          </p:nvPr>
        </p:nvSpPr>
        <p:spPr/>
        <p:txBody>
          <a:bodyPr/>
          <a:lstStyle/>
          <a:p>
            <a:fld id="{7D61141C-C3AC-4E26-8E0A-3A317DFB1F2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6D3055B-5BEA-4B5F-A012-D630FB90DD8D}" type="slidenum">
              <a:rPr lang="zh-CN" altLang="en-US" smtClean="0"/>
            </a:fld>
            <a:endParaRPr lang="zh-CN" alt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hasCustomPrompt="1"/>
          </p:nvPr>
        </p:nvSpPr>
        <p:spPr>
          <a:xfrm>
            <a:off x="839788" y="2505075"/>
            <a:ext cx="5157787" cy="3684588"/>
          </a:xfrm>
        </p:spPr>
        <p:txBody>
          <a:bodyPr>
            <a:normAutofit/>
          </a:bodyPr>
          <a:lstStyle>
            <a:lvl1pPr>
              <a:defRPr sz="2400"/>
            </a:lvl1pPr>
            <a:lvl2pPr>
              <a:defRPr sz="2000"/>
            </a:lvl2pPr>
            <a:lvl3pPr>
              <a:defRPr sz="1800"/>
            </a:lvl3pPr>
            <a:lvl4pPr>
              <a:defRPr sz="1800"/>
            </a:lvl4pPr>
            <a:lvl5pPr>
              <a:defRPr sz="1800"/>
            </a:lvl5pPr>
          </a:lstStyle>
          <a:p>
            <a:r>
              <a:rPr lang="zh-CN" altLang="en-US" sz="2400" dirty="0" smtClean="0"/>
              <a:t>单击此处编辑文本</a:t>
            </a:r>
            <a:endParaRPr lang="en-US" altLang="zh-CN" sz="2400" dirty="0" smtClean="0"/>
          </a:p>
          <a:p>
            <a:pPr lvl="1"/>
            <a:r>
              <a:rPr lang="zh-CN" altLang="en-US" sz="2000" dirty="0" smtClean="0"/>
              <a:t>第二级</a:t>
            </a:r>
            <a:endParaRPr lang="zh-CN" altLang="en-US" sz="2000" dirty="0" smtClean="0"/>
          </a:p>
          <a:p>
            <a:pPr lvl="2"/>
            <a:r>
              <a:rPr lang="zh-CN" altLang="en-US" sz="1800" dirty="0" smtClean="0"/>
              <a:t>第三级</a:t>
            </a:r>
            <a:endParaRPr lang="zh-CN" altLang="en-US" sz="1800"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smtClean="0"/>
              <a:t>单击此处编辑母版文本样式</a:t>
            </a:r>
            <a:endParaRPr lang="zh-CN" altLang="en-US" dirty="0" smtClean="0"/>
          </a:p>
        </p:txBody>
      </p:sp>
      <p:sp>
        <p:nvSpPr>
          <p:cNvPr id="6" name="内容占位符 5"/>
          <p:cNvSpPr>
            <a:spLocks noGrp="1"/>
          </p:cNvSpPr>
          <p:nvPr>
            <p:ph sz="quarter" idx="4" hasCustomPrompt="1"/>
          </p:nvPr>
        </p:nvSpPr>
        <p:spPr>
          <a:xfrm>
            <a:off x="6172200" y="2505075"/>
            <a:ext cx="5183188" cy="3684588"/>
          </a:xfrm>
        </p:spPr>
        <p:txBody>
          <a:bodyPr>
            <a:normAutofit/>
          </a:bodyPr>
          <a:lstStyle>
            <a:lvl1pPr>
              <a:defRPr sz="2400"/>
            </a:lvl1pPr>
            <a:lvl2pPr>
              <a:defRPr sz="2000"/>
            </a:lvl2pPr>
            <a:lvl3pPr>
              <a:defRPr sz="1800"/>
            </a:lvl3pPr>
            <a:lvl4pPr>
              <a:defRPr sz="1800"/>
            </a:lvl4pPr>
            <a:lvl5pPr>
              <a:defRPr sz="1800"/>
            </a:lvl5pPr>
          </a:lstStyle>
          <a:p>
            <a:r>
              <a:rPr lang="zh-CN" altLang="en-US" sz="2400" dirty="0" smtClean="0"/>
              <a:t>单击此处编辑文本</a:t>
            </a:r>
            <a:endParaRPr lang="en-US" altLang="zh-CN" sz="2400" dirty="0" smtClean="0"/>
          </a:p>
          <a:p>
            <a:pPr lvl="1"/>
            <a:r>
              <a:rPr lang="zh-CN" altLang="en-US" sz="2000" dirty="0" smtClean="0"/>
              <a:t>第二级</a:t>
            </a:r>
            <a:endParaRPr lang="zh-CN" altLang="en-US" sz="2000" dirty="0" smtClean="0"/>
          </a:p>
          <a:p>
            <a:pPr lvl="2"/>
            <a:r>
              <a:rPr lang="zh-CN" altLang="en-US" sz="1800" dirty="0" smtClean="0"/>
              <a:t>第三级</a:t>
            </a:r>
            <a:endParaRPr lang="zh-CN" altLang="en-US" sz="1800"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10" name="矩形 9"/>
          <p:cNvSpPr/>
          <p:nvPr userDrawn="1"/>
        </p:nvSpPr>
        <p:spPr>
          <a:xfrm>
            <a:off x="0" y="724678"/>
            <a:ext cx="579120" cy="5302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nvSpPr>
        <p:spPr>
          <a:xfrm>
            <a:off x="629920" y="724678"/>
            <a:ext cx="121920" cy="530255"/>
          </a:xfrm>
          <a:prstGeom prst="rect">
            <a:avLst/>
          </a:prstGeom>
          <a:solidFill>
            <a:srgbClr val="8C8C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日期占位符 6"/>
          <p:cNvSpPr>
            <a:spLocks noGrp="1"/>
          </p:cNvSpPr>
          <p:nvPr>
            <p:ph type="dt" sz="half" idx="10"/>
          </p:nvPr>
        </p:nvSpPr>
        <p:spPr/>
        <p:txBody>
          <a:bodyPr/>
          <a:lstStyle/>
          <a:p>
            <a:fld id="{7D61141C-C3AC-4E26-8E0A-3A317DFB1F2A}"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6D3055B-5BEA-4B5F-A012-D630FB90DD8D}" type="slidenum">
              <a:rPr lang="zh-CN" altLang="en-US" smtClean="0"/>
            </a:fld>
            <a:endParaRPr lang="zh-CN" alt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705600" y="1123200"/>
            <a:ext cx="5770800" cy="2386800"/>
          </a:xfrm>
        </p:spPr>
        <p:txBody>
          <a:bodyPr anchor="b" anchorCtr="0">
            <a:noAutofit/>
          </a:bodyPr>
          <a:lstStyle>
            <a:lvl1pPr>
              <a:defRPr sz="8800">
                <a:solidFill>
                  <a:schemeClr val="bg1"/>
                </a:solidFill>
              </a:defRPr>
            </a:lvl1pPr>
          </a:lstStyle>
          <a:p>
            <a:r>
              <a:rPr lang="zh-CN" altLang="en-US" dirty="0" smtClean="0"/>
              <a:t>编辑标题</a:t>
            </a:r>
            <a:endParaRPr lang="zh-CN" altLang="en-US" dirty="0"/>
          </a:p>
        </p:txBody>
      </p:sp>
      <p:sp>
        <p:nvSpPr>
          <p:cNvPr id="3" name="日期占位符 2"/>
          <p:cNvSpPr>
            <a:spLocks noGrp="1"/>
          </p:cNvSpPr>
          <p:nvPr>
            <p:ph type="dt" sz="half" idx="10"/>
          </p:nvPr>
        </p:nvSpPr>
        <p:spPr/>
        <p:txBody>
          <a:bodyPr/>
          <a:lstStyle/>
          <a:p>
            <a:fld id="{7D61141C-C3AC-4E26-8E0A-3A317DFB1F2A}"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6D3055B-5BEA-4B5F-A012-D630FB90DD8D}" type="slidenum">
              <a:rPr lang="zh-CN" altLang="en-US" smtClean="0"/>
            </a:fld>
            <a:endParaRPr lang="zh-CN" alt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D61141C-C3AC-4E26-8E0A-3A317DFB1F2A}"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6D3055B-5BEA-4B5F-A012-D630FB90DD8D}" type="slidenum">
              <a:rPr lang="zh-CN" altLang="en-US" smtClean="0"/>
            </a:fld>
            <a:endParaRPr lang="zh-CN" alt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39787" y="457200"/>
            <a:ext cx="4165200" cy="1602000"/>
          </a:xfrm>
        </p:spPr>
        <p:txBody>
          <a:bodyPr anchor="b"/>
          <a:lstStyle>
            <a:lvl1pPr>
              <a:defRPr sz="3200"/>
            </a:lvl1pPr>
          </a:lstStyle>
          <a:p>
            <a:r>
              <a:rPr lang="zh-CN" altLang="en-US" dirty="0" smtClean="0"/>
              <a:t>单击此处编辑标题</a:t>
            </a:r>
            <a:endParaRPr lang="zh-CN" altLang="en-US" dirty="0"/>
          </a:p>
        </p:txBody>
      </p:sp>
      <p:sp>
        <p:nvSpPr>
          <p:cNvPr id="3" name="图片占位符 2"/>
          <p:cNvSpPr>
            <a:spLocks noGrp="1"/>
          </p:cNvSpPr>
          <p:nvPr>
            <p:ph type="pic" idx="1"/>
          </p:nvPr>
        </p:nvSpPr>
        <p:spPr>
          <a:xfrm>
            <a:off x="5183188" y="457200"/>
            <a:ext cx="6170400"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7" y="2057400"/>
            <a:ext cx="4165200"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smtClean="0"/>
              <a:t>单击此处编辑母版文本样式</a:t>
            </a:r>
            <a:endParaRPr lang="zh-CN" altLang="en-US" dirty="0" smtClean="0"/>
          </a:p>
        </p:txBody>
      </p:sp>
      <p:sp>
        <p:nvSpPr>
          <p:cNvPr id="5" name="日期占位符 4"/>
          <p:cNvSpPr>
            <a:spLocks noGrp="1"/>
          </p:cNvSpPr>
          <p:nvPr>
            <p:ph type="dt" sz="half" idx="10"/>
          </p:nvPr>
        </p:nvSpPr>
        <p:spPr/>
        <p:txBody>
          <a:bodyPr/>
          <a:lstStyle/>
          <a:p>
            <a:fld id="{7D61141C-C3AC-4E26-8E0A-3A317DFB1F2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6D3055B-5BEA-4B5F-A012-D630FB90DD8D}" type="slidenum">
              <a:rPr lang="zh-CN" altLang="en-US" smtClean="0"/>
            </a:fld>
            <a:endParaRPr lang="zh-CN" alt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9509760" y="471805"/>
            <a:ext cx="1844040" cy="5811838"/>
          </a:xfrm>
        </p:spPr>
        <p:txBody>
          <a:bodyPr vert="eaVert"/>
          <a:lstStyle/>
          <a:p>
            <a:r>
              <a:rPr lang="zh-CN" altLang="en-US" dirty="0" smtClean="0"/>
              <a:t>单击此处编辑标题</a:t>
            </a:r>
            <a:endParaRPr lang="zh-CN" altLang="en-US" dirty="0"/>
          </a:p>
        </p:txBody>
      </p:sp>
      <p:sp>
        <p:nvSpPr>
          <p:cNvPr id="3" name="竖排文字占位符 2"/>
          <p:cNvSpPr>
            <a:spLocks noGrp="1"/>
          </p:cNvSpPr>
          <p:nvPr>
            <p:ph type="body" orient="vert" idx="1" hasCustomPrompt="1"/>
          </p:nvPr>
        </p:nvSpPr>
        <p:spPr>
          <a:xfrm>
            <a:off x="838200" y="471805"/>
            <a:ext cx="8534400" cy="5811838"/>
          </a:xfrm>
        </p:spPr>
        <p:txBody>
          <a:bodyPr vert="eaVert"/>
          <a:lstStyle>
            <a:lvl1pPr>
              <a:defRPr sz="2400"/>
            </a:lvl1pPr>
            <a:lvl2pPr>
              <a:defRPr sz="2000"/>
            </a:lvl2pPr>
            <a:lvl3pPr>
              <a:defRPr sz="1800"/>
            </a:lvl3pPr>
            <a:lvl4pPr>
              <a:defRPr sz="1800"/>
            </a:lvl4pPr>
            <a:lvl5pPr>
              <a:defRPr sz="1800"/>
            </a:lvl5pPr>
          </a:lstStyle>
          <a:p>
            <a:r>
              <a:rPr lang="zh-CN" altLang="en-US" sz="2400" dirty="0" smtClean="0"/>
              <a:t>单击此处编辑文本</a:t>
            </a:r>
            <a:endParaRPr lang="en-US" altLang="zh-CN" sz="2400" dirty="0" smtClean="0"/>
          </a:p>
          <a:p>
            <a:pPr lvl="1"/>
            <a:r>
              <a:rPr lang="zh-CN" altLang="en-US" sz="2000" dirty="0" smtClean="0"/>
              <a:t>第二级</a:t>
            </a:r>
            <a:endParaRPr lang="zh-CN" altLang="en-US" sz="2000" dirty="0" smtClean="0"/>
          </a:p>
          <a:p>
            <a:pPr lvl="2"/>
            <a:r>
              <a:rPr lang="zh-CN" altLang="en-US" sz="1800" dirty="0" smtClean="0"/>
              <a:t>第三级</a:t>
            </a:r>
            <a:endParaRPr lang="zh-CN" altLang="en-US" sz="1800"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7D61141C-C3AC-4E26-8E0A-3A317DFB1F2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D3055B-5BEA-4B5F-A012-D630FB90DD8D}" type="slidenum">
              <a:rPr lang="zh-CN" altLang="en-US" smtClean="0"/>
            </a:fld>
            <a:endParaRPr lang="zh-CN" alt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image" Target="../media/image4.jpeg"/><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zh-CN" altLang="en-US" sz="2400" dirty="0" smtClean="0"/>
              <a:t>单击此处编辑文本</a:t>
            </a:r>
            <a:endParaRPr lang="en-US" altLang="zh-CN" sz="2400" dirty="0" smtClean="0"/>
          </a:p>
          <a:p>
            <a:pPr lvl="1"/>
            <a:r>
              <a:rPr lang="zh-CN" altLang="en-US" sz="2000" dirty="0" smtClean="0"/>
              <a:t>第二级</a:t>
            </a:r>
            <a:endParaRPr lang="zh-CN" altLang="en-US" sz="2000" dirty="0" smtClean="0"/>
          </a:p>
          <a:p>
            <a:pPr lvl="2"/>
            <a:r>
              <a:rPr lang="zh-CN" altLang="en-US" sz="1800" dirty="0" smtClean="0"/>
              <a:t>第三级</a:t>
            </a:r>
            <a:endParaRPr lang="zh-CN" altLang="en-US" sz="1800"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800" baseline="0">
                <a:solidFill>
                  <a:schemeClr val="tx1">
                    <a:tint val="75000"/>
                  </a:schemeClr>
                </a:solidFill>
              </a:defRPr>
            </a:lvl1pPr>
          </a:lstStyle>
          <a:p>
            <a:fld id="{7D61141C-C3AC-4E26-8E0A-3A317DFB1F2A}"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800" baseline="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800" baseline="0">
                <a:solidFill>
                  <a:schemeClr val="tx1">
                    <a:tint val="75000"/>
                  </a:schemeClr>
                </a:solidFill>
              </a:defRPr>
            </a:lvl1pPr>
          </a:lstStyle>
          <a:p>
            <a:fld id="{76D3055B-5BEA-4B5F-A012-D630FB90DD8D}"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p:titleStyle>
    <p:bodyStyle>
      <a:lvl1pPr marL="228600" indent="-228600" algn="just" defTabSz="914400" rtl="0" eaLnBrk="1" latinLnBrk="0" hangingPunct="1">
        <a:lnSpc>
          <a:spcPct val="15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just"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just"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just"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just"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5" Type="http://schemas.openxmlformats.org/officeDocument/2006/relationships/notesSlide" Target="../notesSlides/notesSlide10.xml"/><Relationship Id="rId4" Type="http://schemas.openxmlformats.org/officeDocument/2006/relationships/slideLayout" Target="../slideLayouts/slideLayout7.xml"/><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7.xml"/><Relationship Id="rId2" Type="http://schemas.openxmlformats.org/officeDocument/2006/relationships/tags" Target="../tags/tag29.xml"/><Relationship Id="rId1" Type="http://schemas.openxmlformats.org/officeDocument/2006/relationships/tags" Target="../tags/tag28.xml"/></Relationships>
</file>

<file path=ppt/slides/_rels/slide12.xml.rels><?xml version="1.0" encoding="UTF-8" standalone="yes"?>
<Relationships xmlns="http://schemas.openxmlformats.org/package/2006/relationships"><Relationship Id="rId5" Type="http://schemas.openxmlformats.org/officeDocument/2006/relationships/notesSlide" Target="../notesSlides/notesSlide12.xml"/><Relationship Id="rId4" Type="http://schemas.openxmlformats.org/officeDocument/2006/relationships/slideLayout" Target="../slideLayouts/slideLayout7.xml"/><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13.xml"/><Relationship Id="rId3" Type="http://schemas.openxmlformats.org/officeDocument/2006/relationships/slideLayout" Target="../slideLayouts/slideLayout7.xml"/><Relationship Id="rId2" Type="http://schemas.openxmlformats.org/officeDocument/2006/relationships/tags" Target="../tags/tag34.xml"/><Relationship Id="rId1" Type="http://schemas.openxmlformats.org/officeDocument/2006/relationships/tags" Target="../tags/tag33.xml"/></Relationships>
</file>

<file path=ppt/slides/_rels/slide14.xml.rels><?xml version="1.0" encoding="UTF-8" standalone="yes"?>
<Relationships xmlns="http://schemas.openxmlformats.org/package/2006/relationships"><Relationship Id="rId4" Type="http://schemas.openxmlformats.org/officeDocument/2006/relationships/notesSlide" Target="../notesSlides/notesSlide14.xml"/><Relationship Id="rId3" Type="http://schemas.openxmlformats.org/officeDocument/2006/relationships/slideLayout" Target="../slideLayouts/slideLayout7.xml"/><Relationship Id="rId2" Type="http://schemas.openxmlformats.org/officeDocument/2006/relationships/tags" Target="../tags/tag36.xml"/><Relationship Id="rId1" Type="http://schemas.openxmlformats.org/officeDocument/2006/relationships/tags" Target="../tags/tag35.xml"/></Relationships>
</file>

<file path=ppt/slides/_rels/slide15.xml.rels><?xml version="1.0" encoding="UTF-8" standalone="yes"?>
<Relationships xmlns="http://schemas.openxmlformats.org/package/2006/relationships"><Relationship Id="rId4" Type="http://schemas.openxmlformats.org/officeDocument/2006/relationships/notesSlide" Target="../notesSlides/notesSlide15.xml"/><Relationship Id="rId3" Type="http://schemas.openxmlformats.org/officeDocument/2006/relationships/slideLayout" Target="../slideLayouts/slideLayout7.xml"/><Relationship Id="rId2" Type="http://schemas.openxmlformats.org/officeDocument/2006/relationships/tags" Target="../tags/tag38.xml"/><Relationship Id="rId1" Type="http://schemas.openxmlformats.org/officeDocument/2006/relationships/tags" Target="../tags/tag37.xml"/></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16.xml"/><Relationship Id="rId3" Type="http://schemas.openxmlformats.org/officeDocument/2006/relationships/slideLayout" Target="../slideLayouts/slideLayout7.xml"/><Relationship Id="rId2" Type="http://schemas.openxmlformats.org/officeDocument/2006/relationships/tags" Target="../tags/tag40.xml"/><Relationship Id="rId1" Type="http://schemas.openxmlformats.org/officeDocument/2006/relationships/tags" Target="../tags/tag39.xml"/></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7.xml"/><Relationship Id="rId2" Type="http://schemas.openxmlformats.org/officeDocument/2006/relationships/tags" Target="../tags/tag42.xml"/><Relationship Id="rId1" Type="http://schemas.openxmlformats.org/officeDocument/2006/relationships/tags" Target="../tags/tag41.xml"/></Relationships>
</file>

<file path=ppt/slides/_rels/slide18.xml.rels><?xml version="1.0" encoding="UTF-8" standalone="yes"?>
<Relationships xmlns="http://schemas.openxmlformats.org/package/2006/relationships"><Relationship Id="rId7" Type="http://schemas.openxmlformats.org/officeDocument/2006/relationships/notesSlide" Target="../notesSlides/notesSlide18.xml"/><Relationship Id="rId6" Type="http://schemas.openxmlformats.org/officeDocument/2006/relationships/slideLayout" Target="../slideLayouts/slideLayout5.xml"/><Relationship Id="rId5" Type="http://schemas.openxmlformats.org/officeDocument/2006/relationships/tags" Target="../tags/tag47.xml"/><Relationship Id="rId4" Type="http://schemas.openxmlformats.org/officeDocument/2006/relationships/tags" Target="../tags/tag46.xml"/><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7.xml"/><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7.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7.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7.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s>
</file>

<file path=ppt/slides/_rels/slide7.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slideLayout" Target="../slideLayouts/slideLayout7.xml"/><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8.xml"/><Relationship Id="rId4" Type="http://schemas.openxmlformats.org/officeDocument/2006/relationships/slideLayout" Target="../slideLayouts/slideLayout7.xml"/><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s>
</file>

<file path=ppt/slides/_rels/slide9.xml.rels><?xml version="1.0" encoding="UTF-8" standalone="yes"?>
<Relationships xmlns="http://schemas.openxmlformats.org/package/2006/relationships"><Relationship Id="rId5" Type="http://schemas.openxmlformats.org/officeDocument/2006/relationships/notesSlide" Target="../notesSlides/notesSlide9.xml"/><Relationship Id="rId4" Type="http://schemas.openxmlformats.org/officeDocument/2006/relationships/slideLayout" Target="../slideLayouts/slideLayout7.xml"/><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73025" y="44450"/>
            <a:ext cx="11094720" cy="2387600"/>
          </a:xfrm>
        </p:spPr>
        <p:txBody>
          <a:bodyPr>
            <a:normAutofit/>
          </a:bodyPr>
          <a:lstStyle/>
          <a:p>
            <a:r>
              <a:rPr lang="zh-CN" altLang="en-US" sz="8000">
                <a:latin typeface="楷体" panose="02010609060101010101" charset="-122"/>
                <a:ea typeface="楷体" panose="02010609060101010101" charset="-122"/>
                <a:cs typeface="楷体" panose="02010609060101010101" charset="-122"/>
                <a:sym typeface="+mn-ea"/>
              </a:rPr>
              <a:t>系统神学</a:t>
            </a:r>
            <a:br>
              <a:rPr lang="zh-CN" altLang="en-US">
                <a:latin typeface="楷体" panose="02010609060101010101" charset="-122"/>
                <a:ea typeface="楷体" panose="02010609060101010101" charset="-122"/>
                <a:cs typeface="楷体" panose="02010609060101010101" charset="-122"/>
                <a:sym typeface="+mn-ea"/>
              </a:rPr>
            </a:br>
            <a:r>
              <a:rPr lang="en-US" altLang="zh-CN">
                <a:latin typeface="楷体" panose="02010609060101010101" charset="-122"/>
                <a:ea typeface="楷体" panose="02010609060101010101" charset="-122"/>
                <a:cs typeface="楷体" panose="02010609060101010101" charset="-122"/>
                <a:sym typeface="+mn-ea"/>
              </a:rPr>
              <a:t>-</a:t>
            </a:r>
            <a:r>
              <a:rPr lang="zh-CN" altLang="en-US">
                <a:latin typeface="楷体" panose="02010609060101010101" charset="-122"/>
                <a:ea typeface="楷体" panose="02010609060101010101" charset="-122"/>
                <a:cs typeface="楷体" panose="02010609060101010101" charset="-122"/>
                <a:sym typeface="+mn-ea"/>
              </a:rPr>
              <a:t>圣经的充足性</a:t>
            </a:r>
            <a:endParaRPr lang="zh-CN" altLang="en-US">
              <a:latin typeface="楷体" panose="02010609060101010101" charset="-122"/>
              <a:ea typeface="楷体" panose="02010609060101010101" charset="-122"/>
              <a:cs typeface="楷体" panose="02010609060101010101" charset="-122"/>
              <a:sym typeface="+mn-ea"/>
            </a:endParaRPr>
          </a:p>
        </p:txBody>
      </p:sp>
      <p:sp>
        <p:nvSpPr>
          <p:cNvPr id="3" name="副标题 2"/>
          <p:cNvSpPr>
            <a:spLocks noGrp="1"/>
          </p:cNvSpPr>
          <p:nvPr>
            <p:ph type="subTitle" idx="1"/>
            <p:custDataLst>
              <p:tags r:id="rId2"/>
            </p:custDataLst>
          </p:nvPr>
        </p:nvSpPr>
        <p:spPr>
          <a:xfrm>
            <a:off x="787400" y="2364105"/>
            <a:ext cx="10857230" cy="3990975"/>
          </a:xfrm>
        </p:spPr>
        <p:txBody>
          <a:bodyPr>
            <a:normAutofit fontScale="90000"/>
          </a:bodyPr>
          <a:lstStyle/>
          <a:p>
            <a:endParaRPr lang="zh-CN" altLang="en-US" b="1">
              <a:latin typeface="楷体" panose="02010609060101010101" charset="-122"/>
              <a:ea typeface="楷体" panose="02010609060101010101" charset="-122"/>
              <a:cs typeface="楷体" panose="02010609060101010101" charset="-122"/>
              <a:sym typeface="+mn-ea"/>
            </a:endParaRPr>
          </a:p>
          <a:p>
            <a:endParaRPr lang="en-US" altLang="zh-CN" b="1" u="sng">
              <a:latin typeface="楷体" panose="02010609060101010101" charset="-122"/>
              <a:ea typeface="楷体" panose="02010609060101010101" charset="-122"/>
              <a:cs typeface="楷体" panose="02010609060101010101" charset="-122"/>
              <a:sym typeface="+mn-ea"/>
            </a:endParaRPr>
          </a:p>
          <a:p>
            <a:endParaRPr lang="en-US" altLang="zh-CN" b="1" u="sng">
              <a:latin typeface="楷体" panose="02010609060101010101" charset="-122"/>
              <a:ea typeface="楷体" panose="02010609060101010101" charset="-122"/>
              <a:cs typeface="楷体" panose="02010609060101010101" charset="-122"/>
              <a:sym typeface="+mn-ea"/>
            </a:endParaRPr>
          </a:p>
          <a:p>
            <a:endParaRPr lang="en-US" altLang="zh-CN" b="1" u="sng">
              <a:latin typeface="楷体" panose="02010609060101010101" charset="-122"/>
              <a:ea typeface="楷体" panose="02010609060101010101" charset="-122"/>
              <a:cs typeface="楷体" panose="02010609060101010101" charset="-122"/>
              <a:sym typeface="+mn-ea"/>
            </a:endParaRPr>
          </a:p>
          <a:p>
            <a:endParaRPr lang="en-US" altLang="zh-CN" b="1" u="sng">
              <a:latin typeface="楷体" panose="02010609060101010101" charset="-122"/>
              <a:ea typeface="楷体" panose="02010609060101010101" charset="-122"/>
              <a:cs typeface="楷体" panose="02010609060101010101" charset="-122"/>
              <a:sym typeface="+mn-ea"/>
            </a:endParaRPr>
          </a:p>
          <a:p>
            <a:r>
              <a:rPr lang="en-US" altLang="zh-CN" b="1" u="sng">
                <a:latin typeface="楷体" panose="02010609060101010101" charset="-122"/>
                <a:ea typeface="楷体" panose="02010609060101010101" charset="-122"/>
                <a:cs typeface="楷体" panose="02010609060101010101" charset="-122"/>
                <a:sym typeface="+mn-ea"/>
              </a:rPr>
              <a:t>-</a:t>
            </a:r>
            <a:r>
              <a:rPr lang="zh-CN" altLang="en-US" b="1" u="sng">
                <a:latin typeface="楷体" panose="02010609060101010101" charset="-122"/>
                <a:ea typeface="楷体" panose="02010609060101010101" charset="-122"/>
                <a:cs typeface="楷体" panose="02010609060101010101" charset="-122"/>
                <a:sym typeface="+mn-ea"/>
              </a:rPr>
              <a:t>取自教材</a:t>
            </a:r>
            <a:r>
              <a:rPr lang="en-US" altLang="zh-CN" b="1" u="sng">
                <a:latin typeface="楷体" panose="02010609060101010101" charset="-122"/>
                <a:ea typeface="楷体" panose="02010609060101010101" charset="-122"/>
                <a:cs typeface="楷体" panose="02010609060101010101" charset="-122"/>
                <a:sym typeface="+mn-ea"/>
              </a:rPr>
              <a:t>- 更新传道会</a:t>
            </a:r>
            <a:r>
              <a:rPr lang="zh-CN" altLang="en-US" b="1" u="sng">
                <a:latin typeface="楷体" panose="02010609060101010101" charset="-122"/>
                <a:ea typeface="楷体" panose="02010609060101010101" charset="-122"/>
                <a:cs typeface="楷体" panose="02010609060101010101" charset="-122"/>
                <a:sym typeface="+mn-ea"/>
              </a:rPr>
              <a:t>《</a:t>
            </a:r>
            <a:r>
              <a:rPr lang="en-US" altLang="zh-CN" b="1" u="sng">
                <a:latin typeface="楷体" panose="02010609060101010101" charset="-122"/>
                <a:ea typeface="楷体" panose="02010609060101010101" charset="-122"/>
                <a:cs typeface="楷体" panose="02010609060101010101" charset="-122"/>
                <a:sym typeface="+mn-ea"/>
              </a:rPr>
              <a:t>系统神学</a:t>
            </a:r>
            <a:r>
              <a:rPr lang="zh-CN" altLang="en-US" b="1" u="sng">
                <a:latin typeface="楷体" panose="02010609060101010101" charset="-122"/>
                <a:ea typeface="楷体" panose="02010609060101010101" charset="-122"/>
                <a:cs typeface="楷体" panose="02010609060101010101" charset="-122"/>
                <a:sym typeface="+mn-ea"/>
              </a:rPr>
              <a:t>》</a:t>
            </a:r>
            <a:r>
              <a:rPr lang="en-US" altLang="zh-CN" b="1" u="sng">
                <a:latin typeface="楷体" panose="02010609060101010101" charset="-122"/>
                <a:ea typeface="楷体" panose="02010609060101010101" charset="-122"/>
                <a:cs typeface="楷体" panose="02010609060101010101" charset="-122"/>
                <a:sym typeface="+mn-ea"/>
              </a:rPr>
              <a:t> 古德恩 </a:t>
            </a:r>
            <a:r>
              <a:rPr lang="zh-CN" altLang="en-US" b="1" u="sng">
                <a:latin typeface="楷体" panose="02010609060101010101" charset="-122"/>
                <a:ea typeface="楷体" panose="02010609060101010101" charset="-122"/>
                <a:cs typeface="楷体" panose="02010609060101010101" charset="-122"/>
                <a:sym typeface="+mn-ea"/>
              </a:rPr>
              <a:t>第</a:t>
            </a:r>
            <a:r>
              <a:rPr lang="en-US" altLang="zh-CN" b="1" u="sng">
                <a:latin typeface="楷体" panose="02010609060101010101" charset="-122"/>
                <a:ea typeface="楷体" panose="02010609060101010101" charset="-122"/>
                <a:cs typeface="楷体" panose="02010609060101010101" charset="-122"/>
                <a:sym typeface="+mn-ea"/>
              </a:rPr>
              <a:t>8</a:t>
            </a:r>
            <a:r>
              <a:rPr lang="zh-CN" altLang="en-US" b="1" u="sng">
                <a:latin typeface="楷体" panose="02010609060101010101" charset="-122"/>
                <a:ea typeface="楷体" panose="02010609060101010101" charset="-122"/>
                <a:cs typeface="楷体" panose="02010609060101010101" charset="-122"/>
                <a:sym typeface="+mn-ea"/>
              </a:rPr>
              <a:t>章</a:t>
            </a:r>
            <a:endParaRPr lang="en-US" altLang="zh-CN" b="1" u="sng">
              <a:latin typeface="楷体" panose="02010609060101010101" charset="-122"/>
              <a:ea typeface="楷体" panose="02010609060101010101" charset="-122"/>
              <a:cs typeface="楷体" panose="02010609060101010101" charset="-122"/>
              <a:sym typeface="+mn-ea"/>
            </a:endParaRPr>
          </a:p>
          <a:p>
            <a:endParaRPr lang="en-US" altLang="zh-CN" b="1">
              <a:latin typeface="楷体" panose="02010609060101010101" charset="-122"/>
              <a:ea typeface="楷体" panose="02010609060101010101" charset="-122"/>
              <a:cs typeface="楷体" panose="02010609060101010101" charset="-122"/>
              <a:sym typeface="+mn-ea"/>
            </a:endParaRPr>
          </a:p>
          <a:p>
            <a:endParaRPr lang="zh-CN" altLang="en-US" dirty="0">
              <a:latin typeface="楷体" panose="02010609060101010101" charset="-122"/>
              <a:ea typeface="楷体" panose="02010609060101010101" charset="-122"/>
              <a:cs typeface="楷体" panose="02010609060101010101" charset="-122"/>
            </a:endParaRPr>
          </a:p>
        </p:txBody>
      </p:sp>
    </p:spTree>
    <p:custDataLst>
      <p:tags r:id="rId3"/>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custDataLst>
              <p:tags r:id="rId1"/>
            </p:custDataLst>
          </p:nvPr>
        </p:nvSpPr>
        <p:spPr>
          <a:xfrm>
            <a:off x="18415" y="99695"/>
            <a:ext cx="12274550" cy="584835"/>
          </a:xfrm>
          <a:prstGeom prst="rect">
            <a:avLst/>
          </a:prstGeom>
        </p:spPr>
        <p:txBody>
          <a:bodyPr wrap="square">
            <a:noAutofit/>
          </a:bodyPr>
          <a:lstStyle/>
          <a:p>
            <a:pPr algn="ctr"/>
            <a:r>
              <a:rPr sz="4800" b="1">
                <a:latin typeface="楷体" panose="02010609060101010101" charset="-122"/>
                <a:ea typeface="楷体" panose="02010609060101010101" charset="-122"/>
                <a:cs typeface="楷体" panose="02010609060101010101" charset="-122"/>
                <a:sym typeface="+mn-ea"/>
              </a:rPr>
              <a:t>C. 救赎史每一个阶段的圣经话语都是充足的</a:t>
            </a:r>
            <a:endParaRPr sz="4800" b="1">
              <a:latin typeface="楷体" panose="02010609060101010101" charset="-122"/>
              <a:ea typeface="楷体" panose="02010609060101010101" charset="-122"/>
              <a:cs typeface="楷体" panose="02010609060101010101" charset="-122"/>
              <a:sym typeface="+mn-ea"/>
            </a:endParaRPr>
          </a:p>
        </p:txBody>
      </p:sp>
      <p:sp>
        <p:nvSpPr>
          <p:cNvPr id="27" name="矩形 26"/>
          <p:cNvSpPr/>
          <p:nvPr>
            <p:custDataLst>
              <p:tags r:id="rId2"/>
            </p:custDataLst>
          </p:nvPr>
        </p:nvSpPr>
        <p:spPr>
          <a:xfrm>
            <a:off x="19050" y="923925"/>
            <a:ext cx="12159615" cy="5878195"/>
          </a:xfrm>
          <a:prstGeom prst="rect">
            <a:avLst/>
          </a:prstGeom>
        </p:spPr>
        <p:txBody>
          <a:bodyPr wrap="square" anchor="t"/>
          <a:lstStyle/>
          <a:p>
            <a:pPr marL="342900" indent="-342900" algn="just">
              <a:lnSpc>
                <a:spcPct val="130000"/>
              </a:lnSpc>
              <a:buFont typeface="Wingdings" panose="05000000000000000000" charset="0"/>
              <a:buChar char="l"/>
            </a:pP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 </a:t>
            </a:r>
            <a:r>
              <a:rPr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重要性</a:t>
            </a:r>
            <a:endParaRPr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914400" lvl="1" indent="-457200" algn="just">
              <a:lnSpc>
                <a:spcPct val="130000"/>
              </a:lnSpc>
              <a:buFont typeface="Arial" panose="020B0604020202020204" pitchFamily="34" charset="0"/>
              <a:buChar char="•"/>
            </a:pPr>
            <a:r>
              <a:rPr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在救赎史上的许多不同阶段，神都能够说，祂赐给祂百姓的话语是充足的；</a:t>
            </a:r>
            <a:endParaRPr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914400" lvl="1" indent="-457200" algn="just">
              <a:lnSpc>
                <a:spcPct val="130000"/>
              </a:lnSpc>
              <a:buFont typeface="Arial" panose="020B0604020202020204" pitchFamily="34" charset="0"/>
              <a:buChar char="•"/>
            </a:pPr>
            <a:r>
              <a:rPr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但在那个阶段之后，祂仍然能在</a:t>
            </a:r>
            <a:r>
              <a:rPr 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那</a:t>
            </a:r>
            <a:r>
              <a:rPr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些话之外再加添</a:t>
            </a:r>
            <a:r>
              <a:rPr 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新的</a:t>
            </a:r>
            <a:r>
              <a:rPr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话语。</a:t>
            </a:r>
            <a:endParaRPr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endParaRPr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r>
              <a:rPr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摩西</a:t>
            </a:r>
            <a:r>
              <a:rPr 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a:t>
            </a:r>
            <a:r>
              <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a:t>
            </a:r>
            <a:r>
              <a:rPr sz="2800" b="1" u="sng" kern="0" dirty="0" err="1" smtClean="0">
                <a:solidFill>
                  <a:srgbClr val="0000FF"/>
                </a:solidFill>
                <a:effectLst>
                  <a:outerShdw blurRad="38100" dist="38100" dir="2700000" algn="tl">
                    <a:srgbClr val="000000">
                      <a:alpha val="43137"/>
                    </a:srgbClr>
                  </a:outerShdw>
                </a:effectLst>
                <a:latin typeface="楷体" panose="02010609060101010101" charset="-122"/>
                <a:ea typeface="楷体" panose="02010609060101010101" charset="-122"/>
                <a:cs typeface="楷体" panose="02010609060101010101" charset="-122"/>
                <a:sym typeface="Arial" panose="020B0604020202020204" pitchFamily="34" charset="0"/>
              </a:rPr>
              <a:t>隐秘的事是属耶和华我们神的</a:t>
            </a:r>
            <a:r>
              <a:rPr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。惟有明显的事是永远属我们和我们子孙的，好叫我们遵行这律法上的一切话。 (</a:t>
            </a:r>
            <a:r>
              <a:rPr lang="zh-CN"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申</a:t>
            </a:r>
            <a:r>
              <a:rPr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 29:29)</a:t>
            </a:r>
            <a:r>
              <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a:t>
            </a:r>
            <a:endParaRPr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914400" lvl="1" indent="-457200" algn="just">
              <a:lnSpc>
                <a:spcPct val="130000"/>
              </a:lnSpc>
              <a:buFont typeface="Arial" panose="020B0604020202020204" pitchFamily="34" charset="0"/>
              <a:buChar char="•"/>
            </a:pPr>
            <a:r>
              <a:rPr sz="3200" b="1" u="sng" kern="0" dirty="0" err="1" smtClean="0">
                <a:solidFill>
                  <a:srgbClr val="0000FF"/>
                </a:solidFill>
                <a:latin typeface="楷体" panose="02010609060101010101" charset="-122"/>
                <a:ea typeface="楷体" panose="02010609060101010101" charset="-122"/>
                <a:cs typeface="楷体" panose="02010609060101010101" charset="-122"/>
                <a:sym typeface="Arial" panose="020B0604020202020204" pitchFamily="34" charset="0"/>
              </a:rPr>
              <a:t>神永远有主动权</a:t>
            </a:r>
            <a:r>
              <a:rPr 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将</a:t>
            </a:r>
            <a:r>
              <a:rPr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事情启示给我们；祂已经决定了要启示什么和不启示什么</a:t>
            </a:r>
            <a:endParaRPr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endParaRPr lang="zh-CN" altLang="en-US" sz="36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endParaRPr lang="zh-CN" altLang="en-US" sz="36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98780" lvl="1" indent="-342900" algn="just">
              <a:lnSpc>
                <a:spcPct val="130000"/>
              </a:lnSpc>
              <a:buFont typeface="Wingdings" panose="05000000000000000000" charset="0"/>
              <a:buChar char="l"/>
            </a:pP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lvl="2" indent="0" algn="just">
              <a:lnSpc>
                <a:spcPct val="130000"/>
              </a:lnSpc>
              <a:buFont typeface="Wingdings" panose="05000000000000000000" charset="0"/>
              <a:buNone/>
            </a:pPr>
            <a:endPar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algn="just">
              <a:lnSpc>
                <a:spcPct val="130000"/>
              </a:lnSpc>
            </a:pPr>
            <a:endPar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p:txBody>
      </p:sp>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
                                            <p:txEl>
                                              <p:pRg st="4" end="4"/>
                                            </p:txEl>
                                          </p:spTgt>
                                        </p:tgtEl>
                                        <p:attrNameLst>
                                          <p:attrName>style.visibility</p:attrName>
                                        </p:attrNameLst>
                                      </p:cBhvr>
                                      <p:to>
                                        <p:strVal val="visible"/>
                                      </p:to>
                                    </p:set>
                                    <p:anim calcmode="lin" valueType="num">
                                      <p:cBhvr additive="base">
                                        <p:cTn id="7" dur="500" fill="hold"/>
                                        <p:tgtEl>
                                          <p:spTgt spid="27">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7">
                                            <p:txEl>
                                              <p:pRg st="5" end="5"/>
                                            </p:txEl>
                                          </p:spTgt>
                                        </p:tgtEl>
                                        <p:attrNameLst>
                                          <p:attrName>style.visibility</p:attrName>
                                        </p:attrNameLst>
                                      </p:cBhvr>
                                      <p:to>
                                        <p:strVal val="visible"/>
                                      </p:to>
                                    </p:set>
                                    <p:anim calcmode="lin" valueType="num">
                                      <p:cBhvr additive="base">
                                        <p:cTn id="11" dur="500" fill="hold"/>
                                        <p:tgtEl>
                                          <p:spTgt spid="27">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p:nvPr>
            <p:custDataLst>
              <p:tags r:id="rId1"/>
            </p:custDataLst>
          </p:nvPr>
        </p:nvSpPr>
        <p:spPr>
          <a:xfrm>
            <a:off x="16510" y="189230"/>
            <a:ext cx="12159615" cy="6351270"/>
          </a:xfrm>
          <a:prstGeom prst="rect">
            <a:avLst/>
          </a:prstGeom>
        </p:spPr>
        <p:txBody>
          <a:bodyPr wrap="square" anchor="t"/>
          <a:lstStyle/>
          <a:p>
            <a:pPr marL="342900" indent="-342900" algn="just">
              <a:lnSpc>
                <a:spcPct val="130000"/>
              </a:lnSpc>
              <a:buFont typeface="Wingdings" panose="05000000000000000000" charset="0"/>
              <a:buChar char="l"/>
            </a:pP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 </a:t>
            </a:r>
            <a:r>
              <a:rPr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那些在早期</a:t>
            </a:r>
            <a:r>
              <a:rPr 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论</a:t>
            </a:r>
            <a:r>
              <a:rPr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到圣经之充足性的经文，</a:t>
            </a:r>
            <a:r>
              <a:rPr sz="3200" b="1" u="sng" kern="0" dirty="0" err="1" smtClean="0">
                <a:solidFill>
                  <a:srgbClr val="0000FF"/>
                </a:solidFill>
                <a:effectLst>
                  <a:outerShdw blurRad="38100" dist="38100" dir="2700000" algn="tl">
                    <a:srgbClr val="000000">
                      <a:alpha val="43137"/>
                    </a:srgbClr>
                  </a:outerShdw>
                </a:effectLst>
                <a:latin typeface="楷体" panose="02010609060101010101" charset="-122"/>
                <a:ea typeface="楷体" panose="02010609060101010101" charset="-122"/>
                <a:cs typeface="楷体" panose="02010609060101010101" charset="-122"/>
                <a:sym typeface="Arial" panose="020B0604020202020204" pitchFamily="34" charset="0"/>
              </a:rPr>
              <a:t>也可直接应用在我们身上</a:t>
            </a:r>
            <a:r>
              <a:rPr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，虽然他们原初所指的圣经范围不如现今所包含的范围大。</a:t>
            </a:r>
            <a:endParaRPr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914400" lvl="1" indent="-457200" algn="just">
              <a:lnSpc>
                <a:spcPct val="130000"/>
              </a:lnSpc>
              <a:buFont typeface="Arial" panose="020B0604020202020204" pitchFamily="34" charset="0"/>
              <a:buChar char="•"/>
            </a:pPr>
            <a:endParaRPr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914400" lvl="1" indent="-457200" algn="just">
              <a:lnSpc>
                <a:spcPct val="130000"/>
              </a:lnSpc>
              <a:buFont typeface="Arial" panose="020B0604020202020204" pitchFamily="34" charset="0"/>
              <a:buChar char="•"/>
            </a:pPr>
            <a:r>
              <a:rPr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所吩咐你们的话，</a:t>
            </a:r>
            <a:r>
              <a:rPr sz="2800" b="1" u="sng" kern="0" dirty="0" err="1" smtClean="0">
                <a:latin typeface="楷体" panose="02010609060101010101" charset="-122"/>
                <a:ea typeface="楷体" panose="02010609060101010101" charset="-122"/>
                <a:cs typeface="楷体" panose="02010609060101010101" charset="-122"/>
                <a:sym typeface="Arial" panose="020B0604020202020204" pitchFamily="34" charset="0"/>
              </a:rPr>
              <a:t>你们不可加添，也不可删减</a:t>
            </a:r>
            <a:r>
              <a:rPr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，好叫你们遵守我所吩咐的，就是耶和华你们神的命令。 (</a:t>
            </a:r>
            <a:r>
              <a:rPr lang="zh-CN"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申</a:t>
            </a:r>
            <a:r>
              <a:rPr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 4:2 CUS)</a:t>
            </a:r>
            <a:endParaRPr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914400" lvl="1" indent="-457200" algn="just">
              <a:lnSpc>
                <a:spcPct val="130000"/>
              </a:lnSpc>
              <a:buFont typeface="Arial" panose="020B0604020202020204" pitchFamily="34" charset="0"/>
              <a:buChar char="•"/>
            </a:pPr>
            <a:endParaRPr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914400" lvl="1" indent="-457200" algn="just">
              <a:lnSpc>
                <a:spcPct val="130000"/>
              </a:lnSpc>
              <a:buFont typeface="Arial" panose="020B0604020202020204" pitchFamily="34" charset="0"/>
              <a:buChar char="•"/>
            </a:pPr>
            <a:r>
              <a:rPr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凡我所吩咐的，你们都要谨守遵行，</a:t>
            </a:r>
            <a:r>
              <a:rPr sz="2800" b="1" u="sng" kern="0" dirty="0" err="1" smtClean="0">
                <a:latin typeface="楷体" panose="02010609060101010101" charset="-122"/>
                <a:ea typeface="楷体" panose="02010609060101010101" charset="-122"/>
                <a:cs typeface="楷体" panose="02010609060101010101" charset="-122"/>
                <a:sym typeface="Arial" panose="020B0604020202020204" pitchFamily="34" charset="0"/>
              </a:rPr>
              <a:t>不可加添，也不可删减</a:t>
            </a:r>
            <a:r>
              <a:rPr lang="en-US"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a:t>
            </a:r>
            <a:r>
              <a:rPr lang="zh-CN"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申</a:t>
            </a:r>
            <a:r>
              <a:rPr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12:32)</a:t>
            </a:r>
            <a:endParaRPr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914400" lvl="1" indent="-457200" algn="just">
              <a:lnSpc>
                <a:spcPct val="130000"/>
              </a:lnSpc>
              <a:buFont typeface="Arial" panose="020B0604020202020204" pitchFamily="34" charset="0"/>
              <a:buChar char="•"/>
            </a:pPr>
            <a:endParaRPr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914400" lvl="1" indent="-457200" algn="just">
              <a:lnSpc>
                <a:spcPct val="130000"/>
              </a:lnSpc>
              <a:buFont typeface="Arial" panose="020B0604020202020204" pitchFamily="34" charset="0"/>
              <a:buChar char="•"/>
            </a:pPr>
            <a:r>
              <a:rPr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神的言语，句句都是炼净的，投靠他的，他便作他们的盾牌。 </a:t>
            </a:r>
            <a:r>
              <a:rPr sz="2800" b="1" u="sng" kern="0" dirty="0" err="1" smtClean="0">
                <a:latin typeface="楷体" panose="02010609060101010101" charset="-122"/>
                <a:ea typeface="楷体" panose="02010609060101010101" charset="-122"/>
                <a:cs typeface="楷体" panose="02010609060101010101" charset="-122"/>
                <a:sym typeface="Arial" panose="020B0604020202020204" pitchFamily="34" charset="0"/>
              </a:rPr>
              <a:t>他的言语，你不可加添</a:t>
            </a:r>
            <a:r>
              <a:rPr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。恐怕他责备你，你就显为说谎言的。(</a:t>
            </a:r>
            <a:r>
              <a:rPr lang="zh-CN"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箴</a:t>
            </a:r>
            <a:r>
              <a:rPr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 30:5</a:t>
            </a:r>
            <a:r>
              <a:rPr lang="en-US"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-6</a:t>
            </a:r>
            <a:r>
              <a:rPr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a:t>
            </a:r>
            <a:endParaRPr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lvl="1" indent="0" algn="just">
              <a:lnSpc>
                <a:spcPct val="130000"/>
              </a:lnSpc>
              <a:buFont typeface="Arial" panose="020B0604020202020204" pitchFamily="34" charset="0"/>
              <a:buNone/>
            </a:pPr>
            <a:endParaRPr sz="24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98780" lvl="1" indent="-342900" algn="just">
              <a:lnSpc>
                <a:spcPct val="130000"/>
              </a:lnSpc>
              <a:buFont typeface="Wingdings" panose="05000000000000000000" charset="0"/>
              <a:buChar char="l"/>
            </a:pP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lvl="2" indent="0" algn="just">
              <a:lnSpc>
                <a:spcPct val="130000"/>
              </a:lnSpc>
              <a:buFont typeface="Wingdings" panose="05000000000000000000" charset="0"/>
              <a:buNone/>
            </a:pPr>
            <a:endPar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algn="just">
              <a:lnSpc>
                <a:spcPct val="130000"/>
              </a:lnSpc>
            </a:pPr>
            <a:endPar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p:txBody>
      </p:sp>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
                                            <p:txEl>
                                              <p:pRg st="2" end="2"/>
                                            </p:txEl>
                                          </p:spTgt>
                                        </p:tgtEl>
                                        <p:attrNameLst>
                                          <p:attrName>style.visibility</p:attrName>
                                        </p:attrNameLst>
                                      </p:cBhvr>
                                      <p:to>
                                        <p:strVal val="visible"/>
                                      </p:to>
                                    </p:set>
                                    <p:anim calcmode="lin" valueType="num">
                                      <p:cBhvr additive="base">
                                        <p:cTn id="7" dur="500" fill="hold"/>
                                        <p:tgtEl>
                                          <p:spTgt spid="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7">
                                            <p:txEl>
                                              <p:pRg st="4" end="4"/>
                                            </p:txEl>
                                          </p:spTgt>
                                        </p:tgtEl>
                                        <p:attrNameLst>
                                          <p:attrName>style.visibility</p:attrName>
                                        </p:attrNameLst>
                                      </p:cBhvr>
                                      <p:to>
                                        <p:strVal val="visible"/>
                                      </p:to>
                                    </p:set>
                                    <p:anim calcmode="lin" valueType="num">
                                      <p:cBhvr additive="base">
                                        <p:cTn id="11" dur="500" fill="hold"/>
                                        <p:tgtEl>
                                          <p:spTgt spid="27">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7">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7">
                                            <p:txEl>
                                              <p:pRg st="6" end="6"/>
                                            </p:txEl>
                                          </p:spTgt>
                                        </p:tgtEl>
                                        <p:attrNameLst>
                                          <p:attrName>style.visibility</p:attrName>
                                        </p:attrNameLst>
                                      </p:cBhvr>
                                      <p:to>
                                        <p:strVal val="visible"/>
                                      </p:to>
                                    </p:set>
                                    <p:anim calcmode="lin" valueType="num">
                                      <p:cBhvr additive="base">
                                        <p:cTn id="15" dur="500" fill="hold"/>
                                        <p:tgtEl>
                                          <p:spTgt spid="27">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custDataLst>
              <p:tags r:id="rId1"/>
            </p:custDataLst>
          </p:nvPr>
        </p:nvSpPr>
        <p:spPr>
          <a:xfrm>
            <a:off x="18415" y="99695"/>
            <a:ext cx="12274550" cy="584835"/>
          </a:xfrm>
          <a:prstGeom prst="rect">
            <a:avLst/>
          </a:prstGeom>
        </p:spPr>
        <p:txBody>
          <a:bodyPr wrap="square">
            <a:noAutofit/>
          </a:bodyPr>
          <a:lstStyle/>
          <a:p>
            <a:pPr algn="ctr"/>
            <a:r>
              <a:rPr sz="4800" b="1">
                <a:latin typeface="楷体" panose="02010609060101010101" charset="-122"/>
                <a:ea typeface="楷体" panose="02010609060101010101" charset="-122"/>
                <a:cs typeface="楷体" panose="02010609060101010101" charset="-122"/>
                <a:sym typeface="+mn-ea"/>
              </a:rPr>
              <a:t>D. “圣经充足性”教义的实际应用</a:t>
            </a:r>
            <a:endParaRPr sz="4800" b="1">
              <a:latin typeface="楷体" panose="02010609060101010101" charset="-122"/>
              <a:ea typeface="楷体" panose="02010609060101010101" charset="-122"/>
              <a:cs typeface="楷体" panose="02010609060101010101" charset="-122"/>
              <a:sym typeface="+mn-ea"/>
            </a:endParaRPr>
          </a:p>
        </p:txBody>
      </p:sp>
      <p:sp>
        <p:nvSpPr>
          <p:cNvPr id="27" name="矩形 26"/>
          <p:cNvSpPr/>
          <p:nvPr>
            <p:custDataLst>
              <p:tags r:id="rId2"/>
            </p:custDataLst>
          </p:nvPr>
        </p:nvSpPr>
        <p:spPr>
          <a:xfrm>
            <a:off x="19050" y="923925"/>
            <a:ext cx="12159615" cy="5878195"/>
          </a:xfrm>
          <a:prstGeom prst="rect">
            <a:avLst/>
          </a:prstGeom>
        </p:spPr>
        <p:txBody>
          <a:bodyPr wrap="square" anchor="t"/>
          <a:lstStyle/>
          <a:p>
            <a:pPr marL="342900" indent="-342900" algn="just">
              <a:lnSpc>
                <a:spcPct val="130000"/>
              </a:lnSpc>
              <a:buFont typeface="Wingdings" panose="05000000000000000000" charset="0"/>
              <a:buChar char="l"/>
            </a:pPr>
            <a:r>
              <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D.1 激励我们在圣经中寻找答案</a:t>
            </a:r>
            <a:endPar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r>
              <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D.2 警戒我们不可为圣经加添什么</a:t>
            </a:r>
            <a:endPar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r>
              <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D.3 提醒我们不需相信圣经以外的记载</a:t>
            </a:r>
            <a:endPar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r>
              <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D.4 警告我们小心所谓从神而来的“启示”</a:t>
            </a:r>
            <a:endPar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r>
              <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D.5 告诉我们圣经没有禁止的事情就不是罪 </a:t>
            </a: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D.6 提醒我们在圣经中寻求神的旨意</a:t>
            </a: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D.7 鼓励我们满足于圣经已经告诉我们的事</a:t>
            </a: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endParaRPr lang="zh-CN" altLang="en-US" sz="36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endParaRPr lang="zh-CN" altLang="en-US" sz="36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98780" lvl="1" indent="-342900" algn="just">
              <a:lnSpc>
                <a:spcPct val="130000"/>
              </a:lnSpc>
              <a:buFont typeface="Wingdings" panose="05000000000000000000" charset="0"/>
              <a:buChar char="l"/>
            </a:pP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lvl="2" indent="0" algn="just">
              <a:lnSpc>
                <a:spcPct val="130000"/>
              </a:lnSpc>
              <a:buFont typeface="Wingdings" panose="05000000000000000000" charset="0"/>
              <a:buNone/>
            </a:pPr>
            <a:endPar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algn="just">
              <a:lnSpc>
                <a:spcPct val="130000"/>
              </a:lnSpc>
            </a:pPr>
            <a:endPar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p:txBody>
      </p:sp>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
                                            <p:txEl>
                                              <p:pRg st="1" end="1"/>
                                            </p:txEl>
                                          </p:spTgt>
                                        </p:tgtEl>
                                        <p:attrNameLst>
                                          <p:attrName>style.visibility</p:attrName>
                                        </p:attrNameLst>
                                      </p:cBhvr>
                                      <p:to>
                                        <p:strVal val="visible"/>
                                      </p:to>
                                    </p:set>
                                    <p:anim calcmode="lin" valueType="num">
                                      <p:cBhvr additive="base">
                                        <p:cTn id="7" dur="500" fill="hold"/>
                                        <p:tgtEl>
                                          <p:spTgt spid="2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7">
                                            <p:txEl>
                                              <p:pRg st="2" end="2"/>
                                            </p:txEl>
                                          </p:spTgt>
                                        </p:tgtEl>
                                        <p:attrNameLst>
                                          <p:attrName>style.visibility</p:attrName>
                                        </p:attrNameLst>
                                      </p:cBhvr>
                                      <p:to>
                                        <p:strVal val="visible"/>
                                      </p:to>
                                    </p:set>
                                    <p:anim calcmode="lin" valueType="num">
                                      <p:cBhvr additive="base">
                                        <p:cTn id="13" dur="500" fill="hold"/>
                                        <p:tgtEl>
                                          <p:spTgt spid="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7">
                                            <p:txEl>
                                              <p:pRg st="3" end="3"/>
                                            </p:txEl>
                                          </p:spTgt>
                                        </p:tgtEl>
                                        <p:attrNameLst>
                                          <p:attrName>style.visibility</p:attrName>
                                        </p:attrNameLst>
                                      </p:cBhvr>
                                      <p:to>
                                        <p:strVal val="visible"/>
                                      </p:to>
                                    </p:set>
                                    <p:anim calcmode="lin" valueType="num">
                                      <p:cBhvr additive="base">
                                        <p:cTn id="19" dur="500" fill="hold"/>
                                        <p:tgtEl>
                                          <p:spTgt spid="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7">
                                            <p:txEl>
                                              <p:pRg st="4" end="4"/>
                                            </p:txEl>
                                          </p:spTgt>
                                        </p:tgtEl>
                                        <p:attrNameLst>
                                          <p:attrName>style.visibility</p:attrName>
                                        </p:attrNameLst>
                                      </p:cBhvr>
                                      <p:to>
                                        <p:strVal val="visible"/>
                                      </p:to>
                                    </p:set>
                                    <p:anim calcmode="lin" valueType="num">
                                      <p:cBhvr additive="base">
                                        <p:cTn id="25" dur="500" fill="hold"/>
                                        <p:tgtEl>
                                          <p:spTgt spid="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7">
                                            <p:txEl>
                                              <p:pRg st="5" end="5"/>
                                            </p:txEl>
                                          </p:spTgt>
                                        </p:tgtEl>
                                        <p:attrNameLst>
                                          <p:attrName>style.visibility</p:attrName>
                                        </p:attrNameLst>
                                      </p:cBhvr>
                                      <p:to>
                                        <p:strVal val="visible"/>
                                      </p:to>
                                    </p:set>
                                    <p:anim calcmode="lin" valueType="num">
                                      <p:cBhvr additive="base">
                                        <p:cTn id="31" dur="500" fill="hold"/>
                                        <p:tgtEl>
                                          <p:spTgt spid="2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7">
                                            <p:txEl>
                                              <p:pRg st="6" end="6"/>
                                            </p:txEl>
                                          </p:spTgt>
                                        </p:tgtEl>
                                        <p:attrNameLst>
                                          <p:attrName>style.visibility</p:attrName>
                                        </p:attrNameLst>
                                      </p:cBhvr>
                                      <p:to>
                                        <p:strVal val="visible"/>
                                      </p:to>
                                    </p:set>
                                    <p:anim calcmode="lin" valueType="num">
                                      <p:cBhvr additive="base">
                                        <p:cTn id="37" dur="500" fill="hold"/>
                                        <p:tgtEl>
                                          <p:spTgt spid="2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custDataLst>
              <p:tags r:id="rId1"/>
            </p:custDataLst>
          </p:nvPr>
        </p:nvSpPr>
        <p:spPr>
          <a:xfrm>
            <a:off x="2080895" y="25641"/>
            <a:ext cx="7768590" cy="584775"/>
          </a:xfrm>
          <a:prstGeom prst="rect">
            <a:avLst/>
          </a:prstGeom>
        </p:spPr>
        <p:txBody>
          <a:bodyPr wrap="square">
            <a:noAutofit/>
          </a:bodyPr>
          <a:lstStyle/>
          <a:p>
            <a:pPr algn="ctr"/>
            <a:r>
              <a:rPr lang="zh-CN" altLang="en-US" sz="4800" b="1">
                <a:latin typeface="楷体" panose="02010609060101010101" charset="-122"/>
                <a:ea typeface="楷体" panose="02010609060101010101" charset="-122"/>
                <a:sym typeface="+mn-ea"/>
              </a:rPr>
              <a:t>背诵经文</a:t>
            </a:r>
            <a:endParaRPr lang="zh-CN" altLang="en-US" sz="4800" b="1">
              <a:latin typeface="楷体" panose="02010609060101010101" charset="-122"/>
              <a:ea typeface="楷体" panose="02010609060101010101" charset="-122"/>
              <a:sym typeface="+mn-ea"/>
            </a:endParaRPr>
          </a:p>
        </p:txBody>
      </p:sp>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5" name="文本框 4"/>
          <p:cNvSpPr txBox="1"/>
          <p:nvPr/>
        </p:nvSpPr>
        <p:spPr>
          <a:xfrm>
            <a:off x="440055" y="838200"/>
            <a:ext cx="11311255" cy="2306955"/>
          </a:xfrm>
          <a:prstGeom prst="rect">
            <a:avLst/>
          </a:prstGeom>
          <a:noFill/>
        </p:spPr>
        <p:txBody>
          <a:bodyPr wrap="square" rtlCol="0">
            <a:spAutoFit/>
          </a:bodyPr>
          <a:p>
            <a:pPr indent="0">
              <a:buFont typeface="Wingdings" panose="05000000000000000000" charset="0"/>
              <a:buNone/>
            </a:pPr>
            <a:endParaRPr lang="zh-CN" altLang="en-US" sz="4800" b="1">
              <a:latin typeface="楷体" panose="02010609060101010101" charset="-122"/>
              <a:ea typeface="楷体" panose="02010609060101010101" charset="-122"/>
              <a:cs typeface="楷体" panose="02010609060101010101" charset="-122"/>
              <a:sym typeface="+mn-ea"/>
            </a:endParaRPr>
          </a:p>
          <a:p>
            <a:pPr indent="0">
              <a:buFont typeface="Wingdings" panose="05000000000000000000" charset="0"/>
              <a:buNone/>
            </a:pPr>
            <a:r>
              <a:rPr sz="4800" b="1">
                <a:solidFill>
                  <a:srgbClr val="0000FF"/>
                </a:solidFill>
                <a:latin typeface="楷体" panose="02010609060101010101" charset="-122"/>
                <a:ea typeface="楷体" panose="02010609060101010101" charset="-122"/>
                <a:cs typeface="楷体" panose="02010609060101010101" charset="-122"/>
                <a:sym typeface="+mn-ea"/>
              </a:rPr>
              <a:t>行为完全，遵行耶和华律法的</a:t>
            </a:r>
            <a:r>
              <a:rPr sz="4800" b="1">
                <a:latin typeface="楷体" panose="02010609060101010101" charset="-122"/>
                <a:ea typeface="楷体" panose="02010609060101010101" charset="-122"/>
                <a:cs typeface="楷体" panose="02010609060101010101" charset="-122"/>
                <a:sym typeface="+mn-ea"/>
              </a:rPr>
              <a:t>，这人便为有福。 （诗篇119:1）</a:t>
            </a:r>
            <a:endParaRPr sz="4800" b="1">
              <a:latin typeface="楷体" panose="02010609060101010101" charset="-122"/>
              <a:ea typeface="楷体" panose="02010609060101010101" charset="-122"/>
              <a:cs typeface="楷体" panose="02010609060101010101" charset="-122"/>
              <a:sym typeface="+mn-ea"/>
            </a:endParaRPr>
          </a:p>
        </p:txBody>
      </p:sp>
    </p:spTree>
    <p:custDataLst>
      <p:tags r:id="rId2"/>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custDataLst>
              <p:tags r:id="rId1"/>
            </p:custDataLst>
          </p:nvPr>
        </p:nvSpPr>
        <p:spPr>
          <a:xfrm>
            <a:off x="2080895" y="25641"/>
            <a:ext cx="7768590" cy="584775"/>
          </a:xfrm>
          <a:prstGeom prst="rect">
            <a:avLst/>
          </a:prstGeom>
        </p:spPr>
        <p:txBody>
          <a:bodyPr wrap="square">
            <a:noAutofit/>
          </a:bodyPr>
          <a:lstStyle/>
          <a:p>
            <a:pPr algn="ctr"/>
            <a:r>
              <a:rPr lang="zh-CN" altLang="en-US" sz="4800" b="1">
                <a:latin typeface="楷体" panose="02010609060101010101" charset="-122"/>
                <a:ea typeface="楷体" panose="02010609060101010101" charset="-122"/>
                <a:sym typeface="+mn-ea"/>
              </a:rPr>
              <a:t>思考题</a:t>
            </a:r>
            <a:endParaRPr lang="zh-CN" altLang="en-US" sz="4800" b="1">
              <a:latin typeface="楷体" panose="02010609060101010101" charset="-122"/>
              <a:ea typeface="楷体" panose="02010609060101010101" charset="-122"/>
              <a:sym typeface="+mn-ea"/>
            </a:endParaRPr>
          </a:p>
        </p:txBody>
      </p:sp>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5" name="文本框 4"/>
          <p:cNvSpPr txBox="1"/>
          <p:nvPr/>
        </p:nvSpPr>
        <p:spPr>
          <a:xfrm>
            <a:off x="440055" y="838200"/>
            <a:ext cx="11311255" cy="6000750"/>
          </a:xfrm>
          <a:prstGeom prst="rect">
            <a:avLst/>
          </a:prstGeom>
          <a:noFill/>
        </p:spPr>
        <p:txBody>
          <a:bodyPr wrap="square" rtlCol="0">
            <a:spAutoFit/>
          </a:bodyPr>
          <a:p>
            <a:pPr indent="0">
              <a:buFont typeface="Wingdings" panose="05000000000000000000" charset="0"/>
              <a:buNone/>
            </a:pPr>
            <a:r>
              <a:rPr lang="en-US" altLang="zh-CN" sz="4800" b="1">
                <a:latin typeface="楷体" panose="02010609060101010101" charset="-122"/>
                <a:ea typeface="楷体" panose="02010609060101010101" charset="-122"/>
                <a:cs typeface="楷体" panose="02010609060101010101" charset="-122"/>
                <a:sym typeface="+mn-ea"/>
              </a:rPr>
              <a:t>1.</a:t>
            </a:r>
            <a:r>
              <a:rPr lang="zh-CN" altLang="en-US" sz="4800" b="1">
                <a:latin typeface="楷体" panose="02010609060101010101" charset="-122"/>
                <a:ea typeface="楷体" panose="02010609060101010101" charset="-122"/>
                <a:cs typeface="楷体" panose="02010609060101010101" charset="-122"/>
                <a:sym typeface="+mn-ea"/>
              </a:rPr>
              <a:t>在你的</a:t>
            </a:r>
            <a:r>
              <a:rPr lang="zh-CN" altLang="en-US" sz="4800" b="1" u="sng">
                <a:latin typeface="楷体" panose="02010609060101010101" charset="-122"/>
                <a:ea typeface="楷体" panose="02010609060101010101" charset="-122"/>
                <a:cs typeface="楷体" panose="02010609060101010101" charset="-122"/>
                <a:sym typeface="+mn-ea"/>
              </a:rPr>
              <a:t>灵命成长和与神关系进深</a:t>
            </a:r>
            <a:r>
              <a:rPr lang="zh-CN" altLang="en-US" sz="4800" b="1">
                <a:latin typeface="楷体" panose="02010609060101010101" charset="-122"/>
                <a:ea typeface="楷体" panose="02010609060101010101" charset="-122"/>
                <a:cs typeface="楷体" panose="02010609060101010101" charset="-122"/>
                <a:sym typeface="+mn-ea"/>
              </a:rPr>
              <a:t>的过程中，你大约放了多少的重心在</a:t>
            </a:r>
            <a:r>
              <a:rPr lang="zh-CN" altLang="en-US" sz="4800" b="1" u="sng">
                <a:solidFill>
                  <a:srgbClr val="0000FF"/>
                </a:solidFill>
                <a:latin typeface="楷体" panose="02010609060101010101" charset="-122"/>
                <a:ea typeface="楷体" panose="02010609060101010101" charset="-122"/>
                <a:cs typeface="楷体" panose="02010609060101010101" charset="-122"/>
                <a:sym typeface="+mn-ea"/>
              </a:rPr>
              <a:t>读经</a:t>
            </a:r>
            <a:r>
              <a:rPr lang="zh-CN" altLang="en-US" sz="4800" b="1">
                <a:latin typeface="楷体" panose="02010609060101010101" charset="-122"/>
                <a:ea typeface="楷体" panose="02010609060101010101" charset="-122"/>
                <a:cs typeface="楷体" panose="02010609060101010101" charset="-122"/>
                <a:sym typeface="+mn-ea"/>
              </a:rPr>
              <a:t>上？多少的重心在读其他的</a:t>
            </a:r>
            <a:r>
              <a:rPr lang="zh-CN" altLang="en-US" sz="4800" b="1" u="sng">
                <a:solidFill>
                  <a:srgbClr val="0000FF"/>
                </a:solidFill>
                <a:latin typeface="楷体" panose="02010609060101010101" charset="-122"/>
                <a:ea typeface="楷体" panose="02010609060101010101" charset="-122"/>
                <a:cs typeface="楷体" panose="02010609060101010101" charset="-122"/>
                <a:sym typeface="+mn-ea"/>
              </a:rPr>
              <a:t>基督教书籍</a:t>
            </a:r>
            <a:r>
              <a:rPr lang="zh-CN" altLang="en-US" sz="4800" b="1">
                <a:latin typeface="楷体" panose="02010609060101010101" charset="-122"/>
                <a:ea typeface="楷体" panose="02010609060101010101" charset="-122"/>
                <a:cs typeface="楷体" panose="02010609060101010101" charset="-122"/>
                <a:sym typeface="+mn-ea"/>
              </a:rPr>
              <a:t>上？</a:t>
            </a:r>
            <a:endParaRPr lang="zh-CN" altLang="en-US" sz="4800" b="1">
              <a:latin typeface="楷体" panose="02010609060101010101" charset="-122"/>
              <a:ea typeface="楷体" panose="02010609060101010101" charset="-122"/>
              <a:cs typeface="楷体" panose="02010609060101010101" charset="-122"/>
              <a:sym typeface="+mn-ea"/>
            </a:endParaRPr>
          </a:p>
          <a:p>
            <a:pPr indent="0">
              <a:buFont typeface="Wingdings" panose="05000000000000000000" charset="0"/>
              <a:buNone/>
            </a:pPr>
            <a:r>
              <a:rPr lang="zh-CN" altLang="en-US" sz="4800" b="1">
                <a:latin typeface="楷体" panose="02010609060101010101" charset="-122"/>
                <a:ea typeface="楷体" panose="02010609060101010101" charset="-122"/>
                <a:cs typeface="楷体" panose="02010609060101010101" charset="-122"/>
                <a:sym typeface="+mn-ea"/>
              </a:rPr>
              <a:t>   在你日常</a:t>
            </a:r>
            <a:r>
              <a:rPr lang="zh-CN" altLang="en-US" sz="4800" b="1" u="sng">
                <a:latin typeface="楷体" panose="02010609060101010101" charset="-122"/>
                <a:ea typeface="楷体" panose="02010609060101010101" charset="-122"/>
                <a:cs typeface="楷体" panose="02010609060101010101" charset="-122"/>
                <a:sym typeface="+mn-ea"/>
              </a:rPr>
              <a:t>寻求神旨意</a:t>
            </a:r>
            <a:r>
              <a:rPr lang="zh-CN" altLang="en-US" sz="4800" b="1">
                <a:latin typeface="楷体" panose="02010609060101010101" charset="-122"/>
                <a:ea typeface="楷体" panose="02010609060101010101" charset="-122"/>
                <a:cs typeface="楷体" panose="02010609060101010101" charset="-122"/>
                <a:sym typeface="+mn-ea"/>
              </a:rPr>
              <a:t>的生活中，你大约放了多少的中心在读经上、多少在读其他的基督教书籍上？</a:t>
            </a:r>
            <a:endParaRPr lang="zh-CN" altLang="en-US" sz="4800" b="1">
              <a:latin typeface="楷体" panose="02010609060101010101" charset="-122"/>
              <a:ea typeface="楷体" panose="02010609060101010101" charset="-122"/>
              <a:cs typeface="楷体" panose="02010609060101010101" charset="-122"/>
              <a:sym typeface="+mn-ea"/>
            </a:endParaRPr>
          </a:p>
          <a:p>
            <a:pPr indent="0">
              <a:buFont typeface="Wingdings" panose="05000000000000000000" charset="0"/>
              <a:buNone/>
            </a:pPr>
            <a:r>
              <a:rPr lang="zh-CN" altLang="en-US" sz="4800" b="1">
                <a:latin typeface="楷体" panose="02010609060101010101" charset="-122"/>
                <a:ea typeface="楷体" panose="02010609060101010101" charset="-122"/>
                <a:cs typeface="楷体" panose="02010609060101010101" charset="-122"/>
                <a:sym typeface="+mn-ea"/>
              </a:rPr>
              <a:t>   你认为圣经之充足性的教义会使你放更多的中心在</a:t>
            </a:r>
            <a:r>
              <a:rPr lang="zh-CN" altLang="en-US" sz="4800" b="1" u="sng">
                <a:solidFill>
                  <a:srgbClr val="0000FF"/>
                </a:solidFill>
                <a:latin typeface="楷体" panose="02010609060101010101" charset="-122"/>
                <a:ea typeface="楷体" panose="02010609060101010101" charset="-122"/>
                <a:cs typeface="楷体" panose="02010609060101010101" charset="-122"/>
                <a:sym typeface="+mn-ea"/>
              </a:rPr>
              <a:t>读圣经本身</a:t>
            </a:r>
            <a:r>
              <a:rPr lang="zh-CN" altLang="en-US" sz="4800" b="1">
                <a:latin typeface="楷体" panose="02010609060101010101" charset="-122"/>
                <a:ea typeface="楷体" panose="02010609060101010101" charset="-122"/>
                <a:cs typeface="楷体" panose="02010609060101010101" charset="-122"/>
                <a:sym typeface="+mn-ea"/>
              </a:rPr>
              <a:t>吗？</a:t>
            </a:r>
            <a:endParaRPr lang="zh-CN" altLang="en-US" sz="4800" b="1">
              <a:latin typeface="楷体" panose="02010609060101010101" charset="-122"/>
              <a:ea typeface="楷体" panose="02010609060101010101" charset="-122"/>
              <a:cs typeface="楷体" panose="02010609060101010101" charset="-122"/>
              <a:sym typeface="+mn-ea"/>
            </a:endParaRPr>
          </a:p>
        </p:txBody>
      </p:sp>
    </p:spTree>
    <p:custDataLst>
      <p:tags r:id="rId2"/>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custDataLst>
              <p:tags r:id="rId1"/>
            </p:custDataLst>
          </p:nvPr>
        </p:nvSpPr>
        <p:spPr>
          <a:xfrm>
            <a:off x="2080895" y="25641"/>
            <a:ext cx="7768590" cy="584775"/>
          </a:xfrm>
          <a:prstGeom prst="rect">
            <a:avLst/>
          </a:prstGeom>
        </p:spPr>
        <p:txBody>
          <a:bodyPr wrap="square">
            <a:noAutofit/>
          </a:bodyPr>
          <a:lstStyle/>
          <a:p>
            <a:pPr algn="ctr"/>
            <a:r>
              <a:rPr lang="zh-CN" altLang="en-US" sz="4800" b="1">
                <a:latin typeface="楷体" panose="02010609060101010101" charset="-122"/>
                <a:ea typeface="楷体" panose="02010609060101010101" charset="-122"/>
                <a:sym typeface="+mn-ea"/>
              </a:rPr>
              <a:t>思考题</a:t>
            </a:r>
            <a:endParaRPr lang="zh-CN" altLang="en-US" sz="4800" b="1">
              <a:latin typeface="楷体" panose="02010609060101010101" charset="-122"/>
              <a:ea typeface="楷体" panose="02010609060101010101" charset="-122"/>
              <a:sym typeface="+mn-ea"/>
            </a:endParaRPr>
          </a:p>
        </p:txBody>
      </p:sp>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5" name="文本框 4"/>
          <p:cNvSpPr txBox="1"/>
          <p:nvPr/>
        </p:nvSpPr>
        <p:spPr>
          <a:xfrm>
            <a:off x="440055" y="838200"/>
            <a:ext cx="11311255" cy="5262245"/>
          </a:xfrm>
          <a:prstGeom prst="rect">
            <a:avLst/>
          </a:prstGeom>
          <a:noFill/>
        </p:spPr>
        <p:txBody>
          <a:bodyPr wrap="square" rtlCol="0">
            <a:spAutoFit/>
          </a:bodyPr>
          <a:p>
            <a:pPr indent="0">
              <a:buFont typeface="Wingdings" panose="05000000000000000000" charset="0"/>
              <a:buNone/>
            </a:pPr>
            <a:endParaRPr lang="zh-CN" altLang="en-US" sz="4800" b="1">
              <a:latin typeface="楷体" panose="02010609060101010101" charset="-122"/>
              <a:ea typeface="楷体" panose="02010609060101010101" charset="-122"/>
              <a:cs typeface="楷体" panose="02010609060101010101" charset="-122"/>
              <a:sym typeface="+mn-ea"/>
            </a:endParaRPr>
          </a:p>
          <a:p>
            <a:pPr indent="0">
              <a:buFont typeface="Wingdings" panose="05000000000000000000" charset="0"/>
              <a:buNone/>
            </a:pPr>
            <a:r>
              <a:rPr lang="en-US" altLang="zh-CN" sz="4800" b="1">
                <a:latin typeface="楷体" panose="02010609060101010101" charset="-122"/>
                <a:ea typeface="楷体" panose="02010609060101010101" charset="-122"/>
                <a:cs typeface="楷体" panose="02010609060101010101" charset="-122"/>
                <a:sym typeface="+mn-ea"/>
              </a:rPr>
              <a:t>2. </a:t>
            </a:r>
            <a:r>
              <a:rPr lang="zh-CN" altLang="en-US" sz="4800" b="1">
                <a:latin typeface="楷体" panose="02010609060101010101" charset="-122"/>
                <a:ea typeface="楷体" panose="02010609060101010101" charset="-122"/>
                <a:cs typeface="楷体" panose="02010609060101010101" charset="-122"/>
                <a:sym typeface="+mn-ea"/>
              </a:rPr>
              <a:t>有没有什么教义或道德的问题是你想搞清楚的？</a:t>
            </a:r>
            <a:endParaRPr lang="zh-CN" altLang="en-US" sz="4800" b="1">
              <a:latin typeface="楷体" panose="02010609060101010101" charset="-122"/>
              <a:ea typeface="楷体" panose="02010609060101010101" charset="-122"/>
              <a:cs typeface="楷体" panose="02010609060101010101" charset="-122"/>
              <a:sym typeface="+mn-ea"/>
            </a:endParaRPr>
          </a:p>
          <a:p>
            <a:pPr indent="0">
              <a:buFont typeface="Wingdings" panose="05000000000000000000" charset="0"/>
              <a:buNone/>
            </a:pPr>
            <a:endParaRPr lang="zh-CN" altLang="en-US" sz="4800" b="1">
              <a:latin typeface="楷体" panose="02010609060101010101" charset="-122"/>
              <a:ea typeface="楷体" panose="02010609060101010101" charset="-122"/>
              <a:cs typeface="楷体" panose="02010609060101010101" charset="-122"/>
              <a:sym typeface="+mn-ea"/>
            </a:endParaRPr>
          </a:p>
          <a:p>
            <a:pPr indent="0">
              <a:buFont typeface="Wingdings" panose="05000000000000000000" charset="0"/>
              <a:buNone/>
            </a:pPr>
            <a:r>
              <a:rPr lang="zh-CN" altLang="en-US" sz="4800" b="1">
                <a:latin typeface="楷体" panose="02010609060101010101" charset="-122"/>
                <a:ea typeface="楷体" panose="02010609060101010101" charset="-122"/>
                <a:cs typeface="楷体" panose="02010609060101010101" charset="-122"/>
                <a:sym typeface="+mn-ea"/>
              </a:rPr>
              <a:t>本章是否增加了你对圣经有能力提供那些问题之答案的信心？</a:t>
            </a:r>
            <a:endParaRPr lang="zh-CN" altLang="en-US" sz="4800" b="1">
              <a:latin typeface="楷体" panose="02010609060101010101" charset="-122"/>
              <a:ea typeface="楷体" panose="02010609060101010101" charset="-122"/>
              <a:cs typeface="楷体" panose="02010609060101010101" charset="-122"/>
              <a:sym typeface="+mn-ea"/>
            </a:endParaRPr>
          </a:p>
          <a:p>
            <a:pPr indent="0">
              <a:buFont typeface="Wingdings" panose="05000000000000000000" charset="0"/>
              <a:buNone/>
            </a:pPr>
            <a:endParaRPr lang="zh-CN" altLang="en-US" sz="4800" b="1">
              <a:latin typeface="楷体" panose="02010609060101010101" charset="-122"/>
              <a:ea typeface="楷体" panose="02010609060101010101" charset="-122"/>
              <a:cs typeface="楷体" panose="02010609060101010101" charset="-122"/>
              <a:sym typeface="+mn-ea"/>
            </a:endParaRPr>
          </a:p>
        </p:txBody>
      </p:sp>
    </p:spTree>
    <p:custDataLst>
      <p:tags r:id="rId2"/>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custDataLst>
              <p:tags r:id="rId1"/>
            </p:custDataLst>
          </p:nvPr>
        </p:nvSpPr>
        <p:spPr>
          <a:xfrm>
            <a:off x="2080895" y="25641"/>
            <a:ext cx="7768590" cy="584775"/>
          </a:xfrm>
          <a:prstGeom prst="rect">
            <a:avLst/>
          </a:prstGeom>
        </p:spPr>
        <p:txBody>
          <a:bodyPr wrap="square">
            <a:noAutofit/>
          </a:bodyPr>
          <a:lstStyle/>
          <a:p>
            <a:pPr algn="ctr"/>
            <a:r>
              <a:rPr lang="zh-CN" altLang="en-US" sz="4800" b="1">
                <a:latin typeface="楷体" panose="02010609060101010101" charset="-122"/>
                <a:ea typeface="楷体" panose="02010609060101010101" charset="-122"/>
                <a:sym typeface="+mn-ea"/>
              </a:rPr>
              <a:t>思考题</a:t>
            </a:r>
            <a:endParaRPr lang="zh-CN" altLang="en-US" sz="4800" b="1">
              <a:latin typeface="楷体" panose="02010609060101010101" charset="-122"/>
              <a:ea typeface="楷体" panose="02010609060101010101" charset="-122"/>
              <a:sym typeface="+mn-ea"/>
            </a:endParaRPr>
          </a:p>
        </p:txBody>
      </p:sp>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5" name="文本框 4"/>
          <p:cNvSpPr txBox="1"/>
          <p:nvPr/>
        </p:nvSpPr>
        <p:spPr>
          <a:xfrm>
            <a:off x="440055" y="838200"/>
            <a:ext cx="11311255" cy="6000750"/>
          </a:xfrm>
          <a:prstGeom prst="rect">
            <a:avLst/>
          </a:prstGeom>
          <a:noFill/>
        </p:spPr>
        <p:txBody>
          <a:bodyPr wrap="square" rtlCol="0">
            <a:spAutoFit/>
          </a:bodyPr>
          <a:p>
            <a:pPr indent="0">
              <a:buFont typeface="Wingdings" panose="05000000000000000000" charset="0"/>
              <a:buNone/>
            </a:pPr>
            <a:r>
              <a:rPr lang="en-US" altLang="zh-CN" sz="4800" b="1">
                <a:latin typeface="楷体" panose="02010609060101010101" charset="-122"/>
                <a:ea typeface="楷体" panose="02010609060101010101" charset="-122"/>
                <a:cs typeface="楷体" panose="02010609060101010101" charset="-122"/>
                <a:sym typeface="+mn-ea"/>
              </a:rPr>
              <a:t>3. </a:t>
            </a:r>
            <a:r>
              <a:rPr lang="zh-CN" altLang="en-US" sz="4800" b="1">
                <a:latin typeface="楷体" panose="02010609060101010101" charset="-122"/>
                <a:ea typeface="楷体" panose="02010609060101010101" charset="-122"/>
                <a:cs typeface="楷体" panose="02010609060101010101" charset="-122"/>
                <a:sym typeface="+mn-ea"/>
              </a:rPr>
              <a:t>假如圣经包含了所有我们在完全顺服祂上所需要知道的事，那么你认为以下所列的各样事情，在帮助我们寻求神的旨意上扮演什么角色：</a:t>
            </a:r>
            <a:endParaRPr lang="zh-CN" altLang="en-US" sz="4800" b="1">
              <a:latin typeface="楷体" panose="02010609060101010101" charset="-122"/>
              <a:ea typeface="楷体" panose="02010609060101010101" charset="-122"/>
              <a:cs typeface="楷体" panose="02010609060101010101" charset="-122"/>
              <a:sym typeface="+mn-ea"/>
            </a:endParaRPr>
          </a:p>
          <a:p>
            <a:pPr indent="0">
              <a:buFont typeface="Wingdings" panose="05000000000000000000" charset="0"/>
              <a:buNone/>
            </a:pPr>
            <a:endParaRPr lang="zh-CN" altLang="en-US" sz="4800" b="1">
              <a:latin typeface="楷体" panose="02010609060101010101" charset="-122"/>
              <a:ea typeface="楷体" panose="02010609060101010101" charset="-122"/>
              <a:cs typeface="楷体" panose="02010609060101010101" charset="-122"/>
              <a:sym typeface="+mn-ea"/>
            </a:endParaRPr>
          </a:p>
          <a:p>
            <a:pPr indent="0">
              <a:buFont typeface="Wingdings" panose="05000000000000000000" charset="0"/>
              <a:buNone/>
            </a:pPr>
            <a:r>
              <a:rPr lang="zh-CN" altLang="en-US" sz="4800" b="1">
                <a:latin typeface="楷体" panose="02010609060101010101" charset="-122"/>
                <a:ea typeface="楷体" panose="02010609060101010101" charset="-122"/>
                <a:cs typeface="楷体" panose="02010609060101010101" charset="-122"/>
                <a:sym typeface="+mn-ea"/>
              </a:rPr>
              <a:t>别人的忠告、讲道或圣经课程、</a:t>
            </a:r>
            <a:endParaRPr lang="zh-CN" altLang="en-US" sz="4800" b="1">
              <a:latin typeface="楷体" panose="02010609060101010101" charset="-122"/>
              <a:ea typeface="楷体" panose="02010609060101010101" charset="-122"/>
              <a:cs typeface="楷体" panose="02010609060101010101" charset="-122"/>
              <a:sym typeface="+mn-ea"/>
            </a:endParaRPr>
          </a:p>
          <a:p>
            <a:pPr indent="0">
              <a:buFont typeface="Wingdings" panose="05000000000000000000" charset="0"/>
              <a:buNone/>
            </a:pPr>
            <a:r>
              <a:rPr lang="zh-CN" altLang="en-US" sz="4800" b="1">
                <a:latin typeface="楷体" panose="02010609060101010101" charset="-122"/>
                <a:ea typeface="楷体" panose="02010609060101010101" charset="-122"/>
                <a:cs typeface="楷体" panose="02010609060101010101" charset="-122"/>
                <a:sym typeface="+mn-ea"/>
              </a:rPr>
              <a:t>我们的良心、我们的感受、</a:t>
            </a:r>
            <a:endParaRPr lang="zh-CN" altLang="en-US" sz="4800" b="1">
              <a:latin typeface="楷体" panose="02010609060101010101" charset="-122"/>
              <a:ea typeface="楷体" panose="02010609060101010101" charset="-122"/>
              <a:cs typeface="楷体" panose="02010609060101010101" charset="-122"/>
              <a:sym typeface="+mn-ea"/>
            </a:endParaRPr>
          </a:p>
          <a:p>
            <a:pPr indent="0">
              <a:buFont typeface="Wingdings" panose="05000000000000000000" charset="0"/>
              <a:buNone/>
            </a:pPr>
            <a:r>
              <a:rPr lang="zh-CN" altLang="en-US" sz="4800" b="1">
                <a:latin typeface="楷体" panose="02010609060101010101" charset="-122"/>
                <a:ea typeface="楷体" panose="02010609060101010101" charset="-122"/>
                <a:cs typeface="楷体" panose="02010609060101010101" charset="-122"/>
                <a:sym typeface="+mn-ea"/>
              </a:rPr>
              <a:t>圣灵的引导、环境的改变？</a:t>
            </a:r>
            <a:endParaRPr lang="zh-CN" altLang="en-US" sz="4800" b="1">
              <a:latin typeface="楷体" panose="02010609060101010101" charset="-122"/>
              <a:ea typeface="楷体" panose="02010609060101010101" charset="-122"/>
              <a:cs typeface="楷体" panose="02010609060101010101" charset="-122"/>
              <a:sym typeface="+mn-ea"/>
            </a:endParaRPr>
          </a:p>
        </p:txBody>
      </p:sp>
    </p:spTree>
    <p:custDataLst>
      <p:tags r:id="rId2"/>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custDataLst>
              <p:tags r:id="rId1"/>
            </p:custDataLst>
          </p:nvPr>
        </p:nvSpPr>
        <p:spPr>
          <a:xfrm>
            <a:off x="2080895" y="25641"/>
            <a:ext cx="7768590" cy="584775"/>
          </a:xfrm>
          <a:prstGeom prst="rect">
            <a:avLst/>
          </a:prstGeom>
        </p:spPr>
        <p:txBody>
          <a:bodyPr wrap="square">
            <a:noAutofit/>
          </a:bodyPr>
          <a:lstStyle/>
          <a:p>
            <a:pPr algn="ctr"/>
            <a:r>
              <a:rPr lang="zh-CN" altLang="en-US" sz="4800" b="1">
                <a:latin typeface="楷体" panose="02010609060101010101" charset="-122"/>
                <a:ea typeface="楷体" panose="02010609060101010101" charset="-122"/>
                <a:sym typeface="+mn-ea"/>
              </a:rPr>
              <a:t>思考题</a:t>
            </a:r>
            <a:endParaRPr lang="zh-CN" altLang="en-US" sz="4800" b="1">
              <a:latin typeface="楷体" panose="02010609060101010101" charset="-122"/>
              <a:ea typeface="楷体" panose="02010609060101010101" charset="-122"/>
              <a:sym typeface="+mn-ea"/>
            </a:endParaRPr>
          </a:p>
        </p:txBody>
      </p:sp>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5" name="文本框 4"/>
          <p:cNvSpPr txBox="1"/>
          <p:nvPr/>
        </p:nvSpPr>
        <p:spPr>
          <a:xfrm>
            <a:off x="440055" y="838200"/>
            <a:ext cx="11311255" cy="2306955"/>
          </a:xfrm>
          <a:prstGeom prst="rect">
            <a:avLst/>
          </a:prstGeom>
          <a:noFill/>
        </p:spPr>
        <p:txBody>
          <a:bodyPr wrap="square" rtlCol="0">
            <a:spAutoFit/>
          </a:bodyPr>
          <a:p>
            <a:pPr indent="0">
              <a:buFont typeface="Wingdings" panose="05000000000000000000" charset="0"/>
              <a:buNone/>
            </a:pPr>
            <a:r>
              <a:rPr sz="4800" b="1">
                <a:latin typeface="楷体" panose="02010609060101010101" charset="-122"/>
                <a:ea typeface="楷体" panose="02010609060101010101" charset="-122"/>
                <a:cs typeface="楷体" panose="02010609060101010101" charset="-122"/>
                <a:sym typeface="+mn-ea"/>
              </a:rPr>
              <a:t>4. 祷告在寻求神引导上扮演什么角色？</a:t>
            </a:r>
            <a:endParaRPr sz="4800" b="1">
              <a:latin typeface="楷体" panose="02010609060101010101" charset="-122"/>
              <a:ea typeface="楷体" panose="02010609060101010101" charset="-122"/>
              <a:cs typeface="楷体" panose="02010609060101010101" charset="-122"/>
              <a:sym typeface="+mn-ea"/>
            </a:endParaRPr>
          </a:p>
          <a:p>
            <a:pPr indent="0">
              <a:buFont typeface="Wingdings" panose="05000000000000000000" charset="0"/>
              <a:buNone/>
            </a:pPr>
            <a:endParaRPr sz="4800" b="1">
              <a:latin typeface="楷体" panose="02010609060101010101" charset="-122"/>
              <a:ea typeface="楷体" panose="02010609060101010101" charset="-122"/>
              <a:cs typeface="楷体" panose="02010609060101010101" charset="-122"/>
              <a:sym typeface="+mn-ea"/>
            </a:endParaRPr>
          </a:p>
          <a:p>
            <a:pPr indent="0">
              <a:buFont typeface="Wingdings" panose="05000000000000000000" charset="0"/>
              <a:buNone/>
            </a:pPr>
            <a:r>
              <a:rPr sz="4800" b="1">
                <a:latin typeface="楷体" panose="02010609060101010101" charset="-122"/>
                <a:ea typeface="楷体" panose="02010609060101010101" charset="-122"/>
                <a:cs typeface="楷体" panose="02010609060101010101" charset="-122"/>
                <a:sym typeface="+mn-ea"/>
              </a:rPr>
              <a:t>我们应当祷告些什么？</a:t>
            </a:r>
            <a:endParaRPr sz="4800" b="1">
              <a:latin typeface="楷体" panose="02010609060101010101" charset="-122"/>
              <a:ea typeface="楷体" panose="02010609060101010101" charset="-122"/>
              <a:cs typeface="楷体" panose="02010609060101010101" charset="-122"/>
              <a:sym typeface="+mn-ea"/>
            </a:endParaRPr>
          </a:p>
        </p:txBody>
      </p:sp>
    </p:spTree>
    <p:custDataLst>
      <p:tags r:id="rId2"/>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custDataLst>
              <p:tags r:id="rId1"/>
            </p:custDataLst>
          </p:nvPr>
        </p:nvSpPr>
        <p:spPr>
          <a:xfrm>
            <a:off x="4475737" y="1690957"/>
            <a:ext cx="3241072" cy="12602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400"/>
          </a:p>
        </p:txBody>
      </p:sp>
      <p:sp>
        <p:nvSpPr>
          <p:cNvPr id="6" name="燕尾形 5"/>
          <p:cNvSpPr/>
          <p:nvPr>
            <p:custDataLst>
              <p:tags r:id="rId2"/>
            </p:custDataLst>
          </p:nvPr>
        </p:nvSpPr>
        <p:spPr>
          <a:xfrm rot="5400000">
            <a:off x="5666628" y="2506145"/>
            <a:ext cx="858023" cy="1847063"/>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2400">
              <a:solidFill>
                <a:schemeClr val="tx1"/>
              </a:solidFill>
            </a:endParaRPr>
          </a:p>
        </p:txBody>
      </p:sp>
      <p:sp>
        <p:nvSpPr>
          <p:cNvPr id="27" name="矩形 26"/>
          <p:cNvSpPr/>
          <p:nvPr>
            <p:custDataLst>
              <p:tags r:id="rId3"/>
            </p:custDataLst>
          </p:nvPr>
        </p:nvSpPr>
        <p:spPr>
          <a:xfrm>
            <a:off x="1089025" y="4414520"/>
            <a:ext cx="10808970" cy="2073910"/>
          </a:xfrm>
          <a:prstGeom prst="rect">
            <a:avLst/>
          </a:prstGeom>
        </p:spPr>
        <p:txBody>
          <a:bodyPr wrap="square" anchor="ctr" anchorCtr="0">
            <a:normAutofit fontScale="50000"/>
          </a:bodyPr>
          <a:lstStyle/>
          <a:p>
            <a:pPr algn="l">
              <a:lnSpc>
                <a:spcPct val="120000"/>
              </a:lnSpc>
            </a:pPr>
            <a:endParaRPr lang="en-US" altLang="zh-CN" sz="4000" b="1">
              <a:sym typeface="+mn-ea"/>
            </a:endParaRPr>
          </a:p>
          <a:p>
            <a:pPr algn="l">
              <a:lnSpc>
                <a:spcPct val="120000"/>
              </a:lnSpc>
            </a:pPr>
            <a:r>
              <a:rPr lang="en-US" altLang="zh-CN" sz="4400" b="1">
                <a:sym typeface="+mn-ea"/>
              </a:rPr>
              <a:t>1. Louis Berkhof ST</a:t>
            </a:r>
            <a:endParaRPr lang="en-US" altLang="zh-CN" sz="4400" b="1">
              <a:sym typeface="+mn-ea"/>
            </a:endParaRPr>
          </a:p>
          <a:p>
            <a:pPr algn="l">
              <a:lnSpc>
                <a:spcPct val="120000"/>
              </a:lnSpc>
            </a:pPr>
            <a:r>
              <a:rPr lang="en-US" altLang="zh-CN" sz="4400" b="1">
                <a:sym typeface="+mn-ea"/>
              </a:rPr>
              <a:t>2. </a:t>
            </a:r>
            <a:r>
              <a:rPr lang="zh-CN" altLang="en-US" sz="4400" b="1">
                <a:sym typeface="+mn-ea"/>
              </a:rPr>
              <a:t>林慈信牧师讲解</a:t>
            </a:r>
            <a:r>
              <a:rPr lang="en-US" altLang="zh-CN" sz="4400" b="1">
                <a:sym typeface="+mn-ea"/>
              </a:rPr>
              <a:t>Louis Berkhof</a:t>
            </a:r>
            <a:r>
              <a:rPr lang="zh-CN" altLang="en-US" sz="4400" b="1">
                <a:sym typeface="+mn-ea"/>
              </a:rPr>
              <a:t>之</a:t>
            </a:r>
            <a:r>
              <a:rPr lang="en-US" altLang="zh-CN" sz="4400" b="1">
                <a:sym typeface="+mn-ea"/>
              </a:rPr>
              <a:t>ST </a:t>
            </a:r>
            <a:r>
              <a:rPr lang="zh-CN" altLang="en-US" sz="4400" b="1">
                <a:sym typeface="+mn-ea"/>
              </a:rPr>
              <a:t>系统神学</a:t>
            </a:r>
            <a:endParaRPr lang="en-US" altLang="zh-CN" sz="4400" b="1">
              <a:sym typeface="+mn-ea"/>
            </a:endParaRPr>
          </a:p>
          <a:p>
            <a:pPr algn="l">
              <a:lnSpc>
                <a:spcPct val="120000"/>
              </a:lnSpc>
            </a:pPr>
            <a:r>
              <a:rPr lang="en-US" altLang="zh-CN" sz="4400" b="1">
                <a:sym typeface="+mn-ea"/>
              </a:rPr>
              <a:t>http://rbpc.sg/repo/LouisBerkhofBySamLing/000010%20Berkhof%20Class%20Notes%20Luke%20Luo%20110311.pdf</a:t>
            </a:r>
            <a:endParaRPr lang="en-US" altLang="zh-CN" sz="4400" b="1">
              <a:sym typeface="+mn-ea"/>
            </a:endParaRPr>
          </a:p>
          <a:p>
            <a:pPr algn="l">
              <a:lnSpc>
                <a:spcPct val="120000"/>
              </a:lnSpc>
            </a:pPr>
            <a:endParaRPr lang="zh-CN" altLang="en-US" sz="2400" dirty="0"/>
          </a:p>
        </p:txBody>
      </p:sp>
      <p:sp>
        <p:nvSpPr>
          <p:cNvPr id="9" name="文本框 8"/>
          <p:cNvSpPr txBox="1"/>
          <p:nvPr>
            <p:custDataLst>
              <p:tags r:id="rId4"/>
            </p:custDataLst>
          </p:nvPr>
        </p:nvSpPr>
        <p:spPr>
          <a:xfrm>
            <a:off x="838200" y="365125"/>
            <a:ext cx="10515600" cy="1325563"/>
          </a:xfrm>
          <a:prstGeom prst="rect">
            <a:avLst/>
          </a:prstGeom>
        </p:spPr>
        <p:txBody>
          <a:bodyPr vert="horz" lIns="91440" tIns="45720" rIns="91440" bIns="45720" rtlCol="0" anchor="ctr">
            <a:normAutofit/>
          </a:bodyPr>
          <a:lstStyle>
            <a:lvl1pPr>
              <a:lnSpc>
                <a:spcPct val="90000"/>
              </a:lnSpc>
              <a:spcBef>
                <a:spcPct val="0"/>
              </a:spcBef>
              <a:buNone/>
              <a:defRPr sz="4400" b="1">
                <a:solidFill>
                  <a:schemeClr val="accent1"/>
                </a:solidFill>
                <a:latin typeface="+mj-lt"/>
                <a:ea typeface="+mj-ea"/>
                <a:cs typeface="+mj-cs"/>
              </a:defRPr>
            </a:lvl1pPr>
          </a:lstStyle>
          <a:p>
            <a:r>
              <a:rPr lang="zh-CN" altLang="en-US" dirty="0">
                <a:latin typeface="楷体" panose="02010609060101010101" charset="-122"/>
                <a:ea typeface="楷体" panose="02010609060101010101" charset="-122"/>
              </a:rPr>
              <a:t>其它参考资料</a:t>
            </a:r>
            <a:endParaRPr lang="zh-CN" altLang="en-US" dirty="0">
              <a:latin typeface="楷体" panose="02010609060101010101" charset="-122"/>
              <a:ea typeface="楷体" panose="02010609060101010101" charset="-122"/>
            </a:endParaRPr>
          </a:p>
        </p:txBody>
      </p:sp>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Tree>
    <p:custDataLst>
      <p:tags r:id="rId5"/>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custDataLst>
              <p:tags r:id="rId1"/>
            </p:custDataLst>
          </p:nvPr>
        </p:nvSpPr>
        <p:spPr>
          <a:xfrm>
            <a:off x="2070735" y="99936"/>
            <a:ext cx="7768590" cy="584775"/>
          </a:xfrm>
          <a:prstGeom prst="rect">
            <a:avLst/>
          </a:prstGeom>
        </p:spPr>
        <p:txBody>
          <a:bodyPr wrap="square">
            <a:noAutofit/>
          </a:bodyPr>
          <a:lstStyle/>
          <a:p>
            <a:pPr algn="ctr"/>
            <a:r>
              <a:rPr lang="zh-CN" altLang="en-US" sz="4800" b="1">
                <a:latin typeface="楷体" panose="02010609060101010101" charset="-122"/>
                <a:ea typeface="楷体" panose="02010609060101010101" charset="-122"/>
                <a:cs typeface="楷体" panose="02010609060101010101" charset="-122"/>
                <a:sym typeface="+mn-ea"/>
              </a:rPr>
              <a:t>前言</a:t>
            </a:r>
            <a:endParaRPr lang="zh-CN" altLang="en-US" sz="4800" b="1">
              <a:latin typeface="楷体" panose="02010609060101010101" charset="-122"/>
              <a:ea typeface="楷体" panose="02010609060101010101" charset="-122"/>
              <a:cs typeface="楷体" panose="02010609060101010101" charset="-122"/>
              <a:sym typeface="+mn-ea"/>
            </a:endParaRPr>
          </a:p>
        </p:txBody>
      </p:sp>
      <p:sp>
        <p:nvSpPr>
          <p:cNvPr id="27" name="矩形 26"/>
          <p:cNvSpPr/>
          <p:nvPr>
            <p:custDataLst>
              <p:tags r:id="rId2"/>
            </p:custDataLst>
          </p:nvPr>
        </p:nvSpPr>
        <p:spPr>
          <a:xfrm>
            <a:off x="19050" y="923925"/>
            <a:ext cx="12159615" cy="4598670"/>
          </a:xfrm>
          <a:prstGeom prst="rect">
            <a:avLst/>
          </a:prstGeom>
        </p:spPr>
        <p:txBody>
          <a:bodyPr wrap="square" anchor="t"/>
          <a:lstStyle/>
          <a:p>
            <a:pPr marL="342900" indent="-342900" algn="just">
              <a:lnSpc>
                <a:spcPct val="130000"/>
              </a:lnSpc>
              <a:buFont typeface="Wingdings" panose="05000000000000000000" charset="0"/>
              <a:buChar char="l"/>
            </a:pP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我们除了拥有圣经中神的话语以外，是否还应该向神寻求其他的话语？</a:t>
            </a: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endParaRPr lang="zh-CN" altLang="en-US" sz="36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endParaRPr lang="zh-CN" altLang="en-US" sz="36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98780" lvl="1" indent="-342900" algn="just">
              <a:lnSpc>
                <a:spcPct val="130000"/>
              </a:lnSpc>
              <a:buFont typeface="Wingdings" panose="05000000000000000000" charset="0"/>
              <a:buChar char="l"/>
            </a:pP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lvl="2" indent="0" algn="just">
              <a:lnSpc>
                <a:spcPct val="130000"/>
              </a:lnSpc>
              <a:buFont typeface="Wingdings" panose="05000000000000000000" charset="0"/>
              <a:buNone/>
            </a:pPr>
            <a:endPar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algn="just">
              <a:lnSpc>
                <a:spcPct val="130000"/>
              </a:lnSpc>
            </a:pPr>
            <a:endPar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p:txBody>
      </p:sp>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Tree>
    <p:custDataLst>
      <p:tags r:id="rId3"/>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t>内容提要</a:t>
            </a:r>
            <a:endParaRPr lang="zh-CN" altLang="en-US" b="1"/>
          </a:p>
        </p:txBody>
      </p:sp>
      <p:sp>
        <p:nvSpPr>
          <p:cNvPr id="3" name="内容占位符 2"/>
          <p:cNvSpPr>
            <a:spLocks noGrp="1"/>
          </p:cNvSpPr>
          <p:nvPr>
            <p:ph idx="1"/>
          </p:nvPr>
        </p:nvSpPr>
        <p:spPr>
          <a:xfrm>
            <a:off x="2710815" y="1562100"/>
            <a:ext cx="6479540" cy="3815715"/>
          </a:xfrm>
        </p:spPr>
        <p:txBody>
          <a:bodyPr>
            <a:normAutofit fontScale="90000"/>
          </a:bodyPr>
          <a:p>
            <a:endParaRPr lang="en-US" altLang="zh-CN" b="1">
              <a:latin typeface="楷体" panose="02010609060101010101" charset="-122"/>
              <a:ea typeface="楷体" panose="02010609060101010101" charset="-122"/>
              <a:cs typeface="楷体" panose="02010609060101010101" charset="-122"/>
            </a:endParaRPr>
          </a:p>
          <a:p>
            <a:endParaRPr lang="en-US" altLang="zh-CN" sz="2800" b="1">
              <a:solidFill>
                <a:srgbClr val="0000FF"/>
              </a:solidFill>
              <a:latin typeface="楷体" panose="02010609060101010101" charset="-122"/>
              <a:ea typeface="楷体" panose="02010609060101010101" charset="-122"/>
              <a:cs typeface="楷体" panose="02010609060101010101" charset="-122"/>
            </a:endParaRPr>
          </a:p>
          <a:p>
            <a:r>
              <a:rPr lang="en-US" altLang="zh-CN" sz="2800" b="1">
                <a:solidFill>
                  <a:srgbClr val="0000FF"/>
                </a:solidFill>
                <a:latin typeface="楷体" panose="02010609060101010101" charset="-122"/>
                <a:ea typeface="楷体" panose="02010609060101010101" charset="-122"/>
                <a:cs typeface="楷体" panose="02010609060101010101" charset="-122"/>
              </a:rPr>
              <a:t>A. </a:t>
            </a:r>
            <a:r>
              <a:rPr lang="zh-CN" altLang="en-US" sz="2800" b="1">
                <a:solidFill>
                  <a:srgbClr val="0000FF"/>
                </a:solidFill>
                <a:latin typeface="楷体" panose="02010609060101010101" charset="-122"/>
                <a:ea typeface="楷体" panose="02010609060101010101" charset="-122"/>
                <a:cs typeface="楷体" panose="02010609060101010101" charset="-122"/>
              </a:rPr>
              <a:t>什么是</a:t>
            </a:r>
            <a:r>
              <a:rPr lang="en-US" altLang="zh-CN" sz="2800" b="1">
                <a:solidFill>
                  <a:srgbClr val="0000FF"/>
                </a:solidFill>
                <a:latin typeface="楷体" panose="02010609060101010101" charset="-122"/>
                <a:ea typeface="楷体" panose="02010609060101010101" charset="-122"/>
                <a:cs typeface="楷体" panose="02010609060101010101" charset="-122"/>
              </a:rPr>
              <a:t>“</a:t>
            </a:r>
            <a:r>
              <a:rPr lang="zh-CN" altLang="en-US" sz="2800" b="1">
                <a:solidFill>
                  <a:srgbClr val="0000FF"/>
                </a:solidFill>
                <a:latin typeface="楷体" panose="02010609060101010101" charset="-122"/>
                <a:ea typeface="楷体" panose="02010609060101010101" charset="-122"/>
                <a:cs typeface="楷体" panose="02010609060101010101" charset="-122"/>
              </a:rPr>
              <a:t>圣经的充足性</a:t>
            </a:r>
            <a:r>
              <a:rPr lang="en-US" altLang="zh-CN" sz="2800" b="1">
                <a:solidFill>
                  <a:srgbClr val="0000FF"/>
                </a:solidFill>
                <a:latin typeface="楷体" panose="02010609060101010101" charset="-122"/>
                <a:ea typeface="楷体" panose="02010609060101010101" charset="-122"/>
                <a:cs typeface="楷体" panose="02010609060101010101" charset="-122"/>
              </a:rPr>
              <a:t>”</a:t>
            </a:r>
            <a:endParaRPr lang="en-US" altLang="zh-CN" sz="2800" b="1">
              <a:solidFill>
                <a:srgbClr val="0000FF"/>
              </a:solidFill>
              <a:latin typeface="楷体" panose="02010609060101010101" charset="-122"/>
              <a:ea typeface="楷体" panose="02010609060101010101" charset="-122"/>
              <a:cs typeface="楷体" panose="02010609060101010101" charset="-122"/>
            </a:endParaRPr>
          </a:p>
          <a:p>
            <a:r>
              <a:rPr lang="en-US" altLang="zh-CN" sz="2800" b="1">
                <a:solidFill>
                  <a:srgbClr val="0000FF"/>
                </a:solidFill>
                <a:latin typeface="楷体" panose="02010609060101010101" charset="-122"/>
                <a:ea typeface="楷体" panose="02010609060101010101" charset="-122"/>
                <a:cs typeface="楷体" panose="02010609060101010101" charset="-122"/>
              </a:rPr>
              <a:t>B. </a:t>
            </a:r>
            <a:r>
              <a:rPr lang="zh-CN" altLang="en-US" sz="2800" b="1">
                <a:solidFill>
                  <a:srgbClr val="0000FF"/>
                </a:solidFill>
                <a:latin typeface="楷体" panose="02010609060101010101" charset="-122"/>
                <a:ea typeface="楷体" panose="02010609060101010101" charset="-122"/>
                <a:cs typeface="楷体" panose="02010609060101010101" charset="-122"/>
              </a:rPr>
              <a:t>在</a:t>
            </a:r>
            <a:r>
              <a:rPr lang="zh-CN" altLang="en-US" sz="2800" b="1">
                <a:solidFill>
                  <a:srgbClr val="0000FF"/>
                </a:solidFill>
                <a:latin typeface="楷体" panose="02010609060101010101" charset="-122"/>
                <a:ea typeface="楷体" panose="02010609060101010101" charset="-122"/>
                <a:cs typeface="楷体" panose="02010609060101010101" charset="-122"/>
              </a:rPr>
              <a:t>每一个主题上，圣经都是充足的</a:t>
            </a:r>
            <a:endParaRPr lang="zh-CN" altLang="en-US" sz="2800" b="1">
              <a:solidFill>
                <a:srgbClr val="0000FF"/>
              </a:solidFill>
              <a:latin typeface="楷体" panose="02010609060101010101" charset="-122"/>
              <a:ea typeface="楷体" panose="02010609060101010101" charset="-122"/>
              <a:cs typeface="楷体" panose="02010609060101010101" charset="-122"/>
            </a:endParaRPr>
          </a:p>
          <a:p>
            <a:r>
              <a:rPr lang="en-US" altLang="zh-CN" sz="2800" b="1">
                <a:solidFill>
                  <a:srgbClr val="0000FF"/>
                </a:solidFill>
                <a:latin typeface="楷体" panose="02010609060101010101" charset="-122"/>
                <a:ea typeface="楷体" panose="02010609060101010101" charset="-122"/>
                <a:cs typeface="楷体" panose="02010609060101010101" charset="-122"/>
              </a:rPr>
              <a:t>C. </a:t>
            </a:r>
            <a:r>
              <a:rPr lang="zh-CN" altLang="en-US" sz="2800" b="1">
                <a:solidFill>
                  <a:srgbClr val="0000FF"/>
                </a:solidFill>
                <a:latin typeface="楷体" panose="02010609060101010101" charset="-122"/>
                <a:ea typeface="楷体" panose="02010609060101010101" charset="-122"/>
                <a:cs typeface="楷体" panose="02010609060101010101" charset="-122"/>
              </a:rPr>
              <a:t>救赎史每一个阶段的圣经话语都是充足的</a:t>
            </a:r>
            <a:endParaRPr lang="zh-CN" altLang="en-US" sz="2800" b="1">
              <a:solidFill>
                <a:srgbClr val="0000FF"/>
              </a:solidFill>
              <a:latin typeface="楷体" panose="02010609060101010101" charset="-122"/>
              <a:ea typeface="楷体" panose="02010609060101010101" charset="-122"/>
              <a:cs typeface="楷体" panose="02010609060101010101" charset="-122"/>
            </a:endParaRPr>
          </a:p>
          <a:p>
            <a:r>
              <a:rPr lang="en-US" altLang="zh-CN" sz="2800" b="1">
                <a:solidFill>
                  <a:srgbClr val="0000FF"/>
                </a:solidFill>
                <a:latin typeface="楷体" panose="02010609060101010101" charset="-122"/>
                <a:ea typeface="楷体" panose="02010609060101010101" charset="-122"/>
                <a:cs typeface="楷体" panose="02010609060101010101" charset="-122"/>
              </a:rPr>
              <a:t>D. “</a:t>
            </a:r>
            <a:r>
              <a:rPr lang="zh-CN" altLang="en-US" sz="2800" b="1">
                <a:solidFill>
                  <a:srgbClr val="0000FF"/>
                </a:solidFill>
                <a:latin typeface="楷体" panose="02010609060101010101" charset="-122"/>
                <a:ea typeface="楷体" panose="02010609060101010101" charset="-122"/>
                <a:cs typeface="楷体" panose="02010609060101010101" charset="-122"/>
              </a:rPr>
              <a:t>圣经充足性</a:t>
            </a:r>
            <a:r>
              <a:rPr lang="en-US" altLang="zh-CN" sz="2800" b="1">
                <a:solidFill>
                  <a:srgbClr val="0000FF"/>
                </a:solidFill>
                <a:latin typeface="楷体" panose="02010609060101010101" charset="-122"/>
                <a:ea typeface="楷体" panose="02010609060101010101" charset="-122"/>
                <a:cs typeface="楷体" panose="02010609060101010101" charset="-122"/>
              </a:rPr>
              <a:t>”</a:t>
            </a:r>
            <a:r>
              <a:rPr lang="zh-CN" altLang="en-US" sz="2800" b="1">
                <a:solidFill>
                  <a:srgbClr val="0000FF"/>
                </a:solidFill>
                <a:latin typeface="楷体" panose="02010609060101010101" charset="-122"/>
                <a:ea typeface="楷体" panose="02010609060101010101" charset="-122"/>
                <a:cs typeface="楷体" panose="02010609060101010101" charset="-122"/>
              </a:rPr>
              <a:t>教义的实际应用</a:t>
            </a:r>
            <a:endParaRPr lang="zh-CN" altLang="en-US" sz="2200" b="1">
              <a:latin typeface="楷体" panose="02010609060101010101" charset="-122"/>
              <a:ea typeface="楷体" panose="02010609060101010101" charset="-122"/>
              <a:cs typeface="楷体" panose="02010609060101010101" charset="-122"/>
              <a:sym typeface="+mn-ea"/>
            </a:endParaRPr>
          </a:p>
          <a:p>
            <a:endParaRPr lang="zh-CN" altLang="en-US" b="1">
              <a:latin typeface="楷体" panose="02010609060101010101" charset="-122"/>
              <a:ea typeface="楷体" panose="02010609060101010101" charset="-122"/>
              <a:cs typeface="楷体" panose="02010609060101010101" charset="-122"/>
              <a:sym typeface="+mn-ea"/>
            </a:endParaRPr>
          </a:p>
          <a:p>
            <a:endParaRPr lang="en-US" altLang="zh-CN">
              <a:latin typeface="楷体" panose="02010609060101010101" charset="-122"/>
              <a:ea typeface="楷体" panose="02010609060101010101" charset="-122"/>
              <a:cs typeface="楷体" panose="02010609060101010101" charset="-122"/>
              <a:sym typeface="+mn-ea"/>
            </a:endParaRPr>
          </a:p>
        </p:txBody>
      </p:sp>
      <p:sp>
        <p:nvSpPr>
          <p:cNvPr id="5" name="灯片编号占位符 4"/>
          <p:cNvSpPr>
            <a:spLocks noGrp="1"/>
          </p:cNvSpPr>
          <p:nvPr>
            <p:ph type="sldNum" sz="quarter" idx="12"/>
          </p:nvPr>
        </p:nvSpPr>
        <p:spPr/>
        <p:txBody>
          <a:bodyPr/>
          <a:p>
            <a:fld id="{76D3055B-5BEA-4B5F-A012-D630FB90DD8D}" type="slidenum">
              <a:rPr lang="zh-CN" altLang="en-US" smtClean="0"/>
            </a:fld>
            <a:endParaRPr lang="zh-CN" altLang="en-US"/>
          </a:p>
        </p:txBody>
      </p:sp>
      <p:sp>
        <p:nvSpPr>
          <p:cNvPr id="4" name="文本框 3"/>
          <p:cNvSpPr txBox="1"/>
          <p:nvPr/>
        </p:nvSpPr>
        <p:spPr>
          <a:xfrm>
            <a:off x="1898015" y="96520"/>
            <a:ext cx="7781290" cy="922020"/>
          </a:xfrm>
          <a:prstGeom prst="rect">
            <a:avLst/>
          </a:prstGeom>
          <a:noFill/>
        </p:spPr>
        <p:txBody>
          <a:bodyPr wrap="square" rtlCol="0">
            <a:spAutoFit/>
            <a:scene3d>
              <a:camera prst="orthographicFront"/>
              <a:lightRig rig="threePt" dir="t"/>
            </a:scene3d>
          </a:bodyPr>
          <a:p>
            <a:pPr algn="ctr"/>
            <a:endParaRPr lang="zh-CN" altLang="en-US" sz="5400" b="1" dirty="0">
              <a:solidFill>
                <a:schemeClr val="accent6">
                  <a:lumMod val="50000"/>
                </a:schemeClr>
              </a:solidFill>
              <a:latin typeface="楷体" panose="02010609060101010101" charset="-122"/>
              <a:ea typeface="楷体" panose="02010609060101010101" charset="-122"/>
              <a:cs typeface="+mj-cs"/>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custDataLst>
              <p:tags r:id="rId1"/>
            </p:custDataLst>
          </p:nvPr>
        </p:nvSpPr>
        <p:spPr>
          <a:xfrm>
            <a:off x="2070735" y="99936"/>
            <a:ext cx="7768590" cy="584775"/>
          </a:xfrm>
          <a:prstGeom prst="rect">
            <a:avLst/>
          </a:prstGeom>
        </p:spPr>
        <p:txBody>
          <a:bodyPr wrap="square">
            <a:noAutofit/>
          </a:bodyPr>
          <a:lstStyle/>
          <a:p>
            <a:pPr algn="ctr"/>
            <a:r>
              <a:rPr lang="en-US" altLang="zh-CN" sz="4800" b="1">
                <a:latin typeface="楷体" panose="02010609060101010101" charset="-122"/>
                <a:ea typeface="楷体" panose="02010609060101010101" charset="-122"/>
                <a:cs typeface="楷体" panose="02010609060101010101" charset="-122"/>
                <a:sym typeface="+mn-ea"/>
              </a:rPr>
              <a:t>A. </a:t>
            </a:r>
            <a:r>
              <a:rPr lang="en-US" sz="4800" b="1">
                <a:latin typeface="楷体" panose="02010609060101010101" charset="-122"/>
                <a:ea typeface="楷体" panose="02010609060101010101" charset="-122"/>
                <a:cs typeface="楷体" panose="02010609060101010101" charset="-122"/>
                <a:sym typeface="+mn-ea"/>
              </a:rPr>
              <a:t>“</a:t>
            </a:r>
            <a:r>
              <a:rPr lang="zh-CN" altLang="en-US" sz="4800" b="1">
                <a:latin typeface="楷体" panose="02010609060101010101" charset="-122"/>
                <a:ea typeface="楷体" panose="02010609060101010101" charset="-122"/>
                <a:cs typeface="楷体" panose="02010609060101010101" charset="-122"/>
                <a:sym typeface="+mn-ea"/>
              </a:rPr>
              <a:t>圣经的充足性</a:t>
            </a:r>
            <a:r>
              <a:rPr lang="en-US" sz="4800" b="1">
                <a:latin typeface="楷体" panose="02010609060101010101" charset="-122"/>
                <a:ea typeface="楷体" panose="02010609060101010101" charset="-122"/>
                <a:cs typeface="楷体" panose="02010609060101010101" charset="-122"/>
                <a:sym typeface="+mn-ea"/>
              </a:rPr>
              <a:t>”</a:t>
            </a:r>
            <a:r>
              <a:rPr lang="zh-CN" altLang="en-US" sz="4800" b="1">
                <a:latin typeface="楷体" panose="02010609060101010101" charset="-122"/>
                <a:ea typeface="楷体" panose="02010609060101010101" charset="-122"/>
                <a:cs typeface="楷体" panose="02010609060101010101" charset="-122"/>
                <a:sym typeface="+mn-ea"/>
              </a:rPr>
              <a:t>定义</a:t>
            </a:r>
            <a:endParaRPr lang="zh-CN" altLang="en-US" sz="4800" b="1">
              <a:latin typeface="楷体" panose="02010609060101010101" charset="-122"/>
              <a:ea typeface="楷体" panose="02010609060101010101" charset="-122"/>
              <a:cs typeface="楷体" panose="02010609060101010101" charset="-122"/>
              <a:sym typeface="+mn-ea"/>
            </a:endParaRPr>
          </a:p>
        </p:txBody>
      </p:sp>
      <p:sp>
        <p:nvSpPr>
          <p:cNvPr id="27" name="矩形 26"/>
          <p:cNvSpPr/>
          <p:nvPr>
            <p:custDataLst>
              <p:tags r:id="rId2"/>
            </p:custDataLst>
          </p:nvPr>
        </p:nvSpPr>
        <p:spPr>
          <a:xfrm>
            <a:off x="19050" y="923925"/>
            <a:ext cx="12159615" cy="5878195"/>
          </a:xfrm>
          <a:prstGeom prst="rect">
            <a:avLst/>
          </a:prstGeom>
        </p:spPr>
        <p:txBody>
          <a:bodyPr wrap="square" anchor="t"/>
          <a:lstStyle/>
          <a:p>
            <a:pPr marL="342900" indent="-342900" algn="just">
              <a:lnSpc>
                <a:spcPct val="130000"/>
              </a:lnSpc>
              <a:buFont typeface="Wingdings" panose="05000000000000000000" charset="0"/>
              <a:buChar char="l"/>
            </a:pP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 定义：</a:t>
            </a: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914400" lvl="1" indent="-457200" algn="just">
              <a:lnSpc>
                <a:spcPct val="130000"/>
              </a:lnSpc>
              <a:buFont typeface="Arial" panose="020B0604020202020204" pitchFamily="34" charset="0"/>
              <a:buChar char="•"/>
            </a:pPr>
            <a:r>
              <a:rPr lang="zh-CN" altLang="en-US"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圣经包含了神在</a:t>
            </a:r>
            <a:r>
              <a:rPr lang="zh-CN" altLang="en-US" sz="2800" b="1" u="sng" kern="0" dirty="0" err="1" smtClean="0">
                <a:solidFill>
                  <a:srgbClr val="0000FF"/>
                </a:solidFill>
                <a:effectLst>
                  <a:outerShdw blurRad="38100" dist="38100" dir="2700000" algn="tl">
                    <a:srgbClr val="000000">
                      <a:alpha val="43137"/>
                    </a:srgbClr>
                  </a:outerShdw>
                </a:effectLst>
                <a:latin typeface="楷体" panose="02010609060101010101" charset="-122"/>
                <a:ea typeface="楷体" panose="02010609060101010101" charset="-122"/>
                <a:cs typeface="楷体" panose="02010609060101010101" charset="-122"/>
                <a:sym typeface="Arial" panose="020B0604020202020204" pitchFamily="34" charset="0"/>
              </a:rPr>
              <a:t>救赎史每一个阶段</a:t>
            </a:r>
            <a:r>
              <a:rPr lang="zh-CN" altLang="en-US"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中所要赐给祂百姓的一切话语，并且现今它包含了我们在</a:t>
            </a:r>
            <a:r>
              <a:rPr lang="zh-CN" altLang="en-US" sz="2800" b="1" u="sng" kern="0" dirty="0" err="1" smtClean="0">
                <a:solidFill>
                  <a:srgbClr val="0000FF"/>
                </a:solidFill>
                <a:latin typeface="楷体" panose="02010609060101010101" charset="-122"/>
                <a:ea typeface="楷体" panose="02010609060101010101" charset="-122"/>
                <a:cs typeface="楷体" panose="02010609060101010101" charset="-122"/>
                <a:sym typeface="Arial" panose="020B0604020202020204" pitchFamily="34" charset="0"/>
              </a:rPr>
              <a:t>救恩</a:t>
            </a:r>
            <a:r>
              <a:rPr lang="zh-CN" altLang="en-US"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、在完全</a:t>
            </a:r>
            <a:r>
              <a:rPr lang="zh-CN" altLang="en-US" sz="2800" b="1" u="sng" kern="0" dirty="0" err="1" smtClean="0">
                <a:solidFill>
                  <a:srgbClr val="0000FF"/>
                </a:solidFill>
                <a:latin typeface="楷体" panose="02010609060101010101" charset="-122"/>
                <a:ea typeface="楷体" panose="02010609060101010101" charset="-122"/>
                <a:cs typeface="楷体" panose="02010609060101010101" charset="-122"/>
                <a:sym typeface="Arial" panose="020B0604020202020204" pitchFamily="34" charset="0"/>
              </a:rPr>
              <a:t>信靠祂</a:t>
            </a:r>
            <a:r>
              <a:rPr lang="zh-CN" altLang="en-US"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和完全</a:t>
            </a:r>
            <a:r>
              <a:rPr lang="zh-CN" altLang="en-US" sz="2800" b="1" u="sng" kern="0" dirty="0" err="1" smtClean="0">
                <a:solidFill>
                  <a:srgbClr val="0000FF"/>
                </a:solidFill>
                <a:latin typeface="楷体" panose="02010609060101010101" charset="-122"/>
                <a:ea typeface="楷体" panose="02010609060101010101" charset="-122"/>
                <a:cs typeface="楷体" panose="02010609060101010101" charset="-122"/>
                <a:sym typeface="Arial" panose="020B0604020202020204" pitchFamily="34" charset="0"/>
              </a:rPr>
              <a:t>顺服祂</a:t>
            </a:r>
            <a:r>
              <a:rPr lang="zh-CN" altLang="en-US"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等方面，所需要的一切神话语</a:t>
            </a: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经文：</a:t>
            </a: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914400" lvl="1" indent="-457200" algn="just">
              <a:lnSpc>
                <a:spcPct val="130000"/>
              </a:lnSpc>
              <a:buFont typeface="Arial" panose="020B0604020202020204" pitchFamily="34" charset="0"/>
              <a:buChar char="•"/>
            </a:pPr>
            <a:r>
              <a:rPr lang="zh-CN" altLang="en-US" sz="24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并且知道你是从小明白圣经。这圣经</a:t>
            </a:r>
            <a:r>
              <a:rPr lang="zh-CN" altLang="en-US" sz="2400" b="1" u="sng" kern="0" dirty="0" err="1" smtClean="0">
                <a:solidFill>
                  <a:srgbClr val="0000FF"/>
                </a:solidFill>
                <a:effectLst>
                  <a:outerShdw blurRad="38100" dist="38100" dir="2700000" algn="tl">
                    <a:srgbClr val="000000">
                      <a:alpha val="43137"/>
                    </a:srgbClr>
                  </a:outerShdw>
                </a:effectLst>
                <a:latin typeface="楷体" panose="02010609060101010101" charset="-122"/>
                <a:ea typeface="楷体" panose="02010609060101010101" charset="-122"/>
                <a:cs typeface="楷体" panose="02010609060101010101" charset="-122"/>
                <a:sym typeface="Arial" panose="020B0604020202020204" pitchFamily="34" charset="0"/>
              </a:rPr>
              <a:t>能使你</a:t>
            </a:r>
            <a:r>
              <a:rPr lang="zh-CN" altLang="en-US" sz="24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因信基督耶稣</a:t>
            </a:r>
            <a:r>
              <a:rPr lang="zh-CN" altLang="en-US" sz="2400" b="1" u="sng" kern="0" dirty="0" err="1" smtClean="0">
                <a:solidFill>
                  <a:srgbClr val="0000FF"/>
                </a:solidFill>
                <a:latin typeface="楷体" panose="02010609060101010101" charset="-122"/>
                <a:ea typeface="楷体" panose="02010609060101010101" charset="-122"/>
                <a:cs typeface="楷体" panose="02010609060101010101" charset="-122"/>
                <a:sym typeface="Arial" panose="020B0604020202020204" pitchFamily="34" charset="0"/>
              </a:rPr>
              <a:t>有得救的智慧</a:t>
            </a:r>
            <a:r>
              <a:rPr lang="zh-CN" altLang="en-US" sz="24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 (2 Tim. 3:15 CUS)</a:t>
            </a:r>
            <a:endParaRPr lang="en-US" altLang="zh-CN" sz="24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914400" lvl="1" indent="-457200" algn="just">
              <a:lnSpc>
                <a:spcPct val="130000"/>
              </a:lnSpc>
              <a:buFont typeface="Arial" panose="020B0604020202020204" pitchFamily="34" charset="0"/>
              <a:buChar char="•"/>
            </a:pPr>
            <a:r>
              <a:rPr lang="zh-CN" altLang="en-US" sz="24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他按自己的旨意，</a:t>
            </a:r>
            <a:r>
              <a:rPr lang="zh-CN" altLang="en-US" sz="2400" b="1" u="sng" kern="0" dirty="0" err="1" smtClean="0">
                <a:solidFill>
                  <a:srgbClr val="0000FF"/>
                </a:solidFill>
                <a:effectLst>
                  <a:outerShdw blurRad="38100" dist="38100" dir="2700000" algn="tl">
                    <a:srgbClr val="000000">
                      <a:alpha val="43137"/>
                    </a:srgbClr>
                  </a:outerShdw>
                </a:effectLst>
                <a:latin typeface="楷体" panose="02010609060101010101" charset="-122"/>
                <a:ea typeface="楷体" panose="02010609060101010101" charset="-122"/>
                <a:cs typeface="楷体" panose="02010609060101010101" charset="-122"/>
                <a:sym typeface="Arial" panose="020B0604020202020204" pitchFamily="34" charset="0"/>
              </a:rPr>
              <a:t>用真道生了我们</a:t>
            </a:r>
            <a:r>
              <a:rPr lang="zh-CN" altLang="en-US" sz="24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，叫我们在他所造的万物中，好像初熟的果子。 (Jas. 1:18 CUS)</a:t>
            </a:r>
            <a:endParaRPr lang="en-US" altLang="zh-CN" sz="24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914400" lvl="1" indent="-457200" algn="just">
              <a:lnSpc>
                <a:spcPct val="130000"/>
              </a:lnSpc>
              <a:buFont typeface="Arial" panose="020B0604020202020204" pitchFamily="34" charset="0"/>
              <a:buChar char="•"/>
            </a:pPr>
            <a:r>
              <a:rPr lang="zh-CN" altLang="en-US" sz="24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你们蒙了</a:t>
            </a:r>
            <a:r>
              <a:rPr lang="zh-CN" altLang="en-US" sz="2400" b="1" u="sng" kern="0" dirty="0" err="1" smtClean="0">
                <a:solidFill>
                  <a:srgbClr val="0000FF"/>
                </a:solidFill>
                <a:latin typeface="楷体" panose="02010609060101010101" charset="-122"/>
                <a:ea typeface="楷体" panose="02010609060101010101" charset="-122"/>
                <a:cs typeface="楷体" panose="02010609060101010101" charset="-122"/>
                <a:sym typeface="Arial" panose="020B0604020202020204" pitchFamily="34" charset="0"/>
              </a:rPr>
              <a:t>重生</a:t>
            </a:r>
            <a:r>
              <a:rPr lang="zh-CN" altLang="en-US" sz="24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，不是由于能坏的种子，乃是由于不能坏的种子，是</a:t>
            </a:r>
            <a:r>
              <a:rPr lang="zh-CN" altLang="en-US" sz="2400" b="1" u="sng" kern="0" dirty="0" err="1" smtClean="0">
                <a:solidFill>
                  <a:srgbClr val="0000FF"/>
                </a:solidFill>
                <a:effectLst>
                  <a:outerShdw blurRad="38100" dist="38100" dir="2700000" algn="tl">
                    <a:srgbClr val="000000">
                      <a:alpha val="43137"/>
                    </a:srgbClr>
                  </a:outerShdw>
                </a:effectLst>
                <a:latin typeface="楷体" panose="02010609060101010101" charset="-122"/>
                <a:ea typeface="楷体" panose="02010609060101010101" charset="-122"/>
                <a:cs typeface="楷体" panose="02010609060101010101" charset="-122"/>
                <a:sym typeface="Arial" panose="020B0604020202020204" pitchFamily="34" charset="0"/>
              </a:rPr>
              <a:t>借着神活泼常存的道</a:t>
            </a:r>
            <a:r>
              <a:rPr lang="zh-CN" altLang="en-US" sz="24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 (1 Pet. 1:23 CUS)</a:t>
            </a:r>
            <a:endParaRPr lang="zh-CN" altLang="en-US"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indent="0" algn="just">
              <a:lnSpc>
                <a:spcPct val="130000"/>
              </a:lnSpc>
              <a:buFont typeface="Wingdings" panose="05000000000000000000" charset="0"/>
              <a:buNone/>
            </a:pP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lvl="2" indent="0" algn="just">
              <a:lnSpc>
                <a:spcPct val="130000"/>
              </a:lnSpc>
              <a:buFont typeface="Wingdings" panose="05000000000000000000" charset="0"/>
              <a:buNone/>
            </a:pPr>
            <a:endPar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algn="just">
              <a:lnSpc>
                <a:spcPct val="130000"/>
              </a:lnSpc>
            </a:pPr>
            <a:endPar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p:txBody>
      </p:sp>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
                                            <p:txEl>
                                              <p:pRg st="1" end="1"/>
                                            </p:txEl>
                                          </p:spTgt>
                                        </p:tgtEl>
                                        <p:attrNameLst>
                                          <p:attrName>style.visibility</p:attrName>
                                        </p:attrNameLst>
                                      </p:cBhvr>
                                      <p:to>
                                        <p:strVal val="visible"/>
                                      </p:to>
                                    </p:set>
                                    <p:anim calcmode="lin" valueType="num">
                                      <p:cBhvr additive="base">
                                        <p:cTn id="7" dur="500" fill="hold"/>
                                        <p:tgtEl>
                                          <p:spTgt spid="2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custDataLst>
              <p:tags r:id="rId1"/>
            </p:custDataLst>
          </p:nvPr>
        </p:nvSpPr>
        <p:spPr>
          <a:xfrm>
            <a:off x="2070735" y="99936"/>
            <a:ext cx="7768590" cy="584775"/>
          </a:xfrm>
          <a:prstGeom prst="rect">
            <a:avLst/>
          </a:prstGeom>
        </p:spPr>
        <p:txBody>
          <a:bodyPr wrap="square">
            <a:noAutofit/>
          </a:bodyPr>
          <a:lstStyle/>
          <a:p>
            <a:pPr algn="ctr"/>
            <a:r>
              <a:rPr lang="en-US" altLang="zh-CN" sz="4800" b="1">
                <a:latin typeface="楷体" panose="02010609060101010101" charset="-122"/>
                <a:ea typeface="楷体" panose="02010609060101010101" charset="-122"/>
                <a:cs typeface="楷体" panose="02010609060101010101" charset="-122"/>
                <a:sym typeface="+mn-ea"/>
              </a:rPr>
              <a:t>A. </a:t>
            </a:r>
            <a:r>
              <a:rPr lang="en-US" sz="4800" b="1">
                <a:latin typeface="楷体" panose="02010609060101010101" charset="-122"/>
                <a:ea typeface="楷体" panose="02010609060101010101" charset="-122"/>
                <a:cs typeface="楷体" panose="02010609060101010101" charset="-122"/>
                <a:sym typeface="+mn-ea"/>
              </a:rPr>
              <a:t>“</a:t>
            </a:r>
            <a:r>
              <a:rPr lang="zh-CN" altLang="en-US" sz="4800" b="1">
                <a:latin typeface="楷体" panose="02010609060101010101" charset="-122"/>
                <a:ea typeface="楷体" panose="02010609060101010101" charset="-122"/>
                <a:cs typeface="楷体" panose="02010609060101010101" charset="-122"/>
                <a:sym typeface="+mn-ea"/>
              </a:rPr>
              <a:t>圣经的充足性</a:t>
            </a:r>
            <a:r>
              <a:rPr lang="en-US" sz="4800" b="1">
                <a:latin typeface="楷体" panose="02010609060101010101" charset="-122"/>
                <a:ea typeface="楷体" panose="02010609060101010101" charset="-122"/>
                <a:cs typeface="楷体" panose="02010609060101010101" charset="-122"/>
                <a:sym typeface="+mn-ea"/>
              </a:rPr>
              <a:t>”</a:t>
            </a:r>
            <a:r>
              <a:rPr lang="zh-CN" altLang="en-US" sz="4800" b="1">
                <a:latin typeface="楷体" panose="02010609060101010101" charset="-122"/>
                <a:ea typeface="楷体" panose="02010609060101010101" charset="-122"/>
                <a:cs typeface="楷体" panose="02010609060101010101" charset="-122"/>
                <a:sym typeface="+mn-ea"/>
              </a:rPr>
              <a:t>定义</a:t>
            </a:r>
            <a:endParaRPr lang="zh-CN" altLang="en-US" sz="4800" b="1">
              <a:latin typeface="楷体" panose="02010609060101010101" charset="-122"/>
              <a:ea typeface="楷体" panose="02010609060101010101" charset="-122"/>
              <a:cs typeface="楷体" panose="02010609060101010101" charset="-122"/>
              <a:sym typeface="+mn-ea"/>
            </a:endParaRPr>
          </a:p>
        </p:txBody>
      </p:sp>
      <p:sp>
        <p:nvSpPr>
          <p:cNvPr id="27" name="矩形 26"/>
          <p:cNvSpPr/>
          <p:nvPr>
            <p:custDataLst>
              <p:tags r:id="rId2"/>
            </p:custDataLst>
          </p:nvPr>
        </p:nvSpPr>
        <p:spPr>
          <a:xfrm>
            <a:off x="19050" y="923925"/>
            <a:ext cx="12159615" cy="5878195"/>
          </a:xfrm>
          <a:prstGeom prst="rect">
            <a:avLst/>
          </a:prstGeom>
        </p:spPr>
        <p:txBody>
          <a:bodyPr wrap="square" anchor="t"/>
          <a:lstStyle/>
          <a:p>
            <a:pPr marL="342900" indent="-342900" algn="just">
              <a:lnSpc>
                <a:spcPct val="130000"/>
              </a:lnSpc>
              <a:buFont typeface="Wingdings" panose="05000000000000000000" charset="0"/>
              <a:buChar char="l"/>
            </a:pP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 圣经</a:t>
            </a:r>
            <a:r>
              <a:rPr lang="zh-CN" altLang="en-US" sz="3200" b="1" u="sng" kern="0" dirty="0" err="1" smtClean="0">
                <a:solidFill>
                  <a:srgbClr val="0000FF"/>
                </a:solidFill>
                <a:latin typeface="楷体" panose="02010609060101010101" charset="-122"/>
                <a:ea typeface="楷体" panose="02010609060101010101" charset="-122"/>
                <a:cs typeface="楷体" panose="02010609060101010101" charset="-122"/>
                <a:sym typeface="Arial" panose="020B0604020202020204" pitchFamily="34" charset="0"/>
              </a:rPr>
              <a:t>足以装备</a:t>
            </a: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我们活出基督徒的生活</a:t>
            </a: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 经文：</a:t>
            </a: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914400" lvl="1" indent="-457200" algn="just">
              <a:lnSpc>
                <a:spcPct val="130000"/>
              </a:lnSpc>
              <a:buFont typeface="Arial" panose="020B0604020202020204" pitchFamily="34" charset="0"/>
              <a:buChar char="•"/>
            </a:pPr>
            <a:r>
              <a:rPr lang="zh-CN" altLang="en-US"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圣经都是神所默示的（或作凡神所默示的圣经），于教训，督责，使人归正，教导人学义，都是有益的。 17 </a:t>
            </a:r>
            <a:r>
              <a:rPr lang="zh-CN" altLang="en-US" sz="2800" b="1" u="sng" kern="0" dirty="0" err="1" smtClean="0">
                <a:solidFill>
                  <a:srgbClr val="0000FF"/>
                </a:solidFill>
                <a:effectLst>
                  <a:outerShdw blurRad="38100" dist="38100" dir="2700000" algn="tl">
                    <a:srgbClr val="000000">
                      <a:alpha val="43137"/>
                    </a:srgbClr>
                  </a:outerShdw>
                </a:effectLst>
                <a:latin typeface="楷体" panose="02010609060101010101" charset="-122"/>
                <a:ea typeface="楷体" panose="02010609060101010101" charset="-122"/>
                <a:cs typeface="楷体" panose="02010609060101010101" charset="-122"/>
                <a:sym typeface="Arial" panose="020B0604020202020204" pitchFamily="34" charset="0"/>
              </a:rPr>
              <a:t>叫属神的人得以完全，预备行各样的善事</a:t>
            </a:r>
            <a:r>
              <a:rPr lang="zh-CN" altLang="en-US"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 (2 Tim. 3:16</a:t>
            </a:r>
            <a:r>
              <a:rPr lang="en-US" altLang="zh-CN"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-17</a:t>
            </a:r>
            <a:r>
              <a:rPr lang="zh-CN" altLang="en-US"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 CUS) </a:t>
            </a:r>
            <a:r>
              <a:rPr lang="zh-CN" altLang="en-US" sz="2800" b="1" kern="0" dirty="0" err="1" smtClean="0">
                <a:solidFill>
                  <a:srgbClr val="FF0000"/>
                </a:solidFill>
                <a:latin typeface="楷体" panose="02010609060101010101" charset="-122"/>
                <a:ea typeface="楷体" panose="02010609060101010101" charset="-122"/>
                <a:cs typeface="楷体" panose="02010609060101010101" charset="-122"/>
                <a:sym typeface="Arial" panose="020B0604020202020204" pitchFamily="34" charset="0"/>
              </a:rPr>
              <a:t> </a:t>
            </a:r>
            <a:r>
              <a:rPr lang="en-US" altLang="zh-CN" sz="2800" b="1" kern="0" dirty="0" err="1" smtClean="0">
                <a:solidFill>
                  <a:srgbClr val="FF0000"/>
                </a:solidFill>
                <a:latin typeface="楷体" panose="02010609060101010101" charset="-122"/>
                <a:ea typeface="楷体" panose="02010609060101010101" charset="-122"/>
                <a:cs typeface="楷体" panose="02010609060101010101" charset="-122"/>
                <a:sym typeface="Arial" panose="020B0604020202020204" pitchFamily="34" charset="0"/>
              </a:rPr>
              <a:t>&lt;--</a:t>
            </a:r>
            <a:r>
              <a:rPr lang="zh-CN" altLang="en-US" sz="2800" b="1" kern="0" dirty="0" err="1" smtClean="0">
                <a:solidFill>
                  <a:srgbClr val="FF0000"/>
                </a:solidFill>
                <a:latin typeface="楷体" panose="02010609060101010101" charset="-122"/>
                <a:ea typeface="楷体" panose="02010609060101010101" charset="-122"/>
                <a:cs typeface="楷体" panose="02010609060101010101" charset="-122"/>
                <a:sym typeface="Arial" panose="020B0604020202020204" pitchFamily="34" charset="0"/>
              </a:rPr>
              <a:t>圣经的目的，训练我们</a:t>
            </a:r>
            <a:endParaRPr lang="zh-CN" altLang="en-US"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914400" lvl="1" indent="-457200" algn="just">
              <a:lnSpc>
                <a:spcPct val="130000"/>
              </a:lnSpc>
              <a:buFont typeface="Arial" panose="020B0604020202020204" pitchFamily="34" charset="0"/>
              <a:buChar char="•"/>
            </a:pP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行为完全，</a:t>
            </a:r>
            <a:r>
              <a:rPr lang="zh-CN" altLang="en-US" sz="3200" b="1" u="sng" kern="0" dirty="0" err="1" smtClean="0">
                <a:solidFill>
                  <a:srgbClr val="0000FF"/>
                </a:solidFill>
                <a:latin typeface="楷体" panose="02010609060101010101" charset="-122"/>
                <a:ea typeface="楷体" panose="02010609060101010101" charset="-122"/>
                <a:cs typeface="楷体" panose="02010609060101010101" charset="-122"/>
                <a:sym typeface="Arial" panose="020B0604020202020204" pitchFamily="34" charset="0"/>
              </a:rPr>
              <a:t>遵行耶和华律法的</a:t>
            </a: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，这人便为有福。 (Ps. 119:1)</a:t>
            </a: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endParaRPr lang="zh-CN" altLang="en-US" sz="36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endParaRPr lang="zh-CN" altLang="en-US" sz="36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98780" lvl="1" indent="-342900" algn="just">
              <a:lnSpc>
                <a:spcPct val="130000"/>
              </a:lnSpc>
              <a:buFont typeface="Wingdings" panose="05000000000000000000" charset="0"/>
              <a:buChar char="l"/>
            </a:pP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lvl="2" indent="0" algn="just">
              <a:lnSpc>
                <a:spcPct val="130000"/>
              </a:lnSpc>
              <a:buFont typeface="Wingdings" panose="05000000000000000000" charset="0"/>
              <a:buNone/>
            </a:pPr>
            <a:endPar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algn="just">
              <a:lnSpc>
                <a:spcPct val="130000"/>
              </a:lnSpc>
            </a:pPr>
            <a:endPar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p:txBody>
      </p:sp>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
        <p:nvSpPr>
          <p:cNvPr id="8" name="双波形 7"/>
          <p:cNvSpPr/>
          <p:nvPr/>
        </p:nvSpPr>
        <p:spPr>
          <a:xfrm>
            <a:off x="-131445" y="5430520"/>
            <a:ext cx="12454890" cy="1496695"/>
          </a:xfrm>
          <a:prstGeom prst="doubleWav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6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问：要在神的心目中成为道德上完全的人，除了去做神在圣经里所命令的事以外，我们还必须再加做些什么吗？</a:t>
            </a:r>
            <a:endParaRPr lang="zh-CN" altLang="en-US" sz="36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
                                            <p:txEl>
                                              <p:pRg st="1" end="1"/>
                                            </p:txEl>
                                          </p:spTgt>
                                        </p:tgtEl>
                                        <p:attrNameLst>
                                          <p:attrName>style.visibility</p:attrName>
                                        </p:attrNameLst>
                                      </p:cBhvr>
                                      <p:to>
                                        <p:strVal val="visible"/>
                                      </p:to>
                                    </p:set>
                                    <p:anim calcmode="lin" valueType="num">
                                      <p:cBhvr additive="base">
                                        <p:cTn id="7" dur="500" fill="hold"/>
                                        <p:tgtEl>
                                          <p:spTgt spid="2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7">
                                            <p:txEl>
                                              <p:pRg st="2" end="2"/>
                                            </p:txEl>
                                          </p:spTgt>
                                        </p:tgtEl>
                                        <p:attrNameLst>
                                          <p:attrName>style.visibility</p:attrName>
                                        </p:attrNameLst>
                                      </p:cBhvr>
                                      <p:to>
                                        <p:strVal val="visible"/>
                                      </p:to>
                                    </p:set>
                                    <p:anim calcmode="lin" valueType="num">
                                      <p:cBhvr additive="base">
                                        <p:cTn id="11" dur="500" fill="hold"/>
                                        <p:tgtEl>
                                          <p:spTgt spid="27">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7">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7">
                                            <p:txEl>
                                              <p:pRg st="3" end="3"/>
                                            </p:txEl>
                                          </p:spTgt>
                                        </p:tgtEl>
                                        <p:attrNameLst>
                                          <p:attrName>style.visibility</p:attrName>
                                        </p:attrNameLst>
                                      </p:cBhvr>
                                      <p:to>
                                        <p:strVal val="visible"/>
                                      </p:to>
                                    </p:set>
                                    <p:anim calcmode="lin" valueType="num">
                                      <p:cBhvr additive="base">
                                        <p:cTn id="15" dur="500" fill="hold"/>
                                        <p:tgtEl>
                                          <p:spTgt spid="27">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2"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2"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custDataLst>
              <p:tags r:id="rId1"/>
            </p:custDataLst>
          </p:nvPr>
        </p:nvSpPr>
        <p:spPr>
          <a:xfrm>
            <a:off x="177800" y="99695"/>
            <a:ext cx="11638915" cy="584835"/>
          </a:xfrm>
          <a:prstGeom prst="rect">
            <a:avLst/>
          </a:prstGeom>
        </p:spPr>
        <p:txBody>
          <a:bodyPr wrap="square">
            <a:noAutofit/>
          </a:bodyPr>
          <a:lstStyle/>
          <a:p>
            <a:pPr algn="ctr"/>
            <a:r>
              <a:rPr sz="4800" b="1">
                <a:latin typeface="楷体" panose="02010609060101010101" charset="-122"/>
                <a:ea typeface="楷体" panose="02010609060101010101" charset="-122"/>
                <a:cs typeface="楷体" panose="02010609060101010101" charset="-122"/>
                <a:sym typeface="+mn-ea"/>
              </a:rPr>
              <a:t>B. 在每一个主题上，圣经都是充足的</a:t>
            </a:r>
            <a:endParaRPr sz="4800" b="1">
              <a:latin typeface="楷体" panose="02010609060101010101" charset="-122"/>
              <a:ea typeface="楷体" panose="02010609060101010101" charset="-122"/>
              <a:cs typeface="楷体" panose="02010609060101010101" charset="-122"/>
              <a:sym typeface="+mn-ea"/>
            </a:endParaRPr>
          </a:p>
        </p:txBody>
      </p:sp>
      <p:sp>
        <p:nvSpPr>
          <p:cNvPr id="27" name="矩形 26"/>
          <p:cNvSpPr/>
          <p:nvPr>
            <p:custDataLst>
              <p:tags r:id="rId2"/>
            </p:custDataLst>
          </p:nvPr>
        </p:nvSpPr>
        <p:spPr>
          <a:xfrm>
            <a:off x="19050" y="923925"/>
            <a:ext cx="12159615" cy="5878195"/>
          </a:xfrm>
          <a:prstGeom prst="rect">
            <a:avLst/>
          </a:prstGeom>
        </p:spPr>
        <p:txBody>
          <a:bodyPr wrap="square" anchor="t"/>
          <a:lstStyle/>
          <a:p>
            <a:pPr marL="342900" indent="-342900" algn="just">
              <a:lnSpc>
                <a:spcPct val="130000"/>
              </a:lnSpc>
              <a:buFont typeface="Wingdings" panose="05000000000000000000" charset="0"/>
              <a:buChar char="l"/>
            </a:pP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问题：</a:t>
            </a: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我们在今生可能完全顺服所有的经文（神的命令）吗？</a:t>
            </a: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1371600" lvl="2" indent="-457200" algn="just">
              <a:lnSpc>
                <a:spcPct val="130000"/>
              </a:lnSpc>
              <a:buFont typeface="Arial" panose="020B0604020202020204" pitchFamily="34" charset="0"/>
              <a:buChar char="•"/>
            </a:pP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雅各书</a:t>
            </a:r>
            <a:r>
              <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 3:2; </a:t>
            </a: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约壹</a:t>
            </a:r>
            <a:r>
              <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1:8-10</a:t>
            </a: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圣经充足性的真理对基督的生活来说又有什么意义呢？</a:t>
            </a: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1257300" lvl="2" indent="-342900" algn="just">
              <a:lnSpc>
                <a:spcPct val="130000"/>
              </a:lnSpc>
              <a:buFont typeface="Arial" panose="020B0604020202020204" pitchFamily="34" charset="0"/>
              <a:buChar char="•"/>
            </a:pP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使我们</a:t>
            </a:r>
            <a:r>
              <a:rPr lang="zh-CN" altLang="en-US" sz="3200" b="1" u="sng" kern="0" dirty="0" err="1" smtClean="0">
                <a:latin typeface="楷体" panose="02010609060101010101" charset="-122"/>
                <a:ea typeface="楷体" panose="02010609060101010101" charset="-122"/>
                <a:cs typeface="楷体" panose="02010609060101010101" charset="-122"/>
                <a:sym typeface="Arial" panose="020B0604020202020204" pitchFamily="34" charset="0"/>
              </a:rPr>
              <a:t>专注在圣经</a:t>
            </a: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上</a:t>
            </a:r>
            <a:r>
              <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a:t>
            </a:r>
            <a:endPar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lvl="3" indent="0" algn="just">
              <a:lnSpc>
                <a:spcPct val="130000"/>
              </a:lnSpc>
              <a:buFont typeface="Arial" panose="020B0604020202020204" pitchFamily="34" charset="0"/>
              <a:buNone/>
            </a:pPr>
            <a:r>
              <a:rPr lang="en-US" altLang="zh-CN" sz="24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 </a:t>
            </a:r>
            <a:r>
              <a:rPr lang="zh-CN" altLang="en-US" sz="24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不必在历史上的著作里，或在教会所有的教导里，或在每天进入我们心思意念中所有主观的感觉和印象里，无止境地寻找神所要求于我们的</a:t>
            </a:r>
            <a:endParaRPr lang="zh-CN" altLang="en-US" sz="24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1371600" lvl="2" indent="-457200" algn="just">
              <a:lnSpc>
                <a:spcPct val="130000"/>
              </a:lnSpc>
              <a:buFont typeface="Arial" panose="020B0604020202020204" pitchFamily="34" charset="0"/>
              <a:buChar char="•"/>
            </a:pP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我们能够在圣经的许多教训上，</a:t>
            </a:r>
            <a:r>
              <a:rPr lang="zh-CN" altLang="en-US" sz="3200" b="1" u="sng" kern="0" dirty="0" err="1" smtClean="0">
                <a:latin typeface="楷体" panose="02010609060101010101" charset="-122"/>
                <a:ea typeface="楷体" panose="02010609060101010101" charset="-122"/>
                <a:cs typeface="楷体" panose="02010609060101010101" charset="-122"/>
                <a:sym typeface="Arial" panose="020B0604020202020204" pitchFamily="34" charset="0"/>
              </a:rPr>
              <a:t>得到清楚的结论</a:t>
            </a: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lvl="3" indent="0" algn="just">
              <a:lnSpc>
                <a:spcPct val="130000"/>
              </a:lnSpc>
              <a:buFont typeface="Arial" panose="020B0604020202020204" pitchFamily="34" charset="0"/>
              <a:buNone/>
            </a:pPr>
            <a:r>
              <a:rPr lang="en-US" altLang="zh-CN" sz="24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 </a:t>
            </a:r>
            <a:r>
              <a:rPr lang="zh-CN" altLang="en-US" sz="24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婚姻、父母对儿女的责任、基督徒与政府之间的关系</a:t>
            </a:r>
            <a:endParaRPr lang="zh-CN" altLang="en-US" sz="24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1371600" lvl="2" indent="-457200" algn="just">
              <a:lnSpc>
                <a:spcPct val="130000"/>
              </a:lnSpc>
              <a:buFont typeface="Arial" panose="020B0604020202020204" pitchFamily="34" charset="0"/>
              <a:buChar char="•"/>
            </a:pP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我们是有可能</a:t>
            </a:r>
            <a:r>
              <a:rPr lang="zh-CN" altLang="en-US" sz="3200" b="1" u="sng" kern="0" dirty="0" err="1" smtClean="0">
                <a:latin typeface="楷体" panose="02010609060101010101" charset="-122"/>
                <a:ea typeface="楷体" panose="02010609060101010101" charset="-122"/>
                <a:cs typeface="楷体" panose="02010609060101010101" charset="-122"/>
                <a:sym typeface="Arial" panose="020B0604020202020204" pitchFamily="34" charset="0"/>
              </a:rPr>
              <a:t>藉着研究系统神学和伦理学</a:t>
            </a: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来找到我们问题的答案 </a:t>
            </a:r>
            <a:r>
              <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a:t>
            </a:r>
            <a:r>
              <a:rPr lang="zh-CN" altLang="en-US" sz="24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救赎、基督的身位</a:t>
            </a:r>
            <a:r>
              <a:rPr lang="zh-CN" altLang="en-US" sz="24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、圣灵今日在信徒生命中的工作等</a:t>
            </a:r>
            <a:r>
              <a:rPr lang="en-US" altLang="zh-CN" sz="24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a:t>
            </a: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1371600" lvl="2" indent="-457200" algn="just">
              <a:lnSpc>
                <a:spcPct val="130000"/>
              </a:lnSpc>
              <a:buFont typeface="Arial" panose="020B0604020202020204" pitchFamily="34" charset="0"/>
              <a:buChar char="•"/>
            </a:pP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1371600" lvl="2" indent="-457200" algn="just">
              <a:lnSpc>
                <a:spcPct val="130000"/>
              </a:lnSpc>
              <a:buFont typeface="Arial" panose="020B0604020202020204" pitchFamily="34" charset="0"/>
              <a:buChar char="•"/>
            </a:pP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457200" indent="-457200" algn="just">
              <a:lnSpc>
                <a:spcPct val="130000"/>
              </a:lnSpc>
              <a:buFont typeface="Wingdings" panose="05000000000000000000" charset="0"/>
              <a:buChar char="l"/>
            </a:pP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endParaRPr lang="zh-CN" altLang="en-US" sz="36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endParaRPr lang="zh-CN" altLang="en-US" sz="36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98780" lvl="1" indent="-342900" algn="just">
              <a:lnSpc>
                <a:spcPct val="130000"/>
              </a:lnSpc>
              <a:buFont typeface="Wingdings" panose="05000000000000000000" charset="0"/>
              <a:buChar char="l"/>
            </a:pP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lvl="2" indent="0" algn="just">
              <a:lnSpc>
                <a:spcPct val="130000"/>
              </a:lnSpc>
              <a:buFont typeface="Wingdings" panose="05000000000000000000" charset="0"/>
              <a:buNone/>
            </a:pPr>
            <a:endPar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algn="just">
              <a:lnSpc>
                <a:spcPct val="130000"/>
              </a:lnSpc>
            </a:pPr>
            <a:endPar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p:txBody>
      </p:sp>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
                                            <p:txEl>
                                              <p:pRg st="2" end="2"/>
                                            </p:txEl>
                                          </p:spTgt>
                                        </p:tgtEl>
                                        <p:attrNameLst>
                                          <p:attrName>style.visibility</p:attrName>
                                        </p:attrNameLst>
                                      </p:cBhvr>
                                      <p:to>
                                        <p:strVal val="visible"/>
                                      </p:to>
                                    </p:set>
                                    <p:anim calcmode="lin" valueType="num">
                                      <p:cBhvr additive="base">
                                        <p:cTn id="7" dur="500" fill="hold"/>
                                        <p:tgtEl>
                                          <p:spTgt spid="2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7">
                                            <p:txEl>
                                              <p:pRg st="3" end="3"/>
                                            </p:txEl>
                                          </p:spTgt>
                                        </p:tgtEl>
                                        <p:attrNameLst>
                                          <p:attrName>style.visibility</p:attrName>
                                        </p:attrNameLst>
                                      </p:cBhvr>
                                      <p:to>
                                        <p:strVal val="visible"/>
                                      </p:to>
                                    </p:set>
                                    <p:anim calcmode="lin" valueType="num">
                                      <p:cBhvr additive="base">
                                        <p:cTn id="13" dur="500" fill="hold"/>
                                        <p:tgtEl>
                                          <p:spTgt spid="2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7">
                                            <p:txEl>
                                              <p:pRg st="4" end="4"/>
                                            </p:txEl>
                                          </p:spTgt>
                                        </p:tgtEl>
                                        <p:attrNameLst>
                                          <p:attrName>style.visibility</p:attrName>
                                        </p:attrNameLst>
                                      </p:cBhvr>
                                      <p:to>
                                        <p:strVal val="visible"/>
                                      </p:to>
                                    </p:set>
                                    <p:anim calcmode="lin" valueType="num">
                                      <p:cBhvr additive="base">
                                        <p:cTn id="17" dur="500" fill="hold"/>
                                        <p:tgtEl>
                                          <p:spTgt spid="27">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7">
                                            <p:txEl>
                                              <p:pRg st="5" end="5"/>
                                            </p:txEl>
                                          </p:spTgt>
                                        </p:tgtEl>
                                        <p:attrNameLst>
                                          <p:attrName>style.visibility</p:attrName>
                                        </p:attrNameLst>
                                      </p:cBhvr>
                                      <p:to>
                                        <p:strVal val="visible"/>
                                      </p:to>
                                    </p:set>
                                    <p:anim calcmode="lin" valueType="num">
                                      <p:cBhvr additive="base">
                                        <p:cTn id="23" dur="500" fill="hold"/>
                                        <p:tgtEl>
                                          <p:spTgt spid="27">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7">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7">
                                            <p:txEl>
                                              <p:pRg st="6" end="6"/>
                                            </p:txEl>
                                          </p:spTgt>
                                        </p:tgtEl>
                                        <p:attrNameLst>
                                          <p:attrName>style.visibility</p:attrName>
                                        </p:attrNameLst>
                                      </p:cBhvr>
                                      <p:to>
                                        <p:strVal val="visible"/>
                                      </p:to>
                                    </p:set>
                                    <p:anim calcmode="lin" valueType="num">
                                      <p:cBhvr additive="base">
                                        <p:cTn id="27" dur="500" fill="hold"/>
                                        <p:tgtEl>
                                          <p:spTgt spid="27">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7">
                                            <p:txEl>
                                              <p:pRg st="7" end="7"/>
                                            </p:txEl>
                                          </p:spTgt>
                                        </p:tgtEl>
                                        <p:attrNameLst>
                                          <p:attrName>style.visibility</p:attrName>
                                        </p:attrNameLst>
                                      </p:cBhvr>
                                      <p:to>
                                        <p:strVal val="visible"/>
                                      </p:to>
                                    </p:set>
                                    <p:anim calcmode="lin" valueType="num">
                                      <p:cBhvr additive="base">
                                        <p:cTn id="33" dur="500" fill="hold"/>
                                        <p:tgtEl>
                                          <p:spTgt spid="27">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custDataLst>
              <p:tags r:id="rId1"/>
            </p:custDataLst>
          </p:nvPr>
        </p:nvSpPr>
        <p:spPr>
          <a:xfrm>
            <a:off x="177800" y="99695"/>
            <a:ext cx="11638915" cy="584835"/>
          </a:xfrm>
          <a:prstGeom prst="rect">
            <a:avLst/>
          </a:prstGeom>
        </p:spPr>
        <p:txBody>
          <a:bodyPr wrap="square">
            <a:noAutofit/>
          </a:bodyPr>
          <a:lstStyle/>
          <a:p>
            <a:pPr algn="ctr"/>
            <a:r>
              <a:rPr lang="zh-CN" sz="4800" b="1">
                <a:latin typeface="楷体" panose="02010609060101010101" charset="-122"/>
                <a:ea typeface="楷体" panose="02010609060101010101" charset="-122"/>
                <a:cs typeface="楷体" panose="02010609060101010101" charset="-122"/>
                <a:sym typeface="+mn-ea"/>
              </a:rPr>
              <a:t>罗马天主教神学家</a:t>
            </a:r>
            <a:endParaRPr lang="zh-CN" sz="4800" b="1">
              <a:latin typeface="楷体" panose="02010609060101010101" charset="-122"/>
              <a:ea typeface="楷体" panose="02010609060101010101" charset="-122"/>
              <a:cs typeface="楷体" panose="02010609060101010101" charset="-122"/>
              <a:sym typeface="+mn-ea"/>
            </a:endParaRPr>
          </a:p>
        </p:txBody>
      </p:sp>
      <p:sp>
        <p:nvSpPr>
          <p:cNvPr id="27" name="矩形 26"/>
          <p:cNvSpPr/>
          <p:nvPr>
            <p:custDataLst>
              <p:tags r:id="rId2"/>
            </p:custDataLst>
          </p:nvPr>
        </p:nvSpPr>
        <p:spPr>
          <a:xfrm>
            <a:off x="19050" y="923925"/>
            <a:ext cx="12159615" cy="5878195"/>
          </a:xfrm>
          <a:prstGeom prst="rect">
            <a:avLst/>
          </a:prstGeom>
        </p:spPr>
        <p:txBody>
          <a:bodyPr wrap="square" anchor="t"/>
          <a:lstStyle/>
          <a:p>
            <a:pPr marL="342900" indent="-342900" algn="just">
              <a:lnSpc>
                <a:spcPct val="130000"/>
              </a:lnSpc>
              <a:buFont typeface="Wingdings" panose="05000000000000000000" charset="0"/>
              <a:buChar char="l"/>
            </a:pP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天主教：</a:t>
            </a: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914400" lvl="1" indent="-457200" algn="just">
              <a:lnSpc>
                <a:spcPct val="130000"/>
              </a:lnSpc>
              <a:buFont typeface="Arial" panose="020B0604020202020204" pitchFamily="34" charset="0"/>
              <a:buChar char="•"/>
            </a:pP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在我们还没有听取</a:t>
            </a:r>
            <a:r>
              <a:rPr lang="zh-CN" altLang="en-US" sz="3200" b="1" u="sng" kern="0" dirty="0" err="1" smtClean="0">
                <a:solidFill>
                  <a:srgbClr val="0000FF"/>
                </a:solidFill>
                <a:latin typeface="楷体" panose="02010609060101010101" charset="-122"/>
                <a:ea typeface="楷体" panose="02010609060101010101" charset="-122"/>
                <a:cs typeface="楷体" panose="02010609060101010101" charset="-122"/>
                <a:sym typeface="Arial" panose="020B0604020202020204" pitchFamily="34" charset="0"/>
              </a:rPr>
              <a:t>历史上</a:t>
            </a:r>
            <a:r>
              <a:rPr lang="zh-CN" altLang="en-US" sz="3200" b="1" u="sng" kern="0" dirty="0" err="1" smtClean="0">
                <a:solidFill>
                  <a:srgbClr val="0000FF"/>
                </a:solidFill>
                <a:effectLst>
                  <a:outerShdw blurRad="38100" dist="38100" dir="2700000" algn="tl">
                    <a:srgbClr val="000000">
                      <a:alpha val="43137"/>
                    </a:srgbClr>
                  </a:outerShdw>
                </a:effectLst>
                <a:latin typeface="楷体" panose="02010609060101010101" charset="-122"/>
                <a:ea typeface="楷体" panose="02010609060101010101" charset="-122"/>
                <a:cs typeface="楷体" panose="02010609060101010101" charset="-122"/>
                <a:sym typeface="Arial" panose="020B0604020202020204" pitchFamily="34" charset="0"/>
              </a:rPr>
              <a:t>教会官方的教训</a:t>
            </a: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之前，就还不算找到神对于任何一个特定主题所要对我们说的一切话。</a:t>
            </a: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我们的回应：</a:t>
            </a: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914400" lvl="1" indent="-457200" algn="just">
              <a:lnSpc>
                <a:spcPct val="130000"/>
              </a:lnSpc>
              <a:buFont typeface="Arial" panose="020B0604020202020204" pitchFamily="34" charset="0"/>
              <a:buChar char="•"/>
            </a:pP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虽然教会的历史可能</a:t>
            </a:r>
            <a:r>
              <a:rPr lang="zh-CN" altLang="en-US" sz="3200" b="1" u="sng" kern="0" dirty="0" err="1" smtClean="0">
                <a:solidFill>
                  <a:srgbClr val="0000FF"/>
                </a:solidFill>
                <a:effectLst>
                  <a:outerShdw blurRad="38100" dist="38100" dir="2700000" algn="tl">
                    <a:srgbClr val="000000">
                      <a:alpha val="43137"/>
                    </a:srgbClr>
                  </a:outerShdw>
                </a:effectLst>
                <a:latin typeface="楷体" panose="02010609060101010101" charset="-122"/>
                <a:ea typeface="楷体" panose="02010609060101010101" charset="-122"/>
                <a:cs typeface="楷体" panose="02010609060101010101" charset="-122"/>
                <a:sym typeface="Arial" panose="020B0604020202020204" pitchFamily="34" charset="0"/>
              </a:rPr>
              <a:t>帮助我们明白</a:t>
            </a: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神在圣经里对我们说过的话，然而神在教会历史中</a:t>
            </a:r>
            <a:r>
              <a:rPr lang="zh-CN" altLang="en-US" sz="3200" b="1" u="sng" kern="0" dirty="0" err="1" smtClean="0">
                <a:solidFill>
                  <a:srgbClr val="0000FF"/>
                </a:solidFill>
                <a:effectLst>
                  <a:outerShdw blurRad="38100" dist="38100" dir="2700000" algn="tl">
                    <a:srgbClr val="000000">
                      <a:alpha val="43137"/>
                    </a:srgbClr>
                  </a:outerShdw>
                </a:effectLst>
                <a:latin typeface="楷体" panose="02010609060101010101" charset="-122"/>
                <a:ea typeface="楷体" panose="02010609060101010101" charset="-122"/>
                <a:cs typeface="楷体" panose="02010609060101010101" charset="-122"/>
                <a:sym typeface="Arial" panose="020B0604020202020204" pitchFamily="34" charset="0"/>
              </a:rPr>
              <a:t>从来没有</a:t>
            </a: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在圣经的教训或命令上</a:t>
            </a:r>
            <a:r>
              <a:rPr lang="zh-CN" altLang="en-US" sz="3200" b="1" u="sng" kern="0" dirty="0" err="1" smtClean="0">
                <a:solidFill>
                  <a:srgbClr val="0000FF"/>
                </a:solidFill>
                <a:effectLst>
                  <a:outerShdw blurRad="38100" dist="38100" dir="2700000" algn="tl">
                    <a:srgbClr val="000000">
                      <a:alpha val="43137"/>
                    </a:srgbClr>
                  </a:outerShdw>
                </a:effectLst>
                <a:latin typeface="楷体" panose="02010609060101010101" charset="-122"/>
                <a:ea typeface="楷体" panose="02010609060101010101" charset="-122"/>
                <a:cs typeface="楷体" panose="02010609060101010101" charset="-122"/>
                <a:sym typeface="Arial" panose="020B0604020202020204" pitchFamily="34" charset="0"/>
              </a:rPr>
              <a:t>加添</a:t>
            </a: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什么。</a:t>
            </a: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algn="just">
              <a:lnSpc>
                <a:spcPct val="130000"/>
              </a:lnSpc>
            </a:pPr>
            <a:endPar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p:txBody>
      </p:sp>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
                                            <p:txEl>
                                              <p:pRg st="3" end="3"/>
                                            </p:txEl>
                                          </p:spTgt>
                                        </p:tgtEl>
                                        <p:attrNameLst>
                                          <p:attrName>style.visibility</p:attrName>
                                        </p:attrNameLst>
                                      </p:cBhvr>
                                      <p:to>
                                        <p:strVal val="visible"/>
                                      </p:to>
                                    </p:set>
                                    <p:anim calcmode="lin" valueType="num">
                                      <p:cBhvr additive="base">
                                        <p:cTn id="7" dur="500" fill="hold"/>
                                        <p:tgtEl>
                                          <p:spTgt spid="2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7">
                                            <p:txEl>
                                              <p:pRg st="4" end="4"/>
                                            </p:txEl>
                                          </p:spTgt>
                                        </p:tgtEl>
                                        <p:attrNameLst>
                                          <p:attrName>style.visibility</p:attrName>
                                        </p:attrNameLst>
                                      </p:cBhvr>
                                      <p:to>
                                        <p:strVal val="visible"/>
                                      </p:to>
                                    </p:set>
                                    <p:anim calcmode="lin" valueType="num">
                                      <p:cBhvr additive="base">
                                        <p:cTn id="11" dur="500" fill="hold"/>
                                        <p:tgtEl>
                                          <p:spTgt spid="27">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custDataLst>
              <p:tags r:id="rId1"/>
            </p:custDataLst>
          </p:nvPr>
        </p:nvSpPr>
        <p:spPr>
          <a:xfrm>
            <a:off x="177800" y="99695"/>
            <a:ext cx="11638915" cy="584835"/>
          </a:xfrm>
          <a:prstGeom prst="rect">
            <a:avLst/>
          </a:prstGeom>
        </p:spPr>
        <p:txBody>
          <a:bodyPr wrap="square">
            <a:noAutofit/>
          </a:bodyPr>
          <a:lstStyle/>
          <a:p>
            <a:pPr algn="ctr"/>
            <a:r>
              <a:rPr lang="zh-CN" sz="4800" b="1">
                <a:latin typeface="楷体" panose="02010609060101010101" charset="-122"/>
                <a:ea typeface="楷体" panose="02010609060101010101" charset="-122"/>
                <a:cs typeface="楷体" panose="02010609060101010101" charset="-122"/>
                <a:sym typeface="+mn-ea"/>
              </a:rPr>
              <a:t>非福音派的神学家</a:t>
            </a:r>
            <a:endParaRPr lang="zh-CN" sz="4800" b="1">
              <a:latin typeface="楷体" panose="02010609060101010101" charset="-122"/>
              <a:ea typeface="楷体" panose="02010609060101010101" charset="-122"/>
              <a:cs typeface="楷体" panose="02010609060101010101" charset="-122"/>
              <a:sym typeface="+mn-ea"/>
            </a:endParaRPr>
          </a:p>
        </p:txBody>
      </p:sp>
      <p:sp>
        <p:nvSpPr>
          <p:cNvPr id="27" name="矩形 26"/>
          <p:cNvSpPr/>
          <p:nvPr>
            <p:custDataLst>
              <p:tags r:id="rId2"/>
            </p:custDataLst>
          </p:nvPr>
        </p:nvSpPr>
        <p:spPr>
          <a:xfrm>
            <a:off x="19050" y="923925"/>
            <a:ext cx="12159615" cy="7072630"/>
          </a:xfrm>
          <a:prstGeom prst="rect">
            <a:avLst/>
          </a:prstGeom>
        </p:spPr>
        <p:txBody>
          <a:bodyPr wrap="square" anchor="t"/>
          <a:lstStyle/>
          <a:p>
            <a:pPr marL="342900" indent="-342900" algn="just">
              <a:lnSpc>
                <a:spcPct val="130000"/>
              </a:lnSpc>
              <a:buFont typeface="Wingdings" panose="05000000000000000000" charset="0"/>
              <a:buChar char="l"/>
            </a:pP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他们的特点：</a:t>
            </a: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914400" lvl="1" indent="-457200" algn="just">
              <a:lnSpc>
                <a:spcPct val="130000"/>
              </a:lnSpc>
              <a:buFont typeface="Arial" panose="020B0604020202020204" pitchFamily="34" charset="0"/>
              <a:buChar char="•"/>
            </a:pP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他们</a:t>
            </a:r>
            <a:r>
              <a:rPr lang="zh-CN" altLang="en-US" sz="3200" b="1" u="sng" kern="0" dirty="0" err="1" smtClean="0">
                <a:solidFill>
                  <a:srgbClr val="FF0000"/>
                </a:solidFill>
                <a:latin typeface="楷体" panose="02010609060101010101" charset="-122"/>
                <a:ea typeface="楷体" panose="02010609060101010101" charset="-122"/>
                <a:cs typeface="楷体" panose="02010609060101010101" charset="-122"/>
                <a:sym typeface="Arial" panose="020B0604020202020204" pitchFamily="34" charset="0"/>
              </a:rPr>
              <a:t>不相信</a:t>
            </a:r>
            <a:r>
              <a:rPr lang="zh-CN" altLang="en-US" sz="3200" b="1" u="sng" kern="0" dirty="0" err="1" smtClean="0">
                <a:solidFill>
                  <a:srgbClr val="0000FF"/>
                </a:solidFill>
                <a:latin typeface="楷体" panose="02010609060101010101" charset="-122"/>
                <a:ea typeface="楷体" panose="02010609060101010101" charset="-122"/>
                <a:cs typeface="楷体" panose="02010609060101010101" charset="-122"/>
                <a:sym typeface="Arial" panose="020B0604020202020204" pitchFamily="34" charset="0"/>
              </a:rPr>
              <a:t>圣经是神的话</a:t>
            </a: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914400" lvl="1" indent="-457200" algn="just">
              <a:lnSpc>
                <a:spcPct val="130000"/>
              </a:lnSpc>
              <a:buFont typeface="Arial" panose="020B0604020202020204" pitchFamily="34" charset="0"/>
              <a:buChar char="•"/>
            </a:pP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不仅查考圣经，也查考许多别的早期基督教著作</a:t>
            </a: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914400" lvl="1" indent="-457200" algn="just">
              <a:lnSpc>
                <a:spcPct val="130000"/>
              </a:lnSpc>
              <a:buFont typeface="Arial" panose="020B0604020202020204" pitchFamily="34" charset="0"/>
              <a:buChar char="•"/>
            </a:pP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目的不是要找出神对人所说的话，反而更多是要找出</a:t>
            </a:r>
            <a:r>
              <a:rPr lang="zh-CN" altLang="en-US" sz="3200" b="1" u="sng" kern="0" dirty="0" err="1" smtClean="0">
                <a:solidFill>
                  <a:srgbClr val="0000FF"/>
                </a:solidFill>
                <a:effectLst>
                  <a:outerShdw blurRad="38100" dist="38100" dir="2700000" algn="tl">
                    <a:srgbClr val="000000">
                      <a:alpha val="43137"/>
                    </a:srgbClr>
                  </a:outerShdw>
                </a:effectLst>
                <a:latin typeface="楷体" panose="02010609060101010101" charset="-122"/>
                <a:ea typeface="楷体" panose="02010609060101010101" charset="-122"/>
                <a:cs typeface="楷体" panose="02010609060101010101" charset="-122"/>
                <a:sym typeface="Arial" panose="020B0604020202020204" pitchFamily="34" charset="0"/>
              </a:rPr>
              <a:t>许多早期基督徒们在与神的关系中所</a:t>
            </a:r>
            <a:r>
              <a:rPr lang="zh-CN" altLang="en-US" sz="3200" b="1" u="sng" kern="0" dirty="0" err="1" smtClean="0">
                <a:solidFill>
                  <a:srgbClr val="FF0000"/>
                </a:solidFill>
                <a:effectLst>
                  <a:outerShdw blurRad="38100" dist="38100" dir="2700000" algn="tl">
                    <a:srgbClr val="000000">
                      <a:alpha val="43137"/>
                    </a:srgbClr>
                  </a:outerShdw>
                </a:effectLst>
                <a:latin typeface="楷体" panose="02010609060101010101" charset="-122"/>
                <a:ea typeface="楷体" panose="02010609060101010101" charset="-122"/>
                <a:cs typeface="楷体" panose="02010609060101010101" charset="-122"/>
                <a:sym typeface="Arial" panose="020B0604020202020204" pitchFamily="34" charset="0"/>
              </a:rPr>
              <a:t>经历</a:t>
            </a:r>
            <a:r>
              <a:rPr lang="zh-CN" altLang="en-US" sz="3200" b="1" u="sng" kern="0" dirty="0" err="1" smtClean="0">
                <a:solidFill>
                  <a:srgbClr val="0000FF"/>
                </a:solidFill>
                <a:effectLst>
                  <a:outerShdw blurRad="38100" dist="38100" dir="2700000" algn="tl">
                    <a:srgbClr val="000000">
                      <a:alpha val="43137"/>
                    </a:srgbClr>
                  </a:outerShdw>
                </a:effectLst>
                <a:latin typeface="楷体" panose="02010609060101010101" charset="-122"/>
                <a:ea typeface="楷体" panose="02010609060101010101" charset="-122"/>
                <a:cs typeface="楷体" panose="02010609060101010101" charset="-122"/>
                <a:sym typeface="Arial" panose="020B0604020202020204" pitchFamily="34" charset="0"/>
              </a:rPr>
              <a:t>的</a:t>
            </a: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457200" indent="-457200" algn="just">
              <a:lnSpc>
                <a:spcPct val="130000"/>
              </a:lnSpc>
              <a:buFont typeface="Wingdings" panose="05000000000000000000" charset="0"/>
              <a:buChar char="l"/>
            </a:pP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我们的回应：</a:t>
            </a: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914400" lvl="1" indent="-457200" algn="just">
              <a:lnSpc>
                <a:spcPct val="130000"/>
              </a:lnSpc>
              <a:buFont typeface="Arial" panose="020B0604020202020204" pitchFamily="34" charset="0"/>
              <a:buChar char="•"/>
            </a:pP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不</a:t>
            </a:r>
            <a:r>
              <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是要找到教会历史上不同基督徒曾经是怎么想的，而</a:t>
            </a: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要在且只有在圣经里，</a:t>
            </a:r>
            <a:r>
              <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找到并明了</a:t>
            </a:r>
            <a:r>
              <a:rPr lang="en-US" altLang="zh-CN" sz="3200" b="1" u="sng" kern="0" dirty="0" err="1" smtClean="0">
                <a:solidFill>
                  <a:srgbClr val="0000FF"/>
                </a:solidFill>
                <a:effectLst>
                  <a:outerShdw blurRad="38100" dist="38100" dir="2700000" algn="tl">
                    <a:srgbClr val="000000">
                      <a:alpha val="43137"/>
                    </a:srgbClr>
                  </a:outerShdw>
                </a:effectLst>
                <a:latin typeface="楷体" panose="02010609060101010101" charset="-122"/>
                <a:ea typeface="楷体" panose="02010609060101010101" charset="-122"/>
                <a:cs typeface="楷体" panose="02010609060101010101" charset="-122"/>
                <a:sym typeface="Arial" panose="020B0604020202020204" pitchFamily="34" charset="0"/>
              </a:rPr>
              <a:t>神自己的话语是怎么对我们说的</a:t>
            </a:r>
            <a:endPar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914400" lvl="1" indent="-457200" algn="just">
              <a:lnSpc>
                <a:spcPct val="130000"/>
              </a:lnSpc>
              <a:buFont typeface="Arial" panose="020B0604020202020204" pitchFamily="34" charset="0"/>
              <a:buChar char="•"/>
            </a:pPr>
            <a:endPar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p:txBody>
      </p:sp>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
                                            <p:txEl>
                                              <p:pRg st="5" end="5"/>
                                            </p:txEl>
                                          </p:spTgt>
                                        </p:tgtEl>
                                        <p:attrNameLst>
                                          <p:attrName>style.visibility</p:attrName>
                                        </p:attrNameLst>
                                      </p:cBhvr>
                                      <p:to>
                                        <p:strVal val="visible"/>
                                      </p:to>
                                    </p:set>
                                    <p:anim calcmode="lin" valueType="num">
                                      <p:cBhvr additive="base">
                                        <p:cTn id="7" dur="500" fill="hold"/>
                                        <p:tgtEl>
                                          <p:spTgt spid="27">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7">
                                            <p:txEl>
                                              <p:pRg st="6" end="6"/>
                                            </p:txEl>
                                          </p:spTgt>
                                        </p:tgtEl>
                                        <p:attrNameLst>
                                          <p:attrName>style.visibility</p:attrName>
                                        </p:attrNameLst>
                                      </p:cBhvr>
                                      <p:to>
                                        <p:strVal val="visible"/>
                                      </p:to>
                                    </p:set>
                                    <p:anim calcmode="lin" valueType="num">
                                      <p:cBhvr additive="base">
                                        <p:cTn id="11" dur="500" fill="hold"/>
                                        <p:tgtEl>
                                          <p:spTgt spid="27">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custDataLst>
              <p:tags r:id="rId1"/>
            </p:custDataLst>
          </p:nvPr>
        </p:nvSpPr>
        <p:spPr>
          <a:xfrm>
            <a:off x="18415" y="99695"/>
            <a:ext cx="12274550" cy="584835"/>
          </a:xfrm>
          <a:prstGeom prst="rect">
            <a:avLst/>
          </a:prstGeom>
        </p:spPr>
        <p:txBody>
          <a:bodyPr wrap="square">
            <a:noAutofit/>
          </a:bodyPr>
          <a:lstStyle/>
          <a:p>
            <a:pPr algn="ctr"/>
            <a:r>
              <a:rPr sz="4800" b="1">
                <a:latin typeface="楷体" panose="02010609060101010101" charset="-122"/>
                <a:ea typeface="楷体" panose="02010609060101010101" charset="-122"/>
                <a:cs typeface="楷体" panose="02010609060101010101" charset="-122"/>
                <a:sym typeface="+mn-ea"/>
              </a:rPr>
              <a:t>C. 救赎史每一个阶段的圣经话语都是充足的</a:t>
            </a:r>
            <a:endParaRPr sz="4800" b="1">
              <a:latin typeface="楷体" panose="02010609060101010101" charset="-122"/>
              <a:ea typeface="楷体" panose="02010609060101010101" charset="-122"/>
              <a:cs typeface="楷体" panose="02010609060101010101" charset="-122"/>
              <a:sym typeface="+mn-ea"/>
            </a:endParaRPr>
          </a:p>
        </p:txBody>
      </p:sp>
      <p:sp>
        <p:nvSpPr>
          <p:cNvPr id="27" name="矩形 26"/>
          <p:cNvSpPr/>
          <p:nvPr>
            <p:custDataLst>
              <p:tags r:id="rId2"/>
            </p:custDataLst>
          </p:nvPr>
        </p:nvSpPr>
        <p:spPr>
          <a:xfrm>
            <a:off x="19050" y="923925"/>
            <a:ext cx="12159615" cy="5878195"/>
          </a:xfrm>
          <a:prstGeom prst="rect">
            <a:avLst/>
          </a:prstGeom>
        </p:spPr>
        <p:txBody>
          <a:bodyPr wrap="square" anchor="t"/>
          <a:lstStyle/>
          <a:p>
            <a:pPr marL="342900" indent="-342900" algn="just">
              <a:lnSpc>
                <a:spcPct val="130000"/>
              </a:lnSpc>
              <a:buFont typeface="Wingdings" panose="05000000000000000000" charset="0"/>
              <a:buChar char="l"/>
            </a:pP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 </a:t>
            </a:r>
            <a:r>
              <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a:t>
            </a: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圣经之充足性</a:t>
            </a:r>
            <a:r>
              <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a:t>
            </a: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的教义</a:t>
            </a: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914400" lvl="1" indent="-457200" algn="just">
              <a:lnSpc>
                <a:spcPct val="130000"/>
              </a:lnSpc>
              <a:buFont typeface="Arial" panose="020B0604020202020204" pitchFamily="34" charset="0"/>
              <a:buChar char="•"/>
            </a:pPr>
            <a:r>
              <a:rPr lang="zh-CN" altLang="en-US" sz="2800" b="1" u="sng" kern="0" dirty="0" err="1" smtClean="0">
                <a:solidFill>
                  <a:srgbClr val="FF0000"/>
                </a:solidFill>
                <a:effectLst>
                  <a:outerShdw blurRad="38100" dist="38100" dir="2700000" algn="tl">
                    <a:srgbClr val="000000">
                      <a:alpha val="43137"/>
                    </a:srgbClr>
                  </a:outerShdw>
                </a:effectLst>
                <a:latin typeface="楷体" panose="02010609060101010101" charset="-122"/>
                <a:ea typeface="楷体" panose="02010609060101010101" charset="-122"/>
                <a:cs typeface="楷体" panose="02010609060101010101" charset="-122"/>
                <a:sym typeface="Arial" panose="020B0604020202020204" pitchFamily="34" charset="0"/>
              </a:rPr>
              <a:t>并不表示：</a:t>
            </a:r>
            <a:r>
              <a:rPr lang="zh-CN" altLang="en-US"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神不能在</a:t>
            </a:r>
            <a:r>
              <a:rPr lang="zh-CN" altLang="en-US"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祂已经对祂百姓说过的话之外，再加添更多的话语</a:t>
            </a:r>
            <a:endParaRPr lang="zh-CN" altLang="en-US"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914400" lvl="1" indent="-457200" algn="just">
              <a:lnSpc>
                <a:spcPct val="130000"/>
              </a:lnSpc>
              <a:buFont typeface="Arial" panose="020B0604020202020204" pitchFamily="34" charset="0"/>
              <a:buChar char="•"/>
            </a:pPr>
            <a:r>
              <a:rPr lang="zh-CN" altLang="en-US" sz="2800" b="1" u="sng" kern="0" dirty="0" err="1" smtClean="0">
                <a:solidFill>
                  <a:srgbClr val="0000FF"/>
                </a:solidFill>
                <a:latin typeface="楷体" panose="02010609060101010101" charset="-122"/>
                <a:ea typeface="楷体" panose="02010609060101010101" charset="-122"/>
                <a:cs typeface="楷体" panose="02010609060101010101" charset="-122"/>
                <a:sym typeface="Arial" panose="020B0604020202020204" pitchFamily="34" charset="0"/>
              </a:rPr>
              <a:t>而是说</a:t>
            </a:r>
            <a:r>
              <a:rPr lang="zh-CN" altLang="en-US" sz="28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人不能出于己意而在神已说过的话之外，再加添任何的话语</a:t>
            </a: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事实上，除了这本圣经所拥有的神话语之外，</a:t>
            </a:r>
            <a:r>
              <a:rPr lang="zh-CN" altLang="en-US" sz="3200" b="1" u="sng" kern="0" dirty="0" err="1" smtClean="0">
                <a:solidFill>
                  <a:srgbClr val="0000FF"/>
                </a:solidFill>
                <a:effectLst>
                  <a:outerShdw blurRad="38100" dist="38100" dir="2700000" algn="tl">
                    <a:srgbClr val="000000">
                      <a:alpha val="43137"/>
                    </a:srgbClr>
                  </a:outerShdw>
                </a:effectLst>
                <a:latin typeface="楷体" panose="02010609060101010101" charset="-122"/>
                <a:ea typeface="楷体" panose="02010609060101010101" charset="-122"/>
                <a:cs typeface="楷体" panose="02010609060101010101" charset="-122"/>
                <a:sym typeface="Arial" panose="020B0604020202020204" pitchFamily="34" charset="0"/>
              </a:rPr>
              <a:t>神没有再对人说任何更多的话题</a:t>
            </a:r>
            <a:r>
              <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rPr>
              <a:t>，是祂要求我们要相信或顺服的。</a:t>
            </a: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endParaRPr lang="zh-CN" altLang="en-US" sz="36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42900" indent="-342900" algn="just">
              <a:lnSpc>
                <a:spcPct val="130000"/>
              </a:lnSpc>
              <a:buFont typeface="Wingdings" panose="05000000000000000000" charset="0"/>
              <a:buChar char="l"/>
            </a:pPr>
            <a:endParaRPr lang="zh-CN" altLang="en-US" sz="36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marL="398780" lvl="1" indent="-342900" algn="just">
              <a:lnSpc>
                <a:spcPct val="130000"/>
              </a:lnSpc>
              <a:buFont typeface="Wingdings" panose="05000000000000000000" charset="0"/>
              <a:buChar char="l"/>
            </a:pPr>
            <a:endParaRPr lang="zh-CN" altLang="en-US"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lvl="2" indent="0" algn="just">
              <a:lnSpc>
                <a:spcPct val="130000"/>
              </a:lnSpc>
              <a:buFont typeface="Wingdings" panose="05000000000000000000" charset="0"/>
              <a:buNone/>
            </a:pPr>
            <a:endPar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a:p>
            <a:pPr algn="just">
              <a:lnSpc>
                <a:spcPct val="130000"/>
              </a:lnSpc>
            </a:pPr>
            <a:endParaRPr lang="en-US" altLang="zh-CN" sz="3200" b="1" kern="0" dirty="0" err="1" smtClean="0">
              <a:latin typeface="楷体" panose="02010609060101010101" charset="-122"/>
              <a:ea typeface="楷体" panose="02010609060101010101" charset="-122"/>
              <a:cs typeface="楷体" panose="02010609060101010101" charset="-122"/>
              <a:sym typeface="Arial" panose="020B0604020202020204" pitchFamily="34" charset="0"/>
            </a:endParaRPr>
          </a:p>
        </p:txBody>
      </p:sp>
      <p:sp>
        <p:nvSpPr>
          <p:cNvPr id="2" name="灯片编号占位符 1"/>
          <p:cNvSpPr>
            <a:spLocks noGrp="1"/>
          </p:cNvSpPr>
          <p:nvPr>
            <p:ph type="sldNum" sz="quarter" idx="12"/>
          </p:nvPr>
        </p:nvSpPr>
        <p:spPr/>
        <p:txBody>
          <a:bodyPr/>
          <a:p>
            <a:fld id="{76D3055B-5BEA-4B5F-A012-D630FB90DD8D}" type="slidenum">
              <a:rPr lang="zh-CN" altLang="en-US" smtClean="0"/>
            </a:fld>
            <a:endParaRPr lang="zh-CN" altLang="en-US"/>
          </a:p>
        </p:txBody>
      </p:sp>
    </p:spTree>
    <p:custDataLst>
      <p:tags r:id="rId3"/>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
                                            <p:txEl>
                                              <p:pRg st="4" end="4"/>
                                            </p:txEl>
                                          </p:spTgt>
                                        </p:tgtEl>
                                        <p:attrNameLst>
                                          <p:attrName>style.visibility</p:attrName>
                                        </p:attrNameLst>
                                      </p:cBhvr>
                                      <p:to>
                                        <p:strVal val="visible"/>
                                      </p:to>
                                    </p:set>
                                    <p:anim calcmode="lin" valueType="num">
                                      <p:cBhvr additive="base">
                                        <p:cTn id="7" dur="500" fill="hold"/>
                                        <p:tgtEl>
                                          <p:spTgt spid="27">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KSO_WM_TAG_VERSION" val="1.0"/>
  <p:tag name="KSO_WM_BEAUTIFY_FLAG" val="#wm#"/>
  <p:tag name="KSO_WM_TEMPLATE_CATEGORY" val="custom"/>
  <p:tag name="KSO_WM_TEMPLATE_INDEX" val="160161"/>
  <p:tag name="KSO_WM_UNIT_TYPE" val="a"/>
  <p:tag name="KSO_WM_UNIT_INDEX" val="1"/>
  <p:tag name="KSO_WM_UNIT_ID" val="custom160161_1*a*1"/>
  <p:tag name="KSO_WM_UNIT_CLEAR" val="1"/>
  <p:tag name="KSO_WM_UNIT_LAYERLEVEL" val="1"/>
  <p:tag name="KSO_WM_UNIT_VALUE" val="16"/>
  <p:tag name="KSO_WM_UNIT_ISCONTENTSTITLE" val="0"/>
  <p:tag name="KSO_WM_UNIT_HIGHLIGHT" val="0"/>
  <p:tag name="KSO_WM_UNIT_COMPATIBLE" val="0"/>
  <p:tag name="KSO_WM_UNIT_PRESET_TEXT_INDEX" val="3"/>
  <p:tag name="KSO_WM_UNIT_PRESET_TEXT_LEN" val="17"/>
</p:tagLst>
</file>

<file path=ppt/tags/tag10.xml><?xml version="1.0" encoding="utf-8"?>
<p:tagLst xmlns:p="http://schemas.openxmlformats.org/presentationml/2006/main">
  <p:tag name="KSO_WM_UNIT_RELATE_UNITID" val="261*l*1"/>
  <p:tag name="KSO_WM_TAG_VERSION" val="1.0"/>
  <p:tag name="KSO_WM_TEMPLATE_CATEGORY" val="diagram"/>
  <p:tag name="KSO_WM_TEMPLATE_INDEX" val="784"/>
  <p:tag name="KSO_WM_UNIT_TYPE" val="a"/>
  <p:tag name="KSO_WM_UNIT_INDEX" val="1"/>
  <p:tag name="KSO_WM_UNIT_ID" val="diagram784_6*a*1"/>
  <p:tag name="KSO_WM_UNIT_CLEAR" val="1"/>
  <p:tag name="KSO_WM_UNIT_LAYERLEVEL" val="1"/>
  <p:tag name="KSO_WM_UNIT_VALUE" val="21"/>
  <p:tag name="KSO_WM_UNIT_ISCONTENTSTITLE" val="0"/>
  <p:tag name="KSO_WM_UNIT_HIGHLIGHT" val="0"/>
  <p:tag name="KSO_WM_UNIT_COMPATIBLE" val="0"/>
  <p:tag name="KSO_WM_UNIT_PRESET_TEXT_INDEX" val="3"/>
  <p:tag name="KSO_WM_UNIT_PRESET_TEXT_LEN" val="17"/>
  <p:tag name="KSO_WM_BEAUTIFY_FLAG" val="#wm#"/>
</p:tagLst>
</file>

<file path=ppt/tags/tag11.xml><?xml version="1.0" encoding="utf-8"?>
<p:tagLst xmlns:p="http://schemas.openxmlformats.org/presentationml/2006/main">
  <p:tag name="KSO_WM_DIAGRAM_GROUP_CODE" val="l1-6"/>
  <p:tag name="KSO_WM_TEMPLATE_CATEGORY" val="diagram"/>
  <p:tag name="KSO_WM_TEMPLATE_INDEX" val="784"/>
  <p:tag name="KSO_WM_UNIT_TYPE" val="f"/>
  <p:tag name="KSO_WM_UNIT_INDEX" val="1"/>
  <p:tag name="KSO_WM_UNIT_ID" val="diagram784_6*f*1"/>
  <p:tag name="KSO_WM_UNIT_CLEAR" val="1"/>
  <p:tag name="KSO_WM_UNIT_LAYERLEVEL" val="1"/>
  <p:tag name="KSO_WM_UNIT_VALUE" val="135"/>
  <p:tag name="KSO_WM_UNIT_HIGHLIGHT" val="0"/>
  <p:tag name="KSO_WM_UNIT_COMPATIBLE" val="0"/>
  <p:tag name="KSO_WM_TAG_VERSION" val="1.0"/>
  <p:tag name="KSO_WM_BEAUTIFY_FLAG" val="#wm#"/>
  <p:tag name="KSO_WM_UNIT_PRESET_TEXT" val="Lorem ipsum dolor sit amet, consectetur adipisicing elit.Lorem ipsum dolor sit amet, consectetur adipisicing elit.Lorem ipsum dolor sit amet, consectetur adipisicing elit.Lorem ipsum dolor sit amet, consectetur adipisicing elit.Lorem ipsum dolor sit amet, consectetur adipisicing elit.Lorem ipsum dol"/>
</p:tagLst>
</file>

<file path=ppt/tags/tag12.xml><?xml version="1.0" encoding="utf-8"?>
<p:tagLst xmlns:p="http://schemas.openxmlformats.org/presentationml/2006/main">
  <p:tag name="KSO_WM_SLIDE_ID" val="diagram784_6"/>
  <p:tag name="KSO_WM_SLIDE_INDEX" val="6"/>
  <p:tag name="KSO_WM_SLIDE_ITEM_CNT" val="1"/>
  <p:tag name="KSO_WM_SLIDE_LAYOUT" val="a_m_f"/>
  <p:tag name="KSO_WM_SLIDE_LAYOUT_CNT" val="1_1_1"/>
  <p:tag name="KSO_WM_SLIDE_TYPE" val="text"/>
  <p:tag name="KSO_WM_BEAUTIFY_FLAG" val="#wm#"/>
  <p:tag name="KSO_WM_SLIDE_POSITION" val="63*203"/>
  <p:tag name="KSO_WM_SLIDE_SIZE" val="833*279"/>
  <p:tag name="KSO_WM_TEMPLATE_CATEGORY" val="diagram"/>
  <p:tag name="KSO_WM_TEMPLATE_INDEX" val="784"/>
  <p:tag name="KSO_WM_DIAGRAM_GROUP_CODE" val="m1-1"/>
  <p:tag name="KSO_WM_TAG_VERSION" val="1.0"/>
</p:tagLst>
</file>

<file path=ppt/tags/tag13.xml><?xml version="1.0" encoding="utf-8"?>
<p:tagLst xmlns:p="http://schemas.openxmlformats.org/presentationml/2006/main">
  <p:tag name="KSO_WM_UNIT_RELATE_UNITID" val="261*l*1"/>
  <p:tag name="KSO_WM_TAG_VERSION" val="1.0"/>
  <p:tag name="KSO_WM_TEMPLATE_CATEGORY" val="diagram"/>
  <p:tag name="KSO_WM_TEMPLATE_INDEX" val="784"/>
  <p:tag name="KSO_WM_UNIT_TYPE" val="a"/>
  <p:tag name="KSO_WM_UNIT_INDEX" val="1"/>
  <p:tag name="KSO_WM_UNIT_ID" val="diagram784_6*a*1"/>
  <p:tag name="KSO_WM_UNIT_CLEAR" val="1"/>
  <p:tag name="KSO_WM_UNIT_LAYERLEVEL" val="1"/>
  <p:tag name="KSO_WM_UNIT_VALUE" val="21"/>
  <p:tag name="KSO_WM_UNIT_ISCONTENTSTITLE" val="0"/>
  <p:tag name="KSO_WM_UNIT_HIGHLIGHT" val="0"/>
  <p:tag name="KSO_WM_UNIT_COMPATIBLE" val="0"/>
  <p:tag name="KSO_WM_UNIT_PRESET_TEXT_INDEX" val="3"/>
  <p:tag name="KSO_WM_UNIT_PRESET_TEXT_LEN" val="17"/>
  <p:tag name="KSO_WM_BEAUTIFY_FLAG" val="#wm#"/>
</p:tagLst>
</file>

<file path=ppt/tags/tag14.xml><?xml version="1.0" encoding="utf-8"?>
<p:tagLst xmlns:p="http://schemas.openxmlformats.org/presentationml/2006/main">
  <p:tag name="KSO_WM_DIAGRAM_GROUP_CODE" val="l1-6"/>
  <p:tag name="KSO_WM_TEMPLATE_CATEGORY" val="diagram"/>
  <p:tag name="KSO_WM_TEMPLATE_INDEX" val="784"/>
  <p:tag name="KSO_WM_UNIT_TYPE" val="f"/>
  <p:tag name="KSO_WM_UNIT_INDEX" val="1"/>
  <p:tag name="KSO_WM_UNIT_ID" val="diagram784_6*f*1"/>
  <p:tag name="KSO_WM_UNIT_CLEAR" val="1"/>
  <p:tag name="KSO_WM_UNIT_LAYERLEVEL" val="1"/>
  <p:tag name="KSO_WM_UNIT_VALUE" val="135"/>
  <p:tag name="KSO_WM_UNIT_HIGHLIGHT" val="0"/>
  <p:tag name="KSO_WM_UNIT_COMPATIBLE" val="0"/>
  <p:tag name="KSO_WM_TAG_VERSION" val="1.0"/>
  <p:tag name="KSO_WM_BEAUTIFY_FLAG" val="#wm#"/>
  <p:tag name="KSO_WM_UNIT_PRESET_TEXT" val="Lorem ipsum dolor sit amet, consectetur adipisicing elit.Lorem ipsum dolor sit amet, consectetur adipisicing elit.Lorem ipsum dolor sit amet, consectetur adipisicing elit.Lorem ipsum dolor sit amet, consectetur adipisicing elit.Lorem ipsum dolor sit amet, consectetur adipisicing elit.Lorem ipsum dol"/>
</p:tagLst>
</file>

<file path=ppt/tags/tag15.xml><?xml version="1.0" encoding="utf-8"?>
<p:tagLst xmlns:p="http://schemas.openxmlformats.org/presentationml/2006/main">
  <p:tag name="KSO_WM_SLIDE_ID" val="diagram784_6"/>
  <p:tag name="KSO_WM_SLIDE_INDEX" val="6"/>
  <p:tag name="KSO_WM_SLIDE_ITEM_CNT" val="1"/>
  <p:tag name="KSO_WM_SLIDE_LAYOUT" val="a_m_f"/>
  <p:tag name="KSO_WM_SLIDE_LAYOUT_CNT" val="1_1_1"/>
  <p:tag name="KSO_WM_SLIDE_TYPE" val="text"/>
  <p:tag name="KSO_WM_BEAUTIFY_FLAG" val="#wm#"/>
  <p:tag name="KSO_WM_SLIDE_POSITION" val="63*203"/>
  <p:tag name="KSO_WM_SLIDE_SIZE" val="833*279"/>
  <p:tag name="KSO_WM_TEMPLATE_CATEGORY" val="diagram"/>
  <p:tag name="KSO_WM_TEMPLATE_INDEX" val="784"/>
  <p:tag name="KSO_WM_DIAGRAM_GROUP_CODE" val="m1-1"/>
  <p:tag name="KSO_WM_TAG_VERSION" val="1.0"/>
</p:tagLst>
</file>

<file path=ppt/tags/tag16.xml><?xml version="1.0" encoding="utf-8"?>
<p:tagLst xmlns:p="http://schemas.openxmlformats.org/presentationml/2006/main">
  <p:tag name="KSO_WM_UNIT_RELATE_UNITID" val="261*l*1"/>
  <p:tag name="KSO_WM_TAG_VERSION" val="1.0"/>
  <p:tag name="KSO_WM_TEMPLATE_CATEGORY" val="diagram"/>
  <p:tag name="KSO_WM_TEMPLATE_INDEX" val="784"/>
  <p:tag name="KSO_WM_UNIT_TYPE" val="a"/>
  <p:tag name="KSO_WM_UNIT_INDEX" val="1"/>
  <p:tag name="KSO_WM_UNIT_ID" val="diagram784_6*a*1"/>
  <p:tag name="KSO_WM_UNIT_CLEAR" val="1"/>
  <p:tag name="KSO_WM_UNIT_LAYERLEVEL" val="1"/>
  <p:tag name="KSO_WM_UNIT_VALUE" val="21"/>
  <p:tag name="KSO_WM_UNIT_ISCONTENTSTITLE" val="0"/>
  <p:tag name="KSO_WM_UNIT_HIGHLIGHT" val="0"/>
  <p:tag name="KSO_WM_UNIT_COMPATIBLE" val="0"/>
  <p:tag name="KSO_WM_UNIT_PRESET_TEXT_INDEX" val="3"/>
  <p:tag name="KSO_WM_UNIT_PRESET_TEXT_LEN" val="17"/>
  <p:tag name="KSO_WM_BEAUTIFY_FLAG" val="#wm#"/>
</p:tagLst>
</file>

<file path=ppt/tags/tag17.xml><?xml version="1.0" encoding="utf-8"?>
<p:tagLst xmlns:p="http://schemas.openxmlformats.org/presentationml/2006/main">
  <p:tag name="KSO_WM_DIAGRAM_GROUP_CODE" val="l1-6"/>
  <p:tag name="KSO_WM_TEMPLATE_CATEGORY" val="diagram"/>
  <p:tag name="KSO_WM_TEMPLATE_INDEX" val="784"/>
  <p:tag name="KSO_WM_UNIT_TYPE" val="f"/>
  <p:tag name="KSO_WM_UNIT_INDEX" val="1"/>
  <p:tag name="KSO_WM_UNIT_ID" val="diagram784_6*f*1"/>
  <p:tag name="KSO_WM_UNIT_CLEAR" val="1"/>
  <p:tag name="KSO_WM_UNIT_LAYERLEVEL" val="1"/>
  <p:tag name="KSO_WM_UNIT_VALUE" val="135"/>
  <p:tag name="KSO_WM_UNIT_HIGHLIGHT" val="0"/>
  <p:tag name="KSO_WM_UNIT_COMPATIBLE" val="0"/>
  <p:tag name="KSO_WM_TAG_VERSION" val="1.0"/>
  <p:tag name="KSO_WM_BEAUTIFY_FLAG" val="#wm#"/>
  <p:tag name="KSO_WM_UNIT_PRESET_TEXT" val="Lorem ipsum dolor sit amet, consectetur adipisicing elit.Lorem ipsum dolor sit amet, consectetur adipisicing elit.Lorem ipsum dolor sit amet, consectetur adipisicing elit.Lorem ipsum dolor sit amet, consectetur adipisicing elit.Lorem ipsum dolor sit amet, consectetur adipisicing elit.Lorem ipsum dol"/>
</p:tagLst>
</file>

<file path=ppt/tags/tag18.xml><?xml version="1.0" encoding="utf-8"?>
<p:tagLst xmlns:p="http://schemas.openxmlformats.org/presentationml/2006/main">
  <p:tag name="KSO_WM_SLIDE_ID" val="diagram784_6"/>
  <p:tag name="KSO_WM_SLIDE_INDEX" val="6"/>
  <p:tag name="KSO_WM_SLIDE_ITEM_CNT" val="1"/>
  <p:tag name="KSO_WM_SLIDE_LAYOUT" val="a_m_f"/>
  <p:tag name="KSO_WM_SLIDE_LAYOUT_CNT" val="1_1_1"/>
  <p:tag name="KSO_WM_SLIDE_TYPE" val="text"/>
  <p:tag name="KSO_WM_BEAUTIFY_FLAG" val="#wm#"/>
  <p:tag name="KSO_WM_SLIDE_POSITION" val="63*203"/>
  <p:tag name="KSO_WM_SLIDE_SIZE" val="833*279"/>
  <p:tag name="KSO_WM_TEMPLATE_CATEGORY" val="diagram"/>
  <p:tag name="KSO_WM_TEMPLATE_INDEX" val="784"/>
  <p:tag name="KSO_WM_DIAGRAM_GROUP_CODE" val="m1-1"/>
  <p:tag name="KSO_WM_TAG_VERSION" val="1.0"/>
</p:tagLst>
</file>

<file path=ppt/tags/tag19.xml><?xml version="1.0" encoding="utf-8"?>
<p:tagLst xmlns:p="http://schemas.openxmlformats.org/presentationml/2006/main">
  <p:tag name="KSO_WM_UNIT_RELATE_UNITID" val="261*l*1"/>
  <p:tag name="KSO_WM_TAG_VERSION" val="1.0"/>
  <p:tag name="KSO_WM_TEMPLATE_CATEGORY" val="diagram"/>
  <p:tag name="KSO_WM_TEMPLATE_INDEX" val="784"/>
  <p:tag name="KSO_WM_UNIT_TYPE" val="a"/>
  <p:tag name="KSO_WM_UNIT_INDEX" val="1"/>
  <p:tag name="KSO_WM_UNIT_ID" val="diagram784_6*a*1"/>
  <p:tag name="KSO_WM_UNIT_CLEAR" val="1"/>
  <p:tag name="KSO_WM_UNIT_LAYERLEVEL" val="1"/>
  <p:tag name="KSO_WM_UNIT_VALUE" val="21"/>
  <p:tag name="KSO_WM_UNIT_ISCONTENTSTITLE" val="0"/>
  <p:tag name="KSO_WM_UNIT_HIGHLIGHT" val="0"/>
  <p:tag name="KSO_WM_UNIT_COMPATIBLE" val="0"/>
  <p:tag name="KSO_WM_UNIT_PRESET_TEXT_INDEX" val="3"/>
  <p:tag name="KSO_WM_UNIT_PRESET_TEXT_LEN" val="17"/>
  <p:tag name="KSO_WM_BEAUTIFY_FLAG" val="#wm#"/>
</p:tagLst>
</file>

<file path=ppt/tags/tag2.xml><?xml version="1.0" encoding="utf-8"?>
<p:tagLst xmlns:p="http://schemas.openxmlformats.org/presentationml/2006/main">
  <p:tag name="KSO_WM_TAG_VERSION" val="1.0"/>
  <p:tag name="KSO_WM_BEAUTIFY_FLAG" val="#wm#"/>
  <p:tag name="KSO_WM_TEMPLATE_CATEGORY" val="custom"/>
  <p:tag name="KSO_WM_TEMPLATE_INDEX" val="160161"/>
  <p:tag name="KSO_WM_UNIT_TYPE" val="b"/>
  <p:tag name="KSO_WM_UNIT_INDEX" val="1"/>
  <p:tag name="KSO_WM_UNIT_ID" val="custom160161_1*b*1"/>
  <p:tag name="KSO_WM_UNIT_CLEAR" val="1"/>
  <p:tag name="KSO_WM_UNIT_LAYERLEVEL" val="1"/>
  <p:tag name="KSO_WM_UNIT_VALUE" val="66"/>
  <p:tag name="KSO_WM_UNIT_ISCONTENTSTITLE" val="0"/>
  <p:tag name="KSO_WM_UNIT_HIGHLIGHT" val="0"/>
  <p:tag name="KSO_WM_UNIT_COMPATIBLE" val="0"/>
  <p:tag name="KSO_WM_UNIT_PRESET_TEXT_INDEX" val="3"/>
  <p:tag name="KSO_WM_UNIT_PRESET_TEXT_LEN" val="17"/>
</p:tagLst>
</file>

<file path=ppt/tags/tag20.xml><?xml version="1.0" encoding="utf-8"?>
<p:tagLst xmlns:p="http://schemas.openxmlformats.org/presentationml/2006/main">
  <p:tag name="KSO_WM_DIAGRAM_GROUP_CODE" val="l1-6"/>
  <p:tag name="KSO_WM_TEMPLATE_CATEGORY" val="diagram"/>
  <p:tag name="KSO_WM_TEMPLATE_INDEX" val="784"/>
  <p:tag name="KSO_WM_UNIT_TYPE" val="f"/>
  <p:tag name="KSO_WM_UNIT_INDEX" val="1"/>
  <p:tag name="KSO_WM_UNIT_ID" val="diagram784_6*f*1"/>
  <p:tag name="KSO_WM_UNIT_CLEAR" val="1"/>
  <p:tag name="KSO_WM_UNIT_LAYERLEVEL" val="1"/>
  <p:tag name="KSO_WM_UNIT_VALUE" val="135"/>
  <p:tag name="KSO_WM_UNIT_HIGHLIGHT" val="0"/>
  <p:tag name="KSO_WM_UNIT_COMPATIBLE" val="0"/>
  <p:tag name="KSO_WM_TAG_VERSION" val="1.0"/>
  <p:tag name="KSO_WM_BEAUTIFY_FLAG" val="#wm#"/>
  <p:tag name="KSO_WM_UNIT_PRESET_TEXT" val="Lorem ipsum dolor sit amet, consectetur adipisicing elit.Lorem ipsum dolor sit amet, consectetur adipisicing elit.Lorem ipsum dolor sit amet, consectetur adipisicing elit.Lorem ipsum dolor sit amet, consectetur adipisicing elit.Lorem ipsum dolor sit amet, consectetur adipisicing elit.Lorem ipsum dol"/>
</p:tagLst>
</file>

<file path=ppt/tags/tag21.xml><?xml version="1.0" encoding="utf-8"?>
<p:tagLst xmlns:p="http://schemas.openxmlformats.org/presentationml/2006/main">
  <p:tag name="KSO_WM_SLIDE_ID" val="diagram784_6"/>
  <p:tag name="KSO_WM_SLIDE_INDEX" val="6"/>
  <p:tag name="KSO_WM_SLIDE_ITEM_CNT" val="1"/>
  <p:tag name="KSO_WM_SLIDE_LAYOUT" val="a_m_f"/>
  <p:tag name="KSO_WM_SLIDE_LAYOUT_CNT" val="1_1_1"/>
  <p:tag name="KSO_WM_SLIDE_TYPE" val="text"/>
  <p:tag name="KSO_WM_BEAUTIFY_FLAG" val="#wm#"/>
  <p:tag name="KSO_WM_SLIDE_POSITION" val="63*203"/>
  <p:tag name="KSO_WM_SLIDE_SIZE" val="833*279"/>
  <p:tag name="KSO_WM_TEMPLATE_CATEGORY" val="diagram"/>
  <p:tag name="KSO_WM_TEMPLATE_INDEX" val="784"/>
  <p:tag name="KSO_WM_DIAGRAM_GROUP_CODE" val="m1-1"/>
  <p:tag name="KSO_WM_TAG_VERSION" val="1.0"/>
</p:tagLst>
</file>

<file path=ppt/tags/tag22.xml><?xml version="1.0" encoding="utf-8"?>
<p:tagLst xmlns:p="http://schemas.openxmlformats.org/presentationml/2006/main">
  <p:tag name="KSO_WM_UNIT_RELATE_UNITID" val="261*l*1"/>
  <p:tag name="KSO_WM_TAG_VERSION" val="1.0"/>
  <p:tag name="KSO_WM_TEMPLATE_CATEGORY" val="diagram"/>
  <p:tag name="KSO_WM_TEMPLATE_INDEX" val="784"/>
  <p:tag name="KSO_WM_UNIT_TYPE" val="a"/>
  <p:tag name="KSO_WM_UNIT_INDEX" val="1"/>
  <p:tag name="KSO_WM_UNIT_ID" val="diagram784_6*a*1"/>
  <p:tag name="KSO_WM_UNIT_CLEAR" val="1"/>
  <p:tag name="KSO_WM_UNIT_LAYERLEVEL" val="1"/>
  <p:tag name="KSO_WM_UNIT_VALUE" val="21"/>
  <p:tag name="KSO_WM_UNIT_ISCONTENTSTITLE" val="0"/>
  <p:tag name="KSO_WM_UNIT_HIGHLIGHT" val="0"/>
  <p:tag name="KSO_WM_UNIT_COMPATIBLE" val="0"/>
  <p:tag name="KSO_WM_UNIT_PRESET_TEXT_INDEX" val="3"/>
  <p:tag name="KSO_WM_UNIT_PRESET_TEXT_LEN" val="17"/>
  <p:tag name="KSO_WM_BEAUTIFY_FLAG" val="#wm#"/>
</p:tagLst>
</file>

<file path=ppt/tags/tag23.xml><?xml version="1.0" encoding="utf-8"?>
<p:tagLst xmlns:p="http://schemas.openxmlformats.org/presentationml/2006/main">
  <p:tag name="KSO_WM_DIAGRAM_GROUP_CODE" val="l1-6"/>
  <p:tag name="KSO_WM_TEMPLATE_CATEGORY" val="diagram"/>
  <p:tag name="KSO_WM_TEMPLATE_INDEX" val="784"/>
  <p:tag name="KSO_WM_UNIT_TYPE" val="f"/>
  <p:tag name="KSO_WM_UNIT_INDEX" val="1"/>
  <p:tag name="KSO_WM_UNIT_ID" val="diagram784_6*f*1"/>
  <p:tag name="KSO_WM_UNIT_CLEAR" val="1"/>
  <p:tag name="KSO_WM_UNIT_LAYERLEVEL" val="1"/>
  <p:tag name="KSO_WM_UNIT_VALUE" val="135"/>
  <p:tag name="KSO_WM_UNIT_HIGHLIGHT" val="0"/>
  <p:tag name="KSO_WM_UNIT_COMPATIBLE" val="0"/>
  <p:tag name="KSO_WM_TAG_VERSION" val="1.0"/>
  <p:tag name="KSO_WM_BEAUTIFY_FLAG" val="#wm#"/>
  <p:tag name="KSO_WM_UNIT_PRESET_TEXT" val="Lorem ipsum dolor sit amet, consectetur adipisicing elit.Lorem ipsum dolor sit amet, consectetur adipisicing elit.Lorem ipsum dolor sit amet, consectetur adipisicing elit.Lorem ipsum dolor sit amet, consectetur adipisicing elit.Lorem ipsum dolor sit amet, consectetur adipisicing elit.Lorem ipsum dol"/>
</p:tagLst>
</file>

<file path=ppt/tags/tag24.xml><?xml version="1.0" encoding="utf-8"?>
<p:tagLst xmlns:p="http://schemas.openxmlformats.org/presentationml/2006/main">
  <p:tag name="KSO_WM_SLIDE_ID" val="diagram784_6"/>
  <p:tag name="KSO_WM_SLIDE_INDEX" val="6"/>
  <p:tag name="KSO_WM_SLIDE_ITEM_CNT" val="1"/>
  <p:tag name="KSO_WM_SLIDE_LAYOUT" val="a_m_f"/>
  <p:tag name="KSO_WM_SLIDE_LAYOUT_CNT" val="1_1_1"/>
  <p:tag name="KSO_WM_SLIDE_TYPE" val="text"/>
  <p:tag name="KSO_WM_BEAUTIFY_FLAG" val="#wm#"/>
  <p:tag name="KSO_WM_SLIDE_POSITION" val="63*203"/>
  <p:tag name="KSO_WM_SLIDE_SIZE" val="833*279"/>
  <p:tag name="KSO_WM_TEMPLATE_CATEGORY" val="diagram"/>
  <p:tag name="KSO_WM_TEMPLATE_INDEX" val="784"/>
  <p:tag name="KSO_WM_DIAGRAM_GROUP_CODE" val="m1-1"/>
  <p:tag name="KSO_WM_TAG_VERSION" val="1.0"/>
</p:tagLst>
</file>

<file path=ppt/tags/tag25.xml><?xml version="1.0" encoding="utf-8"?>
<p:tagLst xmlns:p="http://schemas.openxmlformats.org/presentationml/2006/main">
  <p:tag name="KSO_WM_UNIT_RELATE_UNITID" val="261*l*1"/>
  <p:tag name="KSO_WM_TAG_VERSION" val="1.0"/>
  <p:tag name="KSO_WM_TEMPLATE_CATEGORY" val="diagram"/>
  <p:tag name="KSO_WM_TEMPLATE_INDEX" val="784"/>
  <p:tag name="KSO_WM_UNIT_TYPE" val="a"/>
  <p:tag name="KSO_WM_UNIT_INDEX" val="1"/>
  <p:tag name="KSO_WM_UNIT_ID" val="diagram784_6*a*1"/>
  <p:tag name="KSO_WM_UNIT_CLEAR" val="1"/>
  <p:tag name="KSO_WM_UNIT_LAYERLEVEL" val="1"/>
  <p:tag name="KSO_WM_UNIT_VALUE" val="21"/>
  <p:tag name="KSO_WM_UNIT_ISCONTENTSTITLE" val="0"/>
  <p:tag name="KSO_WM_UNIT_HIGHLIGHT" val="0"/>
  <p:tag name="KSO_WM_UNIT_COMPATIBLE" val="0"/>
  <p:tag name="KSO_WM_UNIT_PRESET_TEXT_INDEX" val="3"/>
  <p:tag name="KSO_WM_UNIT_PRESET_TEXT_LEN" val="17"/>
  <p:tag name="KSO_WM_BEAUTIFY_FLAG" val="#wm#"/>
</p:tagLst>
</file>

<file path=ppt/tags/tag26.xml><?xml version="1.0" encoding="utf-8"?>
<p:tagLst xmlns:p="http://schemas.openxmlformats.org/presentationml/2006/main">
  <p:tag name="KSO_WM_DIAGRAM_GROUP_CODE" val="l1-6"/>
  <p:tag name="KSO_WM_TEMPLATE_CATEGORY" val="diagram"/>
  <p:tag name="KSO_WM_TEMPLATE_INDEX" val="784"/>
  <p:tag name="KSO_WM_UNIT_TYPE" val="f"/>
  <p:tag name="KSO_WM_UNIT_INDEX" val="1"/>
  <p:tag name="KSO_WM_UNIT_ID" val="diagram784_6*f*1"/>
  <p:tag name="KSO_WM_UNIT_CLEAR" val="1"/>
  <p:tag name="KSO_WM_UNIT_LAYERLEVEL" val="1"/>
  <p:tag name="KSO_WM_UNIT_VALUE" val="135"/>
  <p:tag name="KSO_WM_UNIT_HIGHLIGHT" val="0"/>
  <p:tag name="KSO_WM_UNIT_COMPATIBLE" val="0"/>
  <p:tag name="KSO_WM_TAG_VERSION" val="1.0"/>
  <p:tag name="KSO_WM_BEAUTIFY_FLAG" val="#wm#"/>
  <p:tag name="KSO_WM_UNIT_PRESET_TEXT" val="Lorem ipsum dolor sit amet, consectetur adipisicing elit.Lorem ipsum dolor sit amet, consectetur adipisicing elit.Lorem ipsum dolor sit amet, consectetur adipisicing elit.Lorem ipsum dolor sit amet, consectetur adipisicing elit.Lorem ipsum dolor sit amet, consectetur adipisicing elit.Lorem ipsum dol"/>
</p:tagLst>
</file>

<file path=ppt/tags/tag27.xml><?xml version="1.0" encoding="utf-8"?>
<p:tagLst xmlns:p="http://schemas.openxmlformats.org/presentationml/2006/main">
  <p:tag name="KSO_WM_SLIDE_ID" val="diagram784_6"/>
  <p:tag name="KSO_WM_SLIDE_INDEX" val="6"/>
  <p:tag name="KSO_WM_SLIDE_ITEM_CNT" val="1"/>
  <p:tag name="KSO_WM_SLIDE_LAYOUT" val="a_m_f"/>
  <p:tag name="KSO_WM_SLIDE_LAYOUT_CNT" val="1_1_1"/>
  <p:tag name="KSO_WM_SLIDE_TYPE" val="text"/>
  <p:tag name="KSO_WM_BEAUTIFY_FLAG" val="#wm#"/>
  <p:tag name="KSO_WM_SLIDE_POSITION" val="63*203"/>
  <p:tag name="KSO_WM_SLIDE_SIZE" val="833*279"/>
  <p:tag name="KSO_WM_TEMPLATE_CATEGORY" val="diagram"/>
  <p:tag name="KSO_WM_TEMPLATE_INDEX" val="784"/>
  <p:tag name="KSO_WM_DIAGRAM_GROUP_CODE" val="m1-1"/>
  <p:tag name="KSO_WM_TAG_VERSION" val="1.0"/>
</p:tagLst>
</file>

<file path=ppt/tags/tag28.xml><?xml version="1.0" encoding="utf-8"?>
<p:tagLst xmlns:p="http://schemas.openxmlformats.org/presentationml/2006/main">
  <p:tag name="KSO_WM_DIAGRAM_GROUP_CODE" val="l1-6"/>
  <p:tag name="KSO_WM_TEMPLATE_CATEGORY" val="diagram"/>
  <p:tag name="KSO_WM_TEMPLATE_INDEX" val="784"/>
  <p:tag name="KSO_WM_UNIT_TYPE" val="f"/>
  <p:tag name="KSO_WM_UNIT_INDEX" val="1"/>
  <p:tag name="KSO_WM_UNIT_ID" val="diagram784_6*f*1"/>
  <p:tag name="KSO_WM_UNIT_CLEAR" val="1"/>
  <p:tag name="KSO_WM_UNIT_LAYERLEVEL" val="1"/>
  <p:tag name="KSO_WM_UNIT_VALUE" val="135"/>
  <p:tag name="KSO_WM_UNIT_HIGHLIGHT" val="0"/>
  <p:tag name="KSO_WM_UNIT_COMPATIBLE" val="0"/>
  <p:tag name="KSO_WM_TAG_VERSION" val="1.0"/>
  <p:tag name="KSO_WM_BEAUTIFY_FLAG" val="#wm#"/>
  <p:tag name="KSO_WM_UNIT_PRESET_TEXT" val="Lorem ipsum dolor sit amet, consectetur adipisicing elit.Lorem ipsum dolor sit amet, consectetur adipisicing elit.Lorem ipsum dolor sit amet, consectetur adipisicing elit.Lorem ipsum dolor sit amet, consectetur adipisicing elit.Lorem ipsum dolor sit amet, consectetur adipisicing elit.Lorem ipsum dol"/>
</p:tagLst>
</file>

<file path=ppt/tags/tag29.xml><?xml version="1.0" encoding="utf-8"?>
<p:tagLst xmlns:p="http://schemas.openxmlformats.org/presentationml/2006/main">
  <p:tag name="KSO_WM_SLIDE_ID" val="diagram784_6"/>
  <p:tag name="KSO_WM_SLIDE_INDEX" val="6"/>
  <p:tag name="KSO_WM_SLIDE_ITEM_CNT" val="1"/>
  <p:tag name="KSO_WM_SLIDE_LAYOUT" val="a_m_f"/>
  <p:tag name="KSO_WM_SLIDE_LAYOUT_CNT" val="1_1_1"/>
  <p:tag name="KSO_WM_SLIDE_TYPE" val="text"/>
  <p:tag name="KSO_WM_BEAUTIFY_FLAG" val="#wm#"/>
  <p:tag name="KSO_WM_SLIDE_POSITION" val="63*203"/>
  <p:tag name="KSO_WM_SLIDE_SIZE" val="833*279"/>
  <p:tag name="KSO_WM_TEMPLATE_CATEGORY" val="diagram"/>
  <p:tag name="KSO_WM_TEMPLATE_INDEX" val="784"/>
  <p:tag name="KSO_WM_DIAGRAM_GROUP_CODE" val="m1-1"/>
  <p:tag name="KSO_WM_TAG_VERSION" val="1.0"/>
</p:tagLst>
</file>

<file path=ppt/tags/tag3.xml><?xml version="1.0" encoding="utf-8"?>
<p:tagLst xmlns:p="http://schemas.openxmlformats.org/presentationml/2006/main">
  <p:tag name="KSO_WM_TEMPLATE_THUMBS_INDEX" val="1、4、8、13、17、21、24、25"/>
  <p:tag name="KSO_WM_TEMPLATE_CATEGORY" val="custom"/>
  <p:tag name="KSO_WM_TEMPLATE_INDEX" val="160161"/>
  <p:tag name="KSO_WM_TAG_VERSION" val="1.0"/>
  <p:tag name="KSO_WM_SLIDE_ID" val="custom160161_1"/>
  <p:tag name="KSO_WM_SLIDE_INDEX" val="1"/>
  <p:tag name="KSO_WM_SLIDE_ITEM_CNT" val="2"/>
  <p:tag name="KSO_WM_SLIDE_LAYOUT" val="a_b"/>
  <p:tag name="KSO_WM_SLIDE_LAYOUT_CNT" val="1_1"/>
  <p:tag name="KSO_WM_SLIDE_TYPE" val="title"/>
  <p:tag name="KSO_WM_BEAUTIFY_FLAG" val="#wm#"/>
</p:tagLst>
</file>

<file path=ppt/tags/tag30.xml><?xml version="1.0" encoding="utf-8"?>
<p:tagLst xmlns:p="http://schemas.openxmlformats.org/presentationml/2006/main">
  <p:tag name="KSO_WM_UNIT_RELATE_UNITID" val="261*l*1"/>
  <p:tag name="KSO_WM_TAG_VERSION" val="1.0"/>
  <p:tag name="KSO_WM_TEMPLATE_CATEGORY" val="diagram"/>
  <p:tag name="KSO_WM_TEMPLATE_INDEX" val="784"/>
  <p:tag name="KSO_WM_UNIT_TYPE" val="a"/>
  <p:tag name="KSO_WM_UNIT_INDEX" val="1"/>
  <p:tag name="KSO_WM_UNIT_ID" val="diagram784_6*a*1"/>
  <p:tag name="KSO_WM_UNIT_CLEAR" val="1"/>
  <p:tag name="KSO_WM_UNIT_LAYERLEVEL" val="1"/>
  <p:tag name="KSO_WM_UNIT_VALUE" val="21"/>
  <p:tag name="KSO_WM_UNIT_ISCONTENTSTITLE" val="0"/>
  <p:tag name="KSO_WM_UNIT_HIGHLIGHT" val="0"/>
  <p:tag name="KSO_WM_UNIT_COMPATIBLE" val="0"/>
  <p:tag name="KSO_WM_UNIT_PRESET_TEXT_INDEX" val="3"/>
  <p:tag name="KSO_WM_UNIT_PRESET_TEXT_LEN" val="17"/>
  <p:tag name="KSO_WM_BEAUTIFY_FLAG" val="#wm#"/>
</p:tagLst>
</file>

<file path=ppt/tags/tag31.xml><?xml version="1.0" encoding="utf-8"?>
<p:tagLst xmlns:p="http://schemas.openxmlformats.org/presentationml/2006/main">
  <p:tag name="KSO_WM_DIAGRAM_GROUP_CODE" val="l1-6"/>
  <p:tag name="KSO_WM_TEMPLATE_CATEGORY" val="diagram"/>
  <p:tag name="KSO_WM_TEMPLATE_INDEX" val="784"/>
  <p:tag name="KSO_WM_UNIT_TYPE" val="f"/>
  <p:tag name="KSO_WM_UNIT_INDEX" val="1"/>
  <p:tag name="KSO_WM_UNIT_ID" val="diagram784_6*f*1"/>
  <p:tag name="KSO_WM_UNIT_CLEAR" val="1"/>
  <p:tag name="KSO_WM_UNIT_LAYERLEVEL" val="1"/>
  <p:tag name="KSO_WM_UNIT_VALUE" val="135"/>
  <p:tag name="KSO_WM_UNIT_HIGHLIGHT" val="0"/>
  <p:tag name="KSO_WM_UNIT_COMPATIBLE" val="0"/>
  <p:tag name="KSO_WM_TAG_VERSION" val="1.0"/>
  <p:tag name="KSO_WM_BEAUTIFY_FLAG" val="#wm#"/>
  <p:tag name="KSO_WM_UNIT_PRESET_TEXT" val="Lorem ipsum dolor sit amet, consectetur adipisicing elit.Lorem ipsum dolor sit amet, consectetur adipisicing elit.Lorem ipsum dolor sit amet, consectetur adipisicing elit.Lorem ipsum dolor sit amet, consectetur adipisicing elit.Lorem ipsum dolor sit amet, consectetur adipisicing elit.Lorem ipsum dol"/>
</p:tagLst>
</file>

<file path=ppt/tags/tag32.xml><?xml version="1.0" encoding="utf-8"?>
<p:tagLst xmlns:p="http://schemas.openxmlformats.org/presentationml/2006/main">
  <p:tag name="KSO_WM_SLIDE_ID" val="diagram784_6"/>
  <p:tag name="KSO_WM_SLIDE_INDEX" val="6"/>
  <p:tag name="KSO_WM_SLIDE_ITEM_CNT" val="1"/>
  <p:tag name="KSO_WM_SLIDE_LAYOUT" val="a_m_f"/>
  <p:tag name="KSO_WM_SLIDE_LAYOUT_CNT" val="1_1_1"/>
  <p:tag name="KSO_WM_SLIDE_TYPE" val="text"/>
  <p:tag name="KSO_WM_BEAUTIFY_FLAG" val="#wm#"/>
  <p:tag name="KSO_WM_SLIDE_POSITION" val="63*203"/>
  <p:tag name="KSO_WM_SLIDE_SIZE" val="833*279"/>
  <p:tag name="KSO_WM_TEMPLATE_CATEGORY" val="diagram"/>
  <p:tag name="KSO_WM_TEMPLATE_INDEX" val="784"/>
  <p:tag name="KSO_WM_DIAGRAM_GROUP_CODE" val="m1-1"/>
  <p:tag name="KSO_WM_TAG_VERSION" val="1.0"/>
</p:tagLst>
</file>

<file path=ppt/tags/tag33.xml><?xml version="1.0" encoding="utf-8"?>
<p:tagLst xmlns:p="http://schemas.openxmlformats.org/presentationml/2006/main">
  <p:tag name="KSO_WM_UNIT_RELATE_UNITID" val="261*l*1"/>
  <p:tag name="KSO_WM_TAG_VERSION" val="1.0"/>
  <p:tag name="KSO_WM_TEMPLATE_CATEGORY" val="diagram"/>
  <p:tag name="KSO_WM_TEMPLATE_INDEX" val="784"/>
  <p:tag name="KSO_WM_UNIT_TYPE" val="a"/>
  <p:tag name="KSO_WM_UNIT_INDEX" val="1"/>
  <p:tag name="KSO_WM_UNIT_ID" val="diagram784_6*a*1"/>
  <p:tag name="KSO_WM_UNIT_CLEAR" val="1"/>
  <p:tag name="KSO_WM_UNIT_LAYERLEVEL" val="1"/>
  <p:tag name="KSO_WM_UNIT_VALUE" val="21"/>
  <p:tag name="KSO_WM_UNIT_ISCONTENTSTITLE" val="0"/>
  <p:tag name="KSO_WM_UNIT_HIGHLIGHT" val="0"/>
  <p:tag name="KSO_WM_UNIT_COMPATIBLE" val="0"/>
  <p:tag name="KSO_WM_UNIT_PRESET_TEXT_INDEX" val="3"/>
  <p:tag name="KSO_WM_UNIT_PRESET_TEXT_LEN" val="17"/>
  <p:tag name="KSO_WM_BEAUTIFY_FLAG" val="#wm#"/>
</p:tagLst>
</file>

<file path=ppt/tags/tag34.xml><?xml version="1.0" encoding="utf-8"?>
<p:tagLst xmlns:p="http://schemas.openxmlformats.org/presentationml/2006/main">
  <p:tag name="KSO_WM_SLIDE_ID" val="diagram784_6"/>
  <p:tag name="KSO_WM_SLIDE_INDEX" val="6"/>
  <p:tag name="KSO_WM_SLIDE_ITEM_CNT" val="1"/>
  <p:tag name="KSO_WM_SLIDE_LAYOUT" val="a_m_f"/>
  <p:tag name="KSO_WM_SLIDE_LAYOUT_CNT" val="1_1_1"/>
  <p:tag name="KSO_WM_SLIDE_TYPE" val="text"/>
  <p:tag name="KSO_WM_BEAUTIFY_FLAG" val="#wm#"/>
  <p:tag name="KSO_WM_SLIDE_POSITION" val="63*203"/>
  <p:tag name="KSO_WM_SLIDE_SIZE" val="833*279"/>
  <p:tag name="KSO_WM_TEMPLATE_CATEGORY" val="diagram"/>
  <p:tag name="KSO_WM_TEMPLATE_INDEX" val="784"/>
  <p:tag name="KSO_WM_DIAGRAM_GROUP_CODE" val="m1-1"/>
  <p:tag name="KSO_WM_TAG_VERSION" val="1.0"/>
</p:tagLst>
</file>

<file path=ppt/tags/tag35.xml><?xml version="1.0" encoding="utf-8"?>
<p:tagLst xmlns:p="http://schemas.openxmlformats.org/presentationml/2006/main">
  <p:tag name="KSO_WM_UNIT_RELATE_UNITID" val="261*l*1"/>
  <p:tag name="KSO_WM_TAG_VERSION" val="1.0"/>
  <p:tag name="KSO_WM_TEMPLATE_CATEGORY" val="diagram"/>
  <p:tag name="KSO_WM_TEMPLATE_INDEX" val="784"/>
  <p:tag name="KSO_WM_UNIT_TYPE" val="a"/>
  <p:tag name="KSO_WM_UNIT_INDEX" val="1"/>
  <p:tag name="KSO_WM_UNIT_ID" val="diagram784_6*a*1"/>
  <p:tag name="KSO_WM_UNIT_CLEAR" val="1"/>
  <p:tag name="KSO_WM_UNIT_LAYERLEVEL" val="1"/>
  <p:tag name="KSO_WM_UNIT_VALUE" val="21"/>
  <p:tag name="KSO_WM_UNIT_ISCONTENTSTITLE" val="0"/>
  <p:tag name="KSO_WM_UNIT_HIGHLIGHT" val="0"/>
  <p:tag name="KSO_WM_UNIT_COMPATIBLE" val="0"/>
  <p:tag name="KSO_WM_UNIT_PRESET_TEXT_INDEX" val="3"/>
  <p:tag name="KSO_WM_UNIT_PRESET_TEXT_LEN" val="17"/>
  <p:tag name="KSO_WM_BEAUTIFY_FLAG" val="#wm#"/>
</p:tagLst>
</file>

<file path=ppt/tags/tag36.xml><?xml version="1.0" encoding="utf-8"?>
<p:tagLst xmlns:p="http://schemas.openxmlformats.org/presentationml/2006/main">
  <p:tag name="KSO_WM_SLIDE_ID" val="diagram784_6"/>
  <p:tag name="KSO_WM_SLIDE_INDEX" val="6"/>
  <p:tag name="KSO_WM_SLIDE_ITEM_CNT" val="1"/>
  <p:tag name="KSO_WM_SLIDE_LAYOUT" val="a_m_f"/>
  <p:tag name="KSO_WM_SLIDE_LAYOUT_CNT" val="1_1_1"/>
  <p:tag name="KSO_WM_SLIDE_TYPE" val="text"/>
  <p:tag name="KSO_WM_BEAUTIFY_FLAG" val="#wm#"/>
  <p:tag name="KSO_WM_SLIDE_POSITION" val="63*203"/>
  <p:tag name="KSO_WM_SLIDE_SIZE" val="833*279"/>
  <p:tag name="KSO_WM_TEMPLATE_CATEGORY" val="diagram"/>
  <p:tag name="KSO_WM_TEMPLATE_INDEX" val="784"/>
  <p:tag name="KSO_WM_DIAGRAM_GROUP_CODE" val="m1-1"/>
  <p:tag name="KSO_WM_TAG_VERSION" val="1.0"/>
</p:tagLst>
</file>

<file path=ppt/tags/tag37.xml><?xml version="1.0" encoding="utf-8"?>
<p:tagLst xmlns:p="http://schemas.openxmlformats.org/presentationml/2006/main">
  <p:tag name="KSO_WM_UNIT_RELATE_UNITID" val="261*l*1"/>
  <p:tag name="KSO_WM_TAG_VERSION" val="1.0"/>
  <p:tag name="KSO_WM_TEMPLATE_CATEGORY" val="diagram"/>
  <p:tag name="KSO_WM_TEMPLATE_INDEX" val="784"/>
  <p:tag name="KSO_WM_UNIT_TYPE" val="a"/>
  <p:tag name="KSO_WM_UNIT_INDEX" val="1"/>
  <p:tag name="KSO_WM_UNIT_ID" val="diagram784_6*a*1"/>
  <p:tag name="KSO_WM_UNIT_CLEAR" val="1"/>
  <p:tag name="KSO_WM_UNIT_LAYERLEVEL" val="1"/>
  <p:tag name="KSO_WM_UNIT_VALUE" val="21"/>
  <p:tag name="KSO_WM_UNIT_ISCONTENTSTITLE" val="0"/>
  <p:tag name="KSO_WM_UNIT_HIGHLIGHT" val="0"/>
  <p:tag name="KSO_WM_UNIT_COMPATIBLE" val="0"/>
  <p:tag name="KSO_WM_UNIT_PRESET_TEXT_INDEX" val="3"/>
  <p:tag name="KSO_WM_UNIT_PRESET_TEXT_LEN" val="17"/>
  <p:tag name="KSO_WM_BEAUTIFY_FLAG" val="#wm#"/>
</p:tagLst>
</file>

<file path=ppt/tags/tag38.xml><?xml version="1.0" encoding="utf-8"?>
<p:tagLst xmlns:p="http://schemas.openxmlformats.org/presentationml/2006/main">
  <p:tag name="KSO_WM_SLIDE_ID" val="diagram784_6"/>
  <p:tag name="KSO_WM_SLIDE_INDEX" val="6"/>
  <p:tag name="KSO_WM_SLIDE_ITEM_CNT" val="1"/>
  <p:tag name="KSO_WM_SLIDE_LAYOUT" val="a_m_f"/>
  <p:tag name="KSO_WM_SLIDE_LAYOUT_CNT" val="1_1_1"/>
  <p:tag name="KSO_WM_SLIDE_TYPE" val="text"/>
  <p:tag name="KSO_WM_BEAUTIFY_FLAG" val="#wm#"/>
  <p:tag name="KSO_WM_SLIDE_POSITION" val="63*203"/>
  <p:tag name="KSO_WM_SLIDE_SIZE" val="833*279"/>
  <p:tag name="KSO_WM_TEMPLATE_CATEGORY" val="diagram"/>
  <p:tag name="KSO_WM_TEMPLATE_INDEX" val="784"/>
  <p:tag name="KSO_WM_DIAGRAM_GROUP_CODE" val="m1-1"/>
  <p:tag name="KSO_WM_TAG_VERSION" val="1.0"/>
</p:tagLst>
</file>

<file path=ppt/tags/tag39.xml><?xml version="1.0" encoding="utf-8"?>
<p:tagLst xmlns:p="http://schemas.openxmlformats.org/presentationml/2006/main">
  <p:tag name="KSO_WM_UNIT_RELATE_UNITID" val="261*l*1"/>
  <p:tag name="KSO_WM_TAG_VERSION" val="1.0"/>
  <p:tag name="KSO_WM_TEMPLATE_CATEGORY" val="diagram"/>
  <p:tag name="KSO_WM_TEMPLATE_INDEX" val="784"/>
  <p:tag name="KSO_WM_UNIT_TYPE" val="a"/>
  <p:tag name="KSO_WM_UNIT_INDEX" val="1"/>
  <p:tag name="KSO_WM_UNIT_ID" val="diagram784_6*a*1"/>
  <p:tag name="KSO_WM_UNIT_CLEAR" val="1"/>
  <p:tag name="KSO_WM_UNIT_LAYERLEVEL" val="1"/>
  <p:tag name="KSO_WM_UNIT_VALUE" val="21"/>
  <p:tag name="KSO_WM_UNIT_ISCONTENTSTITLE" val="0"/>
  <p:tag name="KSO_WM_UNIT_HIGHLIGHT" val="0"/>
  <p:tag name="KSO_WM_UNIT_COMPATIBLE" val="0"/>
  <p:tag name="KSO_WM_UNIT_PRESET_TEXT_INDEX" val="3"/>
  <p:tag name="KSO_WM_UNIT_PRESET_TEXT_LEN" val="17"/>
  <p:tag name="KSO_WM_BEAUTIFY_FLAG" val="#wm#"/>
</p:tagLst>
</file>

<file path=ppt/tags/tag4.xml><?xml version="1.0" encoding="utf-8"?>
<p:tagLst xmlns:p="http://schemas.openxmlformats.org/presentationml/2006/main">
  <p:tag name="KSO_WM_UNIT_RELATE_UNITID" val="261*l*1"/>
  <p:tag name="KSO_WM_TAG_VERSION" val="1.0"/>
  <p:tag name="KSO_WM_TEMPLATE_CATEGORY" val="diagram"/>
  <p:tag name="KSO_WM_TEMPLATE_INDEX" val="784"/>
  <p:tag name="KSO_WM_UNIT_TYPE" val="a"/>
  <p:tag name="KSO_WM_UNIT_INDEX" val="1"/>
  <p:tag name="KSO_WM_UNIT_ID" val="diagram784_6*a*1"/>
  <p:tag name="KSO_WM_UNIT_CLEAR" val="1"/>
  <p:tag name="KSO_WM_UNIT_LAYERLEVEL" val="1"/>
  <p:tag name="KSO_WM_UNIT_VALUE" val="21"/>
  <p:tag name="KSO_WM_UNIT_ISCONTENTSTITLE" val="0"/>
  <p:tag name="KSO_WM_UNIT_HIGHLIGHT" val="0"/>
  <p:tag name="KSO_WM_UNIT_COMPATIBLE" val="0"/>
  <p:tag name="KSO_WM_UNIT_PRESET_TEXT_INDEX" val="3"/>
  <p:tag name="KSO_WM_UNIT_PRESET_TEXT_LEN" val="17"/>
  <p:tag name="KSO_WM_BEAUTIFY_FLAG" val="#wm#"/>
</p:tagLst>
</file>

<file path=ppt/tags/tag40.xml><?xml version="1.0" encoding="utf-8"?>
<p:tagLst xmlns:p="http://schemas.openxmlformats.org/presentationml/2006/main">
  <p:tag name="KSO_WM_SLIDE_ID" val="diagram784_6"/>
  <p:tag name="KSO_WM_SLIDE_INDEX" val="6"/>
  <p:tag name="KSO_WM_SLIDE_ITEM_CNT" val="1"/>
  <p:tag name="KSO_WM_SLIDE_LAYOUT" val="a_m_f"/>
  <p:tag name="KSO_WM_SLIDE_LAYOUT_CNT" val="1_1_1"/>
  <p:tag name="KSO_WM_SLIDE_TYPE" val="text"/>
  <p:tag name="KSO_WM_BEAUTIFY_FLAG" val="#wm#"/>
  <p:tag name="KSO_WM_SLIDE_POSITION" val="63*203"/>
  <p:tag name="KSO_WM_SLIDE_SIZE" val="833*279"/>
  <p:tag name="KSO_WM_TEMPLATE_CATEGORY" val="diagram"/>
  <p:tag name="KSO_WM_TEMPLATE_INDEX" val="784"/>
  <p:tag name="KSO_WM_DIAGRAM_GROUP_CODE" val="m1-1"/>
  <p:tag name="KSO_WM_TAG_VERSION" val="1.0"/>
</p:tagLst>
</file>

<file path=ppt/tags/tag41.xml><?xml version="1.0" encoding="utf-8"?>
<p:tagLst xmlns:p="http://schemas.openxmlformats.org/presentationml/2006/main">
  <p:tag name="KSO_WM_UNIT_RELATE_UNITID" val="261*l*1"/>
  <p:tag name="KSO_WM_TAG_VERSION" val="1.0"/>
  <p:tag name="KSO_WM_TEMPLATE_CATEGORY" val="diagram"/>
  <p:tag name="KSO_WM_TEMPLATE_INDEX" val="784"/>
  <p:tag name="KSO_WM_UNIT_TYPE" val="a"/>
  <p:tag name="KSO_WM_UNIT_INDEX" val="1"/>
  <p:tag name="KSO_WM_UNIT_ID" val="diagram784_6*a*1"/>
  <p:tag name="KSO_WM_UNIT_CLEAR" val="1"/>
  <p:tag name="KSO_WM_UNIT_LAYERLEVEL" val="1"/>
  <p:tag name="KSO_WM_UNIT_VALUE" val="21"/>
  <p:tag name="KSO_WM_UNIT_ISCONTENTSTITLE" val="0"/>
  <p:tag name="KSO_WM_UNIT_HIGHLIGHT" val="0"/>
  <p:tag name="KSO_WM_UNIT_COMPATIBLE" val="0"/>
  <p:tag name="KSO_WM_UNIT_PRESET_TEXT_INDEX" val="3"/>
  <p:tag name="KSO_WM_UNIT_PRESET_TEXT_LEN" val="17"/>
  <p:tag name="KSO_WM_BEAUTIFY_FLAG" val="#wm#"/>
</p:tagLst>
</file>

<file path=ppt/tags/tag42.xml><?xml version="1.0" encoding="utf-8"?>
<p:tagLst xmlns:p="http://schemas.openxmlformats.org/presentationml/2006/main">
  <p:tag name="KSO_WM_SLIDE_ID" val="diagram784_6"/>
  <p:tag name="KSO_WM_SLIDE_INDEX" val="6"/>
  <p:tag name="KSO_WM_SLIDE_ITEM_CNT" val="1"/>
  <p:tag name="KSO_WM_SLIDE_LAYOUT" val="a_m_f"/>
  <p:tag name="KSO_WM_SLIDE_LAYOUT_CNT" val="1_1_1"/>
  <p:tag name="KSO_WM_SLIDE_TYPE" val="text"/>
  <p:tag name="KSO_WM_BEAUTIFY_FLAG" val="#wm#"/>
  <p:tag name="KSO_WM_SLIDE_POSITION" val="63*203"/>
  <p:tag name="KSO_WM_SLIDE_SIZE" val="833*279"/>
  <p:tag name="KSO_WM_TEMPLATE_CATEGORY" val="diagram"/>
  <p:tag name="KSO_WM_TEMPLATE_INDEX" val="784"/>
  <p:tag name="KSO_WM_DIAGRAM_GROUP_CODE" val="m1-1"/>
  <p:tag name="KSO_WM_TAG_VERSION" val="1.0"/>
</p:tagLst>
</file>

<file path=ppt/tags/tag43.xml><?xml version="1.0" encoding="utf-8"?>
<p:tagLst xmlns:p="http://schemas.openxmlformats.org/presentationml/2006/main">
  <p:tag name="KSO_WM_TAG_VERSION" val="1.0"/>
  <p:tag name="KSO_WM_BEAUTIFY_FLAG" val="#wm#"/>
  <p:tag name="KSO_WM_TEMPLATE_CATEGORY" val="custom"/>
  <p:tag name="KSO_WM_TEMPLATE_INDEX" val="160161"/>
  <p:tag name="KSO_WM_UNIT_TYPE" val="m_i"/>
  <p:tag name="KSO_WM_UNIT_INDEX" val="1_1"/>
  <p:tag name="KSO_WM_UNIT_ID" val="custom160161_19*m_i*1_1"/>
  <p:tag name="KSO_WM_UNIT_CLEAR" val="1"/>
  <p:tag name="KSO_WM_UNIT_LAYERLEVEL" val="1_1"/>
  <p:tag name="KSO_WM_DIAGRAM_GROUP_CODE" val="m1-1"/>
</p:tagLst>
</file>

<file path=ppt/tags/tag44.xml><?xml version="1.0" encoding="utf-8"?>
<p:tagLst xmlns:p="http://schemas.openxmlformats.org/presentationml/2006/main">
  <p:tag name="KSO_WM_TAG_VERSION" val="1.0"/>
  <p:tag name="KSO_WM_BEAUTIFY_FLAG" val="#wm#"/>
  <p:tag name="KSO_WM_TEMPLATE_CATEGORY" val="custom"/>
  <p:tag name="KSO_WM_TEMPLATE_INDEX" val="160161"/>
  <p:tag name="KSO_WM_UNIT_TYPE" val="m_i"/>
  <p:tag name="KSO_WM_UNIT_INDEX" val="1_2"/>
  <p:tag name="KSO_WM_UNIT_ID" val="custom160161_19*m_i*1_2"/>
  <p:tag name="KSO_WM_UNIT_CLEAR" val="1"/>
  <p:tag name="KSO_WM_UNIT_LAYERLEVEL" val="1_1"/>
  <p:tag name="KSO_WM_DIAGRAM_GROUP_CODE" val="m1-1"/>
</p:tagLst>
</file>

<file path=ppt/tags/tag45.xml><?xml version="1.0" encoding="utf-8"?>
<p:tagLst xmlns:p="http://schemas.openxmlformats.org/presentationml/2006/main">
  <p:tag name="KSO_WM_TAG_VERSION" val="1.0"/>
  <p:tag name="KSO_WM_BEAUTIFY_FLAG" val="#wm#"/>
  <p:tag name="KSO_WM_TEMPLATE_CATEGORY" val="custom"/>
  <p:tag name="KSO_WM_TEMPLATE_INDEX" val="160161"/>
  <p:tag name="KSO_WM_UNIT_TYPE" val="m_h_f"/>
  <p:tag name="KSO_WM_UNIT_INDEX" val="1_1_1"/>
  <p:tag name="KSO_WM_UNIT_ID" val="custom160161_19*m_h_f*1_1_1"/>
  <p:tag name="KSO_WM_UNIT_CLEAR" val="1"/>
  <p:tag name="KSO_WM_UNIT_LAYERLEVEL" val="1_1_1"/>
  <p:tag name="KSO_WM_UNIT_VALUE" val="20"/>
  <p:tag name="KSO_WM_UNIT_HIGHLIGHT" val="0"/>
  <p:tag name="KSO_WM_UNIT_COMPATIBLE" val="0"/>
  <p:tag name="KSO_WM_UNIT_PRESET_TEXT_INDEX" val="3"/>
  <p:tag name="KSO_WM_UNIT_PRESET_TEXT_LEN" val="24"/>
  <p:tag name="KSO_WM_DIAGRAM_GROUP_CODE" val="m1-1"/>
</p:tagLst>
</file>

<file path=ppt/tags/tag46.xml><?xml version="1.0" encoding="utf-8"?>
<p:tagLst xmlns:p="http://schemas.openxmlformats.org/presentationml/2006/main">
  <p:tag name="KSO_WM_TAG_VERSION" val="1.0"/>
  <p:tag name="KSO_WM_BEAUTIFY_FLAG" val="#wm#"/>
  <p:tag name="KSO_WM_TEMPLATE_CATEGORY" val="custom"/>
  <p:tag name="KSO_WM_TEMPLATE_INDEX" val="160161"/>
  <p:tag name="KSO_WM_UNIT_TYPE" val="a"/>
  <p:tag name="KSO_WM_UNIT_INDEX" val="1"/>
  <p:tag name="KSO_WM_UNIT_ID" val="custom160161_19*a*1"/>
  <p:tag name="KSO_WM_UNIT_CLEAR" val="1"/>
  <p:tag name="KSO_WM_UNIT_LAYERLEVEL" val="1"/>
  <p:tag name="KSO_WM_UNIT_VALUE" val="40"/>
  <p:tag name="KSO_WM_UNIT_ISCONTENTSTITLE" val="0"/>
  <p:tag name="KSO_WM_UNIT_HIGHLIGHT" val="0"/>
  <p:tag name="KSO_WM_UNIT_COMPATIBLE" val="0"/>
  <p:tag name="KSO_WM_UNIT_PRESET_TEXT_INDEX" val="3"/>
  <p:tag name="KSO_WM_UNIT_PRESET_TEXT_LEN" val="17"/>
</p:tagLst>
</file>

<file path=ppt/tags/tag47.xml><?xml version="1.0" encoding="utf-8"?>
<p:tagLst xmlns:p="http://schemas.openxmlformats.org/presentationml/2006/main">
  <p:tag name="KSO_WM_TEMPLATE_CATEGORY" val="custom"/>
  <p:tag name="KSO_WM_TEMPLATE_INDEX" val="160161"/>
  <p:tag name="KSO_WM_TAG_VERSION" val="1.0"/>
  <p:tag name="KSO_WM_SLIDE_ID" val="custom160161_19"/>
  <p:tag name="KSO_WM_SLIDE_INDEX" val="19"/>
  <p:tag name="KSO_WM_SLIDE_ITEM_CNT" val="1"/>
  <p:tag name="KSO_WM_SLIDE_LAYOUT" val="a_m"/>
  <p:tag name="KSO_WM_SLIDE_LAYOUT_CNT" val="1_1"/>
  <p:tag name="KSO_WM_SLIDE_TYPE" val="text"/>
  <p:tag name="KSO_WM_BEAUTIFY_FLAG" val="#wm#"/>
  <p:tag name="KSO_WM_SLIDE_POSITION" val="341*209"/>
  <p:tag name="KSO_WM_SLIDE_SIZE" val="277*248"/>
  <p:tag name="KSO_WM_DIAGRAM_GROUP_CODE" val="m1-1"/>
  <p:tag name="KSO_WM_SLIDE_MODEL_TYPE" val="numdgm"/>
</p:tagLst>
</file>

<file path=ppt/tags/tag5.xml><?xml version="1.0" encoding="utf-8"?>
<p:tagLst xmlns:p="http://schemas.openxmlformats.org/presentationml/2006/main">
  <p:tag name="KSO_WM_DIAGRAM_GROUP_CODE" val="l1-6"/>
  <p:tag name="KSO_WM_TEMPLATE_CATEGORY" val="diagram"/>
  <p:tag name="KSO_WM_TEMPLATE_INDEX" val="784"/>
  <p:tag name="KSO_WM_UNIT_TYPE" val="f"/>
  <p:tag name="KSO_WM_UNIT_INDEX" val="1"/>
  <p:tag name="KSO_WM_UNIT_ID" val="diagram784_6*f*1"/>
  <p:tag name="KSO_WM_UNIT_CLEAR" val="1"/>
  <p:tag name="KSO_WM_UNIT_LAYERLEVEL" val="1"/>
  <p:tag name="KSO_WM_UNIT_VALUE" val="135"/>
  <p:tag name="KSO_WM_UNIT_HIGHLIGHT" val="0"/>
  <p:tag name="KSO_WM_UNIT_COMPATIBLE" val="0"/>
  <p:tag name="KSO_WM_TAG_VERSION" val="1.0"/>
  <p:tag name="KSO_WM_BEAUTIFY_FLAG" val="#wm#"/>
  <p:tag name="KSO_WM_UNIT_PRESET_TEXT" val="Lorem ipsum dolor sit amet, consectetur adipisicing elit.Lorem ipsum dolor sit amet, consectetur adipisicing elit.Lorem ipsum dolor sit amet, consectetur adipisicing elit.Lorem ipsum dolor sit amet, consectetur adipisicing elit.Lorem ipsum dolor sit amet, consectetur adipisicing elit.Lorem ipsum dol"/>
</p:tagLst>
</file>

<file path=ppt/tags/tag6.xml><?xml version="1.0" encoding="utf-8"?>
<p:tagLst xmlns:p="http://schemas.openxmlformats.org/presentationml/2006/main">
  <p:tag name="KSO_WM_SLIDE_ID" val="diagram784_6"/>
  <p:tag name="KSO_WM_SLIDE_INDEX" val="6"/>
  <p:tag name="KSO_WM_SLIDE_ITEM_CNT" val="1"/>
  <p:tag name="KSO_WM_SLIDE_LAYOUT" val="a_m_f"/>
  <p:tag name="KSO_WM_SLIDE_LAYOUT_CNT" val="1_1_1"/>
  <p:tag name="KSO_WM_SLIDE_TYPE" val="text"/>
  <p:tag name="KSO_WM_BEAUTIFY_FLAG" val="#wm#"/>
  <p:tag name="KSO_WM_SLIDE_POSITION" val="63*203"/>
  <p:tag name="KSO_WM_SLIDE_SIZE" val="833*279"/>
  <p:tag name="KSO_WM_TEMPLATE_CATEGORY" val="diagram"/>
  <p:tag name="KSO_WM_TEMPLATE_INDEX" val="784"/>
  <p:tag name="KSO_WM_DIAGRAM_GROUP_CODE" val="m1-1"/>
  <p:tag name="KSO_WM_TAG_VERSION" val="1.0"/>
</p:tagLst>
</file>

<file path=ppt/tags/tag7.xml><?xml version="1.0" encoding="utf-8"?>
<p:tagLst xmlns:p="http://schemas.openxmlformats.org/presentationml/2006/main">
  <p:tag name="KSO_WM_UNIT_RELATE_UNITID" val="261*l*1"/>
  <p:tag name="KSO_WM_TAG_VERSION" val="1.0"/>
  <p:tag name="KSO_WM_TEMPLATE_CATEGORY" val="diagram"/>
  <p:tag name="KSO_WM_TEMPLATE_INDEX" val="784"/>
  <p:tag name="KSO_WM_UNIT_TYPE" val="a"/>
  <p:tag name="KSO_WM_UNIT_INDEX" val="1"/>
  <p:tag name="KSO_WM_UNIT_ID" val="diagram784_6*a*1"/>
  <p:tag name="KSO_WM_UNIT_CLEAR" val="1"/>
  <p:tag name="KSO_WM_UNIT_LAYERLEVEL" val="1"/>
  <p:tag name="KSO_WM_UNIT_VALUE" val="21"/>
  <p:tag name="KSO_WM_UNIT_ISCONTENTSTITLE" val="0"/>
  <p:tag name="KSO_WM_UNIT_HIGHLIGHT" val="0"/>
  <p:tag name="KSO_WM_UNIT_COMPATIBLE" val="0"/>
  <p:tag name="KSO_WM_UNIT_PRESET_TEXT_INDEX" val="3"/>
  <p:tag name="KSO_WM_UNIT_PRESET_TEXT_LEN" val="17"/>
  <p:tag name="KSO_WM_BEAUTIFY_FLAG" val="#wm#"/>
</p:tagLst>
</file>

<file path=ppt/tags/tag8.xml><?xml version="1.0" encoding="utf-8"?>
<p:tagLst xmlns:p="http://schemas.openxmlformats.org/presentationml/2006/main">
  <p:tag name="KSO_WM_DIAGRAM_GROUP_CODE" val="l1-6"/>
  <p:tag name="KSO_WM_TEMPLATE_CATEGORY" val="diagram"/>
  <p:tag name="KSO_WM_TEMPLATE_INDEX" val="784"/>
  <p:tag name="KSO_WM_UNIT_TYPE" val="f"/>
  <p:tag name="KSO_WM_UNIT_INDEX" val="1"/>
  <p:tag name="KSO_WM_UNIT_ID" val="diagram784_6*f*1"/>
  <p:tag name="KSO_WM_UNIT_CLEAR" val="1"/>
  <p:tag name="KSO_WM_UNIT_LAYERLEVEL" val="1"/>
  <p:tag name="KSO_WM_UNIT_VALUE" val="135"/>
  <p:tag name="KSO_WM_UNIT_HIGHLIGHT" val="0"/>
  <p:tag name="KSO_WM_UNIT_COMPATIBLE" val="0"/>
  <p:tag name="KSO_WM_TAG_VERSION" val="1.0"/>
  <p:tag name="KSO_WM_BEAUTIFY_FLAG" val="#wm#"/>
  <p:tag name="KSO_WM_UNIT_PRESET_TEXT" val="Lorem ipsum dolor sit amet, consectetur adipisicing elit.Lorem ipsum dolor sit amet, consectetur adipisicing elit.Lorem ipsum dolor sit amet, consectetur adipisicing elit.Lorem ipsum dolor sit amet, consectetur adipisicing elit.Lorem ipsum dolor sit amet, consectetur adipisicing elit.Lorem ipsum dol"/>
</p:tagLst>
</file>

<file path=ppt/tags/tag9.xml><?xml version="1.0" encoding="utf-8"?>
<p:tagLst xmlns:p="http://schemas.openxmlformats.org/presentationml/2006/main">
  <p:tag name="KSO_WM_SLIDE_ID" val="diagram784_6"/>
  <p:tag name="KSO_WM_SLIDE_INDEX" val="6"/>
  <p:tag name="KSO_WM_SLIDE_ITEM_CNT" val="1"/>
  <p:tag name="KSO_WM_SLIDE_LAYOUT" val="a_m_f"/>
  <p:tag name="KSO_WM_SLIDE_LAYOUT_CNT" val="1_1_1"/>
  <p:tag name="KSO_WM_SLIDE_TYPE" val="text"/>
  <p:tag name="KSO_WM_BEAUTIFY_FLAG" val="#wm#"/>
  <p:tag name="KSO_WM_SLIDE_POSITION" val="63*203"/>
  <p:tag name="KSO_WM_SLIDE_SIZE" val="833*279"/>
  <p:tag name="KSO_WM_TEMPLATE_CATEGORY" val="diagram"/>
  <p:tag name="KSO_WM_TEMPLATE_INDEX" val="784"/>
  <p:tag name="KSO_WM_DIAGRAM_GROUP_CODE" val="m1-1"/>
  <p:tag name="KSO_WM_TAG_VERSION" val="1.0"/>
</p:tagLst>
</file>

<file path=ppt/theme/theme1.xml><?xml version="1.0" encoding="utf-8"?>
<a:theme xmlns:a="http://schemas.openxmlformats.org/drawingml/2006/main" name="自定义设计方案">
  <a:themeElements>
    <a:clrScheme name="自定义 124">
      <a:dk1>
        <a:sysClr val="windowText" lastClr="000000"/>
      </a:dk1>
      <a:lt1>
        <a:sysClr val="window" lastClr="FFFFFF"/>
      </a:lt1>
      <a:dk2>
        <a:srgbClr val="44546A"/>
      </a:dk2>
      <a:lt2>
        <a:srgbClr val="E7E6E6"/>
      </a:lt2>
      <a:accent1>
        <a:srgbClr val="484A5F"/>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50">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2364</Words>
  <Application>WPS 演示</Application>
  <PresentationFormat>宽屏</PresentationFormat>
  <Paragraphs>229</Paragraphs>
  <Slides>18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18</vt:i4>
      </vt:variant>
    </vt:vector>
  </HeadingPairs>
  <TitlesOfParts>
    <vt:vector size="28" baseType="lpstr">
      <vt:lpstr>Arial</vt:lpstr>
      <vt:lpstr>宋体</vt:lpstr>
      <vt:lpstr>Wingdings</vt:lpstr>
      <vt:lpstr>黑体</vt:lpstr>
      <vt:lpstr>楷体</vt:lpstr>
      <vt:lpstr>Wingdings</vt:lpstr>
      <vt:lpstr>微软雅黑</vt:lpstr>
      <vt:lpstr>Arial Unicode MS</vt:lpstr>
      <vt:lpstr>Calibri</vt:lpstr>
      <vt:lpstr>自定义设计方案</vt:lpstr>
      <vt:lpstr>系统神学 -圣经的充足性</vt:lpstr>
      <vt:lpstr>PowerPoint 演示文稿</vt:lpstr>
      <vt:lpstr>内容提要</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WPS_135302087</cp:lastModifiedBy>
  <cp:revision>649</cp:revision>
  <dcterms:created xsi:type="dcterms:W3CDTF">2015-05-05T08:02:00Z</dcterms:created>
  <dcterms:modified xsi:type="dcterms:W3CDTF">2019-05-30T21:02:52Z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2052-11.1.0.8696</vt:lpwstr>
  </property>
</Properties>
</file>