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80" r:id="rId2"/>
    <p:sldId id="321" r:id="rId3"/>
    <p:sldId id="319" r:id="rId4"/>
    <p:sldId id="320" r:id="rId5"/>
    <p:sldId id="323" r:id="rId6"/>
    <p:sldId id="257" r:id="rId7"/>
    <p:sldId id="281" r:id="rId8"/>
    <p:sldId id="272" r:id="rId9"/>
    <p:sldId id="305" r:id="rId10"/>
    <p:sldId id="282" r:id="rId11"/>
    <p:sldId id="299" r:id="rId12"/>
    <p:sldId id="256" r:id="rId13"/>
    <p:sldId id="260" r:id="rId14"/>
    <p:sldId id="278" r:id="rId15"/>
    <p:sldId id="322" r:id="rId16"/>
    <p:sldId id="261" r:id="rId17"/>
    <p:sldId id="274" r:id="rId18"/>
    <p:sldId id="262" r:id="rId19"/>
    <p:sldId id="289" r:id="rId20"/>
    <p:sldId id="263" r:id="rId21"/>
    <p:sldId id="290" r:id="rId22"/>
    <p:sldId id="264" r:id="rId23"/>
    <p:sldId id="291" r:id="rId24"/>
    <p:sldId id="273" r:id="rId25"/>
    <p:sldId id="265" r:id="rId26"/>
    <p:sldId id="292" r:id="rId27"/>
    <p:sldId id="267" r:id="rId28"/>
    <p:sldId id="294" r:id="rId29"/>
    <p:sldId id="270" r:id="rId30"/>
    <p:sldId id="298" r:id="rId31"/>
    <p:sldId id="271" r:id="rId32"/>
    <p:sldId id="258" r:id="rId33"/>
    <p:sldId id="283" r:id="rId34"/>
    <p:sldId id="304" r:id="rId35"/>
    <p:sldId id="300" r:id="rId36"/>
    <p:sldId id="301" r:id="rId37"/>
    <p:sldId id="302" r:id="rId38"/>
    <p:sldId id="259" r:id="rId39"/>
    <p:sldId id="284" r:id="rId40"/>
    <p:sldId id="306" r:id="rId41"/>
    <p:sldId id="316" r:id="rId42"/>
    <p:sldId id="276" r:id="rId43"/>
    <p:sldId id="317" r:id="rId44"/>
    <p:sldId id="318" r:id="rId45"/>
    <p:sldId id="310"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58096" autoAdjust="0"/>
  </p:normalViewPr>
  <p:slideViewPr>
    <p:cSldViewPr snapToGrid="0">
      <p:cViewPr varScale="1">
        <p:scale>
          <a:sx n="66" d="100"/>
          <a:sy n="66" d="100"/>
        </p:scale>
        <p:origin x="-2244" y="-108"/>
      </p:cViewPr>
      <p:guideLst>
        <p:guide orient="horz" pos="2160"/>
        <p:guide pos="3840"/>
      </p:guideLst>
    </p:cSldViewPr>
  </p:slideViewPr>
  <p:notesTextViewPr>
    <p:cViewPr>
      <p:scale>
        <a:sx n="1" d="1"/>
        <a:sy n="1" d="1"/>
      </p:scale>
      <p:origin x="0" y="0"/>
    </p:cViewPr>
  </p:notesTextViewPr>
  <p:notesViewPr>
    <p:cSldViewPr snapToGrid="0">
      <p:cViewPr varScale="1">
        <p:scale>
          <a:sx n="56" d="100"/>
          <a:sy n="56" d="100"/>
        </p:scale>
        <p:origin x="2620" y="6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57EC51-4392-4B3D-9AFB-3FFF840B75D9}" type="datetimeFigureOut">
              <a:rPr lang="en-US" smtClean="0"/>
              <a:t>8/25/2019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E99869-697A-4C15-953F-F0DDF60A1D1F}" type="slidenum">
              <a:rPr lang="en-US" smtClean="0"/>
              <a:t>‹#›</a:t>
            </a:fld>
            <a:endParaRPr lang="en-US"/>
          </a:p>
        </p:txBody>
      </p:sp>
    </p:spTree>
    <p:extLst>
      <p:ext uri="{BB962C8B-B14F-4D97-AF65-F5344CB8AC3E}">
        <p14:creationId xmlns:p14="http://schemas.microsoft.com/office/powerpoint/2010/main" val="999576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biblegateway.com/passage/?search=Genesis+3:24&amp;version=NIV#fen-NIV-80a"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99869-697A-4C15-953F-F0DDF60A1D1F}" type="slidenum">
              <a:rPr lang="en-US" smtClean="0"/>
              <a:t>1</a:t>
            </a:fld>
            <a:endParaRPr lang="en-US"/>
          </a:p>
        </p:txBody>
      </p:sp>
    </p:spTree>
    <p:extLst>
      <p:ext uri="{BB962C8B-B14F-4D97-AF65-F5344CB8AC3E}">
        <p14:creationId xmlns:p14="http://schemas.microsoft.com/office/powerpoint/2010/main" val="520746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99869-697A-4C15-953F-F0DDF60A1D1F}" type="slidenum">
              <a:rPr lang="en-US" smtClean="0"/>
              <a:t>11</a:t>
            </a:fld>
            <a:endParaRPr lang="en-US"/>
          </a:p>
        </p:txBody>
      </p:sp>
    </p:spTree>
    <p:extLst>
      <p:ext uri="{BB962C8B-B14F-4D97-AF65-F5344CB8AC3E}">
        <p14:creationId xmlns:p14="http://schemas.microsoft.com/office/powerpoint/2010/main" val="2271189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99869-697A-4C15-953F-F0DDF60A1D1F}" type="slidenum">
              <a:rPr lang="en-US" smtClean="0"/>
              <a:t>12</a:t>
            </a:fld>
            <a:endParaRPr lang="en-US"/>
          </a:p>
        </p:txBody>
      </p:sp>
    </p:spTree>
    <p:extLst>
      <p:ext uri="{BB962C8B-B14F-4D97-AF65-F5344CB8AC3E}">
        <p14:creationId xmlns:p14="http://schemas.microsoft.com/office/powerpoint/2010/main" val="1791447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賽</a:t>
            </a:r>
            <a:r>
              <a:rPr lang="en-US" altLang="zh-TW" dirty="0"/>
              <a:t>6:2 </a:t>
            </a:r>
            <a:r>
              <a:rPr lang="zh-TW" altLang="en-US" dirty="0"/>
              <a:t>其上有撒拉弗侍立．各有六個翅膀．用兩個翅膀遮臉、兩個翅膀遮腳、兩個翅膀飛 翔． </a:t>
            </a:r>
            <a:br>
              <a:rPr lang="zh-TW" altLang="en-US" dirty="0"/>
            </a:br>
            <a:r>
              <a:rPr lang="zh-TW" altLang="en-US" dirty="0"/>
              <a:t>賽</a:t>
            </a:r>
            <a:r>
              <a:rPr lang="en-US" altLang="zh-TW" dirty="0"/>
              <a:t>6:3 </a:t>
            </a:r>
            <a:r>
              <a:rPr lang="zh-TW" altLang="en-US" dirty="0"/>
              <a:t>彼此呼喊說、聖哉、聖哉、聖哉、萬軍之耶和華．他的榮光充滿全地。</a:t>
            </a:r>
            <a:endParaRPr lang="en-US" altLang="zh-TW" dirty="0"/>
          </a:p>
          <a:p>
            <a:endParaRPr lang="en-US" dirty="0"/>
          </a:p>
          <a:p>
            <a:r>
              <a:rPr lang="en-US" dirty="0"/>
              <a:t>Isaiah 6:2-3 </a:t>
            </a:r>
            <a:r>
              <a:rPr lang="en-US" b="1" baseline="30000" dirty="0"/>
              <a:t>2 </a:t>
            </a:r>
            <a:r>
              <a:rPr lang="en-US" dirty="0"/>
              <a:t>Above him were seraphim, each with six wings: With two wings they covered their faces, with two they covered their feet, and with two they were flying. </a:t>
            </a:r>
            <a:r>
              <a:rPr lang="en-US" b="1" baseline="30000" dirty="0"/>
              <a:t>3 </a:t>
            </a:r>
            <a:r>
              <a:rPr lang="en-US" dirty="0"/>
              <a:t>And they were calling to one another:</a:t>
            </a:r>
          </a:p>
          <a:p>
            <a:r>
              <a:rPr lang="en-US" dirty="0"/>
              <a:t>“Holy, holy, holy is the </a:t>
            </a:r>
            <a:r>
              <a:rPr lang="en-US" cap="small" dirty="0"/>
              <a:t>Lord</a:t>
            </a:r>
            <a:r>
              <a:rPr lang="en-US" dirty="0"/>
              <a:t> Almighty;</a:t>
            </a:r>
            <a:br>
              <a:rPr lang="en-US" dirty="0"/>
            </a:br>
            <a:r>
              <a:rPr lang="en-US" dirty="0"/>
              <a:t>    the whole earth is full of his glory.”</a:t>
            </a:r>
          </a:p>
          <a:p>
            <a:endParaRPr lang="en-US" dirty="0"/>
          </a:p>
          <a:p>
            <a:endParaRPr lang="en-US" dirty="0"/>
          </a:p>
        </p:txBody>
      </p:sp>
      <p:sp>
        <p:nvSpPr>
          <p:cNvPr id="4" name="Slide Number Placeholder 3"/>
          <p:cNvSpPr>
            <a:spLocks noGrp="1"/>
          </p:cNvSpPr>
          <p:nvPr>
            <p:ph type="sldNum" sz="quarter" idx="5"/>
          </p:nvPr>
        </p:nvSpPr>
        <p:spPr/>
        <p:txBody>
          <a:bodyPr/>
          <a:lstStyle/>
          <a:p>
            <a:fld id="{96E99869-697A-4C15-953F-F0DDF60A1D1F}" type="slidenum">
              <a:rPr lang="en-US" smtClean="0"/>
              <a:t>13</a:t>
            </a:fld>
            <a:endParaRPr lang="en-US"/>
          </a:p>
        </p:txBody>
      </p:sp>
    </p:spTree>
    <p:extLst>
      <p:ext uri="{BB962C8B-B14F-4D97-AF65-F5344CB8AC3E}">
        <p14:creationId xmlns:p14="http://schemas.microsoft.com/office/powerpoint/2010/main" val="2565863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Genesis 3:24 New International Version (NIV)</a:t>
            </a:r>
          </a:p>
          <a:p>
            <a:r>
              <a:rPr lang="en-US" b="1" baseline="30000" dirty="0"/>
              <a:t>24 </a:t>
            </a:r>
            <a:r>
              <a:rPr lang="en-US" dirty="0"/>
              <a:t>After he drove the man out, he placed on the east side</a:t>
            </a:r>
            <a:r>
              <a:rPr lang="en-US" baseline="30000" dirty="0"/>
              <a:t>[</a:t>
            </a:r>
            <a:r>
              <a:rPr lang="en-US" baseline="30000" dirty="0">
                <a:hlinkClick r:id="rId3" tooltip="See footnote a"/>
              </a:rPr>
              <a:t>a</a:t>
            </a:r>
            <a:r>
              <a:rPr lang="en-US" baseline="30000" dirty="0"/>
              <a:t>]</a:t>
            </a:r>
            <a:r>
              <a:rPr lang="en-US" dirty="0"/>
              <a:t> of the Garden of Eden </a:t>
            </a:r>
            <a:r>
              <a:rPr lang="en-US" b="1" dirty="0">
                <a:solidFill>
                  <a:srgbClr val="FF0000"/>
                </a:solidFill>
              </a:rPr>
              <a:t>cherubim</a:t>
            </a:r>
            <a:r>
              <a:rPr lang="en-US" dirty="0"/>
              <a:t> and a flaming sword flashing back and forth to guard the way to the tree of life.</a:t>
            </a:r>
          </a:p>
          <a:p>
            <a:endParaRPr lang="en-US" dirty="0"/>
          </a:p>
          <a:p>
            <a:r>
              <a:rPr lang="en-US" dirty="0"/>
              <a:t>Psalm 18:10 He mounted </a:t>
            </a:r>
            <a:r>
              <a:rPr lang="en-US" b="1" dirty="0">
                <a:solidFill>
                  <a:srgbClr val="FF0000"/>
                </a:solidFill>
              </a:rPr>
              <a:t>the cherubim </a:t>
            </a:r>
            <a:r>
              <a:rPr lang="en-US" dirty="0"/>
              <a:t>and flew;</a:t>
            </a:r>
            <a:br>
              <a:rPr lang="en-US" dirty="0"/>
            </a:br>
            <a:r>
              <a:rPr lang="en-US" dirty="0"/>
              <a:t>    he soared on the wings of the wind.</a:t>
            </a:r>
          </a:p>
          <a:p>
            <a:endParaRPr lang="en-US" dirty="0"/>
          </a:p>
          <a:p>
            <a:r>
              <a:rPr lang="en-US" dirty="0"/>
              <a:t>Exodus 25:22 New International Version (NIV)</a:t>
            </a:r>
          </a:p>
          <a:p>
            <a:r>
              <a:rPr lang="en-US" b="1" baseline="30000" dirty="0"/>
              <a:t>22 </a:t>
            </a:r>
            <a:r>
              <a:rPr lang="en-US" dirty="0"/>
              <a:t>There, above the cover between </a:t>
            </a:r>
            <a:r>
              <a:rPr lang="en-US" dirty="0">
                <a:solidFill>
                  <a:srgbClr val="FF0000"/>
                </a:solidFill>
              </a:rPr>
              <a:t>the two cherubim </a:t>
            </a:r>
            <a:r>
              <a:rPr lang="en-US" dirty="0"/>
              <a:t>that are over the ark of the covenant law, I will meet with you and give you all my commands for the Israelites.</a:t>
            </a:r>
          </a:p>
          <a:p>
            <a:endParaRPr lang="en-US" dirty="0"/>
          </a:p>
          <a:p>
            <a:endParaRPr lang="en-US" dirty="0"/>
          </a:p>
          <a:p>
            <a:r>
              <a:rPr lang="en-US" dirty="0"/>
              <a:t>Ezekiel 10 New International Version (NIV)</a:t>
            </a:r>
          </a:p>
          <a:p>
            <a:r>
              <a:rPr lang="en-US" dirty="0"/>
              <a:t>God’s Glory Departs From the Temple</a:t>
            </a:r>
          </a:p>
          <a:p>
            <a:r>
              <a:rPr lang="en-US" b="1" dirty="0"/>
              <a:t>10 </a:t>
            </a:r>
            <a:r>
              <a:rPr lang="en-US" dirty="0"/>
              <a:t>I looked, and I saw the likeness of a throne of lapis lazuli above the vault that was over the heads of the cherubim. </a:t>
            </a:r>
            <a:r>
              <a:rPr lang="en-US" b="1" baseline="30000" dirty="0"/>
              <a:t>2 </a:t>
            </a:r>
            <a:r>
              <a:rPr lang="en-US" dirty="0"/>
              <a:t>The </a:t>
            </a:r>
            <a:r>
              <a:rPr lang="en-US" cap="small" dirty="0"/>
              <a:t>Lord</a:t>
            </a:r>
            <a:r>
              <a:rPr lang="en-US" dirty="0"/>
              <a:t> said to the man clothed in linen, “Go in among the wheels beneath the cherubim. Fill your hands with burning coals from among the cherubim and scatter them over the city.”</a:t>
            </a:r>
          </a:p>
        </p:txBody>
      </p:sp>
      <p:sp>
        <p:nvSpPr>
          <p:cNvPr id="4" name="Slide Number Placeholder 3"/>
          <p:cNvSpPr>
            <a:spLocks noGrp="1"/>
          </p:cNvSpPr>
          <p:nvPr>
            <p:ph type="sldNum" sz="quarter" idx="5"/>
          </p:nvPr>
        </p:nvSpPr>
        <p:spPr/>
        <p:txBody>
          <a:bodyPr/>
          <a:lstStyle/>
          <a:p>
            <a:fld id="{96E99869-697A-4C15-953F-F0DDF60A1D1F}" type="slidenum">
              <a:rPr lang="en-US" smtClean="0"/>
              <a:t>14</a:t>
            </a:fld>
            <a:endParaRPr lang="en-US"/>
          </a:p>
        </p:txBody>
      </p:sp>
    </p:spTree>
    <p:extLst>
      <p:ext uri="{BB962C8B-B14F-4D97-AF65-F5344CB8AC3E}">
        <p14:creationId xmlns:p14="http://schemas.microsoft.com/office/powerpoint/2010/main" val="1459894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Ezekiel 10 New International Version (NIV)</a:t>
            </a:r>
          </a:p>
          <a:p>
            <a:r>
              <a:rPr lang="en-US" dirty="0"/>
              <a:t>God’s Glory Departs From the Temple</a:t>
            </a:r>
          </a:p>
          <a:p>
            <a:r>
              <a:rPr lang="en-US" b="1" dirty="0"/>
              <a:t>10 </a:t>
            </a:r>
            <a:r>
              <a:rPr lang="en-US" dirty="0"/>
              <a:t>I looked, and I saw the likeness of a throne of lapis lazuli above the vault that was over the heads of the cherubim. </a:t>
            </a:r>
            <a:r>
              <a:rPr lang="en-US" b="1" baseline="30000" dirty="0"/>
              <a:t>2 </a:t>
            </a:r>
            <a:r>
              <a:rPr lang="en-US" dirty="0"/>
              <a:t>The </a:t>
            </a:r>
            <a:r>
              <a:rPr lang="en-US" cap="small" dirty="0"/>
              <a:t>Lord</a:t>
            </a:r>
            <a:r>
              <a:rPr lang="en-US" dirty="0"/>
              <a:t> said to the man clothed in linen, “Go in among the wheels beneath the cherubim. Fill your hands with burning coals from among the cherubim and scatter them over the city.”</a:t>
            </a:r>
          </a:p>
          <a:p>
            <a:r>
              <a:rPr lang="zh-TW" altLang="en-US" dirty="0"/>
              <a:t>結</a:t>
            </a:r>
            <a:r>
              <a:rPr lang="en-US" altLang="zh-TW" dirty="0"/>
              <a:t>10:3 </a:t>
            </a:r>
            <a:r>
              <a:rPr lang="zh-TW" altLang="en-US" dirty="0"/>
              <a:t>那人進去的時候、站在殿的右邊．雲彩充滿了內院。 </a:t>
            </a:r>
            <a:br>
              <a:rPr lang="zh-TW" altLang="en-US" dirty="0"/>
            </a:br>
            <a:r>
              <a:rPr lang="zh-TW" altLang="en-US" dirty="0"/>
              <a:t>結</a:t>
            </a:r>
            <a:r>
              <a:rPr lang="en-US" altLang="zh-TW" dirty="0"/>
              <a:t>10:4 </a:t>
            </a:r>
            <a:r>
              <a:rPr lang="zh-TW" altLang="en-US" dirty="0"/>
              <a:t>耶和華的榮耀從那裡上升、停在門檻以上．殿內滿了雲彩、院宇也被耶和 華榮耀的光輝充滿。 </a:t>
            </a:r>
            <a:br>
              <a:rPr lang="zh-TW" altLang="en-US" dirty="0"/>
            </a:br>
            <a:r>
              <a:rPr lang="zh-TW" altLang="en-US" dirty="0"/>
              <a:t>結</a:t>
            </a:r>
            <a:r>
              <a:rPr lang="en-US" altLang="zh-TW" dirty="0"/>
              <a:t>10:5 </a:t>
            </a:r>
            <a:r>
              <a:rPr lang="zh-TW" altLang="en-US" dirty="0"/>
              <a:t>翅膀的響聲聽到外院、好像全能上帝說話的聲音。 </a:t>
            </a:r>
            <a:br>
              <a:rPr lang="zh-TW" altLang="en-US" dirty="0"/>
            </a:br>
            <a:r>
              <a:rPr lang="zh-TW" altLang="en-US" dirty="0"/>
              <a:t>結</a:t>
            </a:r>
            <a:r>
              <a:rPr lang="en-US" altLang="zh-TW" dirty="0"/>
              <a:t>10:6 </a:t>
            </a:r>
            <a:r>
              <a:rPr lang="zh-TW" altLang="en-US" dirty="0"/>
              <a:t>他吩咐那穿細麻衣的人說、要從旋轉的輪內、中間取火．那人就進去站在 一個輪子旁邊。 </a:t>
            </a:r>
            <a:br>
              <a:rPr lang="zh-TW" altLang="en-US" dirty="0"/>
            </a:br>
            <a:r>
              <a:rPr lang="zh-TW" altLang="en-US" dirty="0"/>
              <a:t>結</a:t>
            </a:r>
            <a:r>
              <a:rPr lang="en-US" altLang="zh-TW" dirty="0"/>
              <a:t>10:7 </a:t>
            </a:r>
            <a:r>
              <a:rPr lang="zh-TW" altLang="en-US" dirty="0"/>
              <a:t>有一個、從中伸手到中間的火那裡、取些放在那穿細麻衣的 人兩手中、那人就拿出去了。 </a:t>
            </a:r>
            <a:br>
              <a:rPr lang="zh-TW" altLang="en-US" dirty="0"/>
            </a:br>
            <a:r>
              <a:rPr lang="zh-TW" altLang="en-US" dirty="0"/>
              <a:t>結</a:t>
            </a:r>
            <a:r>
              <a:rPr lang="en-US" altLang="zh-TW" dirty="0"/>
              <a:t>10:8 </a:t>
            </a:r>
            <a:r>
              <a:rPr lang="zh-TW" altLang="en-US" dirty="0"/>
              <a:t>在翅膀之下、顯出有人手的樣式。 </a:t>
            </a:r>
            <a:br>
              <a:rPr lang="zh-TW" altLang="en-US" dirty="0"/>
            </a:br>
            <a:r>
              <a:rPr lang="zh-TW" altLang="en-US" dirty="0"/>
              <a:t>結</a:t>
            </a:r>
            <a:r>
              <a:rPr lang="en-US" altLang="zh-TW" dirty="0"/>
              <a:t>10:9 </a:t>
            </a:r>
            <a:r>
              <a:rPr lang="zh-TW" altLang="en-US" dirty="0"/>
              <a:t>我又觀看、見旁邊有四個輪子、這旁有一個輪子、那旁有一 個輪子、每都是如此．輪子的顏色、</a:t>
            </a:r>
            <a:r>
              <a:rPr lang="en-US" altLang="zh-TW" dirty="0"/>
              <a:t>〔</a:t>
            </a:r>
            <a:r>
              <a:rPr lang="zh-TW" altLang="en-US" dirty="0"/>
              <a:t>原文作形狀</a:t>
            </a:r>
            <a:r>
              <a:rPr lang="en-US" altLang="zh-TW" dirty="0"/>
              <a:t>〕</a:t>
            </a:r>
            <a:r>
              <a:rPr lang="zh-TW" altLang="en-US" dirty="0"/>
              <a:t>彷彿水蒼玉。 </a:t>
            </a:r>
            <a:br>
              <a:rPr lang="zh-TW" altLang="en-US" dirty="0"/>
            </a:br>
            <a:r>
              <a:rPr lang="zh-TW" altLang="en-US" dirty="0"/>
              <a:t>結</a:t>
            </a:r>
            <a:r>
              <a:rPr lang="en-US" altLang="zh-TW" dirty="0"/>
              <a:t>10:10 </a:t>
            </a:r>
            <a:r>
              <a:rPr lang="zh-TW" altLang="en-US" dirty="0"/>
              <a:t>至於四輪的形狀、都是一個樣式、彷彿輪中套輪。 </a:t>
            </a:r>
            <a:br>
              <a:rPr lang="zh-TW" altLang="en-US" dirty="0"/>
            </a:br>
            <a:r>
              <a:rPr lang="zh-TW" altLang="en-US" dirty="0"/>
              <a:t>結</a:t>
            </a:r>
            <a:r>
              <a:rPr lang="en-US" altLang="zh-TW" dirty="0"/>
              <a:t>10:11 </a:t>
            </a:r>
            <a:r>
              <a:rPr lang="zh-TW" altLang="en-US" dirty="0"/>
              <a:t>輪行走的時候、向四方都能直行、並不掉轉、頭向何方、他們也隨向何方、行走 的時候並不掉轉。 </a:t>
            </a:r>
            <a:br>
              <a:rPr lang="zh-TW" altLang="en-US" dirty="0"/>
            </a:br>
            <a:r>
              <a:rPr lang="zh-TW" altLang="en-US" dirty="0"/>
              <a:t>結</a:t>
            </a:r>
            <a:r>
              <a:rPr lang="en-US" altLang="zh-TW" dirty="0"/>
              <a:t>10:12 </a:t>
            </a:r>
            <a:r>
              <a:rPr lang="zh-TW" altLang="en-US" dirty="0"/>
              <a:t>他們全身、連背帶手和翅膀、並輪周圍、都滿了眼睛．這四個的輪子、都 是如此。 </a:t>
            </a:r>
            <a:br>
              <a:rPr lang="zh-TW" altLang="en-US" dirty="0"/>
            </a:br>
            <a:r>
              <a:rPr lang="zh-TW" altLang="en-US" dirty="0"/>
              <a:t>結</a:t>
            </a:r>
            <a:r>
              <a:rPr lang="en-US" altLang="zh-TW" dirty="0"/>
              <a:t>10:13 </a:t>
            </a:r>
            <a:r>
              <a:rPr lang="zh-TW" altLang="en-US" dirty="0"/>
              <a:t>至於這些輪子、我耳中聽見說、是旋轉的。 </a:t>
            </a:r>
            <a:br>
              <a:rPr lang="zh-TW" altLang="en-US" dirty="0"/>
            </a:br>
            <a:r>
              <a:rPr lang="zh-TW" altLang="en-US" dirty="0"/>
              <a:t>結</a:t>
            </a:r>
            <a:r>
              <a:rPr lang="en-US" altLang="zh-TW" dirty="0"/>
              <a:t>10:14 </a:t>
            </a:r>
            <a:r>
              <a:rPr lang="zh-TW" altLang="en-US" dirty="0"/>
              <a:t>各有四臉．第一是的臉、第二是人的臉、第三是獅子的臉、第四是 鷹的臉。 </a:t>
            </a:r>
            <a:br>
              <a:rPr lang="zh-TW" altLang="en-US" dirty="0"/>
            </a:br>
            <a:r>
              <a:rPr lang="zh-TW" altLang="en-US" dirty="0"/>
              <a:t>結</a:t>
            </a:r>
            <a:r>
              <a:rPr lang="en-US" altLang="zh-TW" dirty="0"/>
              <a:t>10:15 </a:t>
            </a:r>
            <a:r>
              <a:rPr lang="zh-TW" altLang="en-US" dirty="0"/>
              <a:t>升上去了、這是我在迦巴魯河邊所見的活物。 </a:t>
            </a:r>
            <a:br>
              <a:rPr lang="zh-TW" altLang="en-US" dirty="0"/>
            </a:br>
            <a:r>
              <a:rPr lang="zh-TW" altLang="en-US" dirty="0"/>
              <a:t>結</a:t>
            </a:r>
            <a:r>
              <a:rPr lang="en-US" altLang="zh-TW" dirty="0"/>
              <a:t>10:16 </a:t>
            </a:r>
            <a:r>
              <a:rPr lang="zh-TW" altLang="en-US" dirty="0"/>
              <a:t>行走、輪也在旁邊行走、展開翅膀、離地上升、輪也不轉離他們旁 邊。 </a:t>
            </a:r>
            <a:br>
              <a:rPr lang="zh-TW" altLang="en-US" dirty="0"/>
            </a:br>
            <a:r>
              <a:rPr lang="zh-TW" altLang="en-US" dirty="0"/>
              <a:t>結</a:t>
            </a:r>
            <a:r>
              <a:rPr lang="en-US" altLang="zh-TW" dirty="0"/>
              <a:t>10:17 </a:t>
            </a:r>
            <a:r>
              <a:rPr lang="zh-TW" altLang="en-US" dirty="0"/>
              <a:t>那些站住、這些也站住、那些上升、這些也一同上升、因為活物的靈在輪中。 </a:t>
            </a:r>
            <a:br>
              <a:rPr lang="zh-TW" altLang="en-US" dirty="0"/>
            </a:br>
            <a:r>
              <a:rPr lang="zh-TW" altLang="en-US" dirty="0"/>
              <a:t>結</a:t>
            </a:r>
            <a:r>
              <a:rPr lang="en-US" altLang="zh-TW" dirty="0"/>
              <a:t>10:18 </a:t>
            </a:r>
            <a:r>
              <a:rPr lang="zh-TW" altLang="en-US" dirty="0"/>
              <a:t>耶和華的榮耀從殿的門檻那裡出去、停在以上。 </a:t>
            </a:r>
            <a:br>
              <a:rPr lang="zh-TW" altLang="en-US" dirty="0"/>
            </a:br>
            <a:r>
              <a:rPr lang="zh-TW" altLang="en-US" dirty="0"/>
              <a:t>結</a:t>
            </a:r>
            <a:r>
              <a:rPr lang="en-US" altLang="zh-TW" dirty="0"/>
              <a:t>10:19 </a:t>
            </a:r>
            <a:r>
              <a:rPr lang="zh-TW" altLang="en-US" dirty="0"/>
              <a:t>出去的時候、就展開翅膀、在我眼前離地上升、輪也在他們的旁邊、都停 在耶和華殿的東門口．在他們以上、有以色列上帝的榮耀。 </a:t>
            </a:r>
            <a:br>
              <a:rPr lang="zh-TW" altLang="en-US" dirty="0"/>
            </a:br>
            <a:r>
              <a:rPr lang="zh-TW" altLang="en-US" dirty="0"/>
              <a:t>結</a:t>
            </a:r>
            <a:r>
              <a:rPr lang="en-US" altLang="zh-TW" dirty="0"/>
              <a:t>10:20 </a:t>
            </a:r>
            <a:r>
              <a:rPr lang="zh-TW" altLang="en-US" dirty="0"/>
              <a:t>這是我在迦巴魯河邊所見以色列上帝榮耀以下的活物、我就知道他們是 。 </a:t>
            </a:r>
            <a:br>
              <a:rPr lang="zh-TW" altLang="en-US" dirty="0"/>
            </a:br>
            <a:r>
              <a:rPr lang="zh-TW" altLang="en-US" dirty="0"/>
              <a:t>結</a:t>
            </a:r>
            <a:r>
              <a:rPr lang="en-US" altLang="zh-TW" dirty="0"/>
              <a:t>10:21 </a:t>
            </a:r>
            <a:r>
              <a:rPr lang="zh-TW" altLang="en-US" dirty="0"/>
              <a:t>各有四個臉面、四個翅膀、翅膀以下有人手的樣式。 </a:t>
            </a:r>
            <a:endParaRPr lang="en-US" dirty="0"/>
          </a:p>
          <a:p>
            <a:endParaRPr lang="en-US" dirty="0"/>
          </a:p>
        </p:txBody>
      </p:sp>
      <p:sp>
        <p:nvSpPr>
          <p:cNvPr id="4" name="Slide Number Placeholder 3"/>
          <p:cNvSpPr>
            <a:spLocks noGrp="1"/>
          </p:cNvSpPr>
          <p:nvPr>
            <p:ph type="sldNum" sz="quarter" idx="5"/>
          </p:nvPr>
        </p:nvSpPr>
        <p:spPr/>
        <p:txBody>
          <a:bodyPr/>
          <a:lstStyle/>
          <a:p>
            <a:fld id="{96E99869-697A-4C15-953F-F0DDF60A1D1F}" type="slidenum">
              <a:rPr lang="en-US" smtClean="0"/>
              <a:t>15</a:t>
            </a:fld>
            <a:endParaRPr lang="en-US"/>
          </a:p>
        </p:txBody>
      </p:sp>
    </p:spTree>
    <p:extLst>
      <p:ext uri="{BB962C8B-B14F-4D97-AF65-F5344CB8AC3E}">
        <p14:creationId xmlns:p14="http://schemas.microsoft.com/office/powerpoint/2010/main" val="264538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結</a:t>
            </a:r>
            <a:r>
              <a:rPr lang="en-US" altLang="zh-TW" dirty="0"/>
              <a:t>1:5-10 </a:t>
            </a:r>
            <a:r>
              <a:rPr lang="zh-TW" altLang="en-US" dirty="0"/>
              <a:t>又從其中、顯出四個活物的形像來、他們的形狀是這樣、有人的形像。 各有四個臉面、四個翅膀。 他們的腿是直的、</a:t>
            </a:r>
            <a:r>
              <a:rPr lang="zh-TW" altLang="en-US" b="1" dirty="0">
                <a:solidFill>
                  <a:srgbClr val="FF0000"/>
                </a:solidFill>
              </a:rPr>
              <a:t>腳掌好像牛犢之蹄</a:t>
            </a:r>
            <a:r>
              <a:rPr lang="zh-TW" altLang="en-US" dirty="0"/>
              <a:t>、都燦爛如光明的銅。 在四面的翅膀以下有人的手．這四個活物的臉和翅膀、乃是這樣． 翅膀彼此相接、行走並不轉身、俱各直往前行。至於臉的形像、前面各有人的臉、右面各有獅子的臉、左面各有牛的臉、後面各 有鷹的臉。 </a:t>
            </a:r>
            <a:endParaRPr lang="en-US" altLang="zh-TW" dirty="0"/>
          </a:p>
          <a:p>
            <a:endParaRPr lang="en-US" altLang="zh-TW" dirty="0"/>
          </a:p>
          <a:p>
            <a:r>
              <a:rPr lang="en-US" dirty="0"/>
              <a:t>Ezekiel 1:5-10 </a:t>
            </a:r>
            <a:r>
              <a:rPr lang="en-US" b="1" baseline="30000" dirty="0"/>
              <a:t>5 </a:t>
            </a:r>
            <a:r>
              <a:rPr lang="en-US" dirty="0"/>
              <a:t>and in the fire was what looked like four living creatures. In appearance their form was human, </a:t>
            </a:r>
            <a:r>
              <a:rPr lang="en-US" b="1" baseline="30000" dirty="0"/>
              <a:t>6 </a:t>
            </a:r>
            <a:r>
              <a:rPr lang="en-US" dirty="0"/>
              <a:t>but each of them had four faces and four wings.</a:t>
            </a:r>
            <a:r>
              <a:rPr lang="en-US" b="1" baseline="30000" dirty="0"/>
              <a:t>7 </a:t>
            </a:r>
            <a:r>
              <a:rPr lang="en-US" dirty="0"/>
              <a:t>Their legs were straight; their feet were like those of a calf and gleamed like burnished bronze. </a:t>
            </a:r>
            <a:r>
              <a:rPr lang="en-US" b="1" baseline="30000" dirty="0"/>
              <a:t>8 </a:t>
            </a:r>
            <a:r>
              <a:rPr lang="en-US" dirty="0"/>
              <a:t>Under their wings on their four sides they had human hands. All four of them had faces and wings, </a:t>
            </a:r>
            <a:r>
              <a:rPr lang="en-US" b="1" baseline="30000" dirty="0"/>
              <a:t>9 </a:t>
            </a:r>
            <a:r>
              <a:rPr lang="en-US" dirty="0"/>
              <a:t>and the wings of one touched the wings of another. Each one went straight ahead; they did not turn as they moved. </a:t>
            </a:r>
            <a:r>
              <a:rPr lang="en-US" b="1" baseline="30000" dirty="0"/>
              <a:t>10 </a:t>
            </a:r>
            <a:r>
              <a:rPr lang="en-US" dirty="0"/>
              <a:t>Their faces looked like this: Each of the four had the face of a human being, and on the right side each had the face of a lion, and on the left the face of an ox; each also had the face of an eagle.</a:t>
            </a:r>
          </a:p>
          <a:p>
            <a:endParaRPr lang="en-US" dirty="0"/>
          </a:p>
        </p:txBody>
      </p:sp>
      <p:sp>
        <p:nvSpPr>
          <p:cNvPr id="4" name="Slide Number Placeholder 3"/>
          <p:cNvSpPr>
            <a:spLocks noGrp="1"/>
          </p:cNvSpPr>
          <p:nvPr>
            <p:ph type="sldNum" sz="quarter" idx="5"/>
          </p:nvPr>
        </p:nvSpPr>
        <p:spPr/>
        <p:txBody>
          <a:bodyPr/>
          <a:lstStyle/>
          <a:p>
            <a:fld id="{96E99869-697A-4C15-953F-F0DDF60A1D1F}" type="slidenum">
              <a:rPr lang="en-US" smtClean="0"/>
              <a:t>16</a:t>
            </a:fld>
            <a:endParaRPr lang="en-US"/>
          </a:p>
        </p:txBody>
      </p:sp>
    </p:spTree>
    <p:extLst>
      <p:ext uri="{BB962C8B-B14F-4D97-AF65-F5344CB8AC3E}">
        <p14:creationId xmlns:p14="http://schemas.microsoft.com/office/powerpoint/2010/main" val="2575496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99869-697A-4C15-953F-F0DDF60A1D1F}" type="slidenum">
              <a:rPr lang="en-US" smtClean="0"/>
              <a:t>17</a:t>
            </a:fld>
            <a:endParaRPr lang="en-US"/>
          </a:p>
        </p:txBody>
      </p:sp>
    </p:spTree>
    <p:extLst>
      <p:ext uri="{BB962C8B-B14F-4D97-AF65-F5344CB8AC3E}">
        <p14:creationId xmlns:p14="http://schemas.microsoft.com/office/powerpoint/2010/main" val="6153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b="1" dirty="0"/>
              <a:t>天使中的阶段和次序</a:t>
            </a:r>
            <a:endParaRPr lang="zh-CN" altLang="en-US" dirty="0"/>
          </a:p>
          <a:p>
            <a:r>
              <a:rPr lang="zh-CN" altLang="en-US" b="1" dirty="0"/>
              <a:t>两位特别天使的名字</a:t>
            </a:r>
            <a:endParaRPr lang="zh-CN" altLang="en-US" dirty="0"/>
          </a:p>
          <a:p>
            <a:r>
              <a:rPr lang="zh-CN" altLang="en-US" b="1" dirty="0"/>
              <a:t>天使一个时间只能在一处</a:t>
            </a:r>
            <a:endParaRPr lang="zh-CN" altLang="en-US" dirty="0"/>
          </a:p>
          <a:p>
            <a:r>
              <a:rPr lang="zh-CN" altLang="en-US" b="1" dirty="0"/>
              <a:t>天使不娶也不嫁</a:t>
            </a:r>
            <a:endParaRPr lang="zh-CN" altLang="en-US" dirty="0"/>
          </a:p>
        </p:txBody>
      </p:sp>
      <p:sp>
        <p:nvSpPr>
          <p:cNvPr id="4" name="Slide Number Placeholder 3"/>
          <p:cNvSpPr>
            <a:spLocks noGrp="1"/>
          </p:cNvSpPr>
          <p:nvPr>
            <p:ph type="sldNum" sz="quarter" idx="5"/>
          </p:nvPr>
        </p:nvSpPr>
        <p:spPr/>
        <p:txBody>
          <a:bodyPr/>
          <a:lstStyle/>
          <a:p>
            <a:fld id="{96E99869-697A-4C15-953F-F0DDF60A1D1F}" type="slidenum">
              <a:rPr lang="en-US" smtClean="0"/>
              <a:t>18</a:t>
            </a:fld>
            <a:endParaRPr lang="en-US"/>
          </a:p>
        </p:txBody>
      </p:sp>
    </p:spTree>
    <p:extLst>
      <p:ext uri="{BB962C8B-B14F-4D97-AF65-F5344CB8AC3E}">
        <p14:creationId xmlns:p14="http://schemas.microsoft.com/office/powerpoint/2010/main" val="855122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出</a:t>
            </a:r>
            <a:r>
              <a:rPr lang="en-US" altLang="zh-TW" dirty="0"/>
              <a:t>3:2 </a:t>
            </a:r>
            <a:r>
              <a:rPr lang="zh-TW" altLang="en-US" b="1" i="1" dirty="0">
                <a:solidFill>
                  <a:srgbClr val="C00000"/>
                </a:solidFill>
              </a:rPr>
              <a:t>耶和華的使者</a:t>
            </a:r>
            <a:r>
              <a:rPr lang="zh-TW" altLang="en-US" dirty="0"/>
              <a:t>從荊棘裡火焰中向摩西顯現．摩西觀看、不料、荊棘被火燒著、卻沒 有燒燬。 </a:t>
            </a:r>
            <a:br>
              <a:rPr lang="zh-TW" altLang="en-US" dirty="0"/>
            </a:br>
            <a:r>
              <a:rPr lang="zh-TW" altLang="en-US" dirty="0"/>
              <a:t>出</a:t>
            </a:r>
            <a:r>
              <a:rPr lang="en-US" altLang="zh-TW" dirty="0"/>
              <a:t>3:3 </a:t>
            </a:r>
            <a:r>
              <a:rPr lang="zh-TW" altLang="en-US" dirty="0"/>
              <a:t>摩西說、我要過去看這大異象、這荊棘為何沒有燒壞呢。 </a:t>
            </a:r>
            <a:br>
              <a:rPr lang="zh-TW" altLang="en-US" dirty="0"/>
            </a:br>
            <a:r>
              <a:rPr lang="zh-TW" altLang="en-US" dirty="0"/>
              <a:t>出</a:t>
            </a:r>
            <a:r>
              <a:rPr lang="en-US" altLang="zh-TW" dirty="0"/>
              <a:t>3:4 </a:t>
            </a:r>
            <a:r>
              <a:rPr lang="zh-TW" altLang="en-US" b="1" i="1" dirty="0">
                <a:solidFill>
                  <a:srgbClr val="C00000"/>
                </a:solidFill>
              </a:rPr>
              <a:t>耶和華上帝</a:t>
            </a:r>
            <a:r>
              <a:rPr lang="zh-TW" altLang="en-US" dirty="0"/>
              <a:t>見他過去要看、就從荊棘裡呼叫說、摩西、摩西．他說、我在這裡。 </a:t>
            </a:r>
            <a:br>
              <a:rPr lang="zh-TW" altLang="en-US" dirty="0"/>
            </a:br>
            <a:r>
              <a:rPr lang="zh-TW" altLang="en-US" dirty="0"/>
              <a:t>出</a:t>
            </a:r>
            <a:r>
              <a:rPr lang="en-US" altLang="zh-TW" dirty="0"/>
              <a:t>3:5 </a:t>
            </a:r>
            <a:r>
              <a:rPr lang="zh-TW" altLang="en-US" b="1" i="1" dirty="0">
                <a:solidFill>
                  <a:srgbClr val="C00000"/>
                </a:solidFill>
              </a:rPr>
              <a:t>上帝</a:t>
            </a:r>
            <a:r>
              <a:rPr lang="zh-TW" altLang="en-US" dirty="0"/>
              <a:t>說、不要近前來、當把你腳上的鞋脫下來、因為你所站之地是聖地． </a:t>
            </a:r>
            <a:br>
              <a:rPr lang="zh-TW" altLang="en-US" dirty="0"/>
            </a:br>
            <a:r>
              <a:rPr lang="zh-TW" altLang="en-US" dirty="0"/>
              <a:t>出</a:t>
            </a:r>
            <a:r>
              <a:rPr lang="en-US" altLang="zh-TW" dirty="0"/>
              <a:t>3:6 </a:t>
            </a:r>
            <a:r>
              <a:rPr lang="zh-TW" altLang="en-US" dirty="0"/>
              <a:t>又說、我是你父親的上帝、是亞伯拉罕的上帝、以撒的上帝、雅各的上帝。摩西蒙 上臉、因為怕看上帝。</a:t>
            </a:r>
            <a:endParaRPr lang="en-US" altLang="zh-TW" dirty="0"/>
          </a:p>
          <a:p>
            <a:endParaRPr lang="en-US" dirty="0"/>
          </a:p>
          <a:p>
            <a:r>
              <a:rPr lang="zh-TW" altLang="en-US" dirty="0"/>
              <a:t>出</a:t>
            </a:r>
            <a:r>
              <a:rPr lang="en-US" altLang="zh-TW" dirty="0"/>
              <a:t>3:2 </a:t>
            </a:r>
            <a:r>
              <a:rPr lang="zh-TW" altLang="en-US" b="1" i="1" dirty="0">
                <a:solidFill>
                  <a:srgbClr val="C00000"/>
                </a:solidFill>
              </a:rPr>
              <a:t>耶和華的使者</a:t>
            </a:r>
            <a:r>
              <a:rPr lang="zh-TW" altLang="en-US" dirty="0"/>
              <a:t>從荊棘裡火焰中向摩西顯現．摩西觀看、不料、荊棘被火燒著、卻沒 有燒燬。 </a:t>
            </a:r>
            <a:br>
              <a:rPr lang="zh-TW" altLang="en-US" dirty="0"/>
            </a:br>
            <a:r>
              <a:rPr lang="zh-TW" altLang="en-US" dirty="0"/>
              <a:t>出</a:t>
            </a:r>
            <a:r>
              <a:rPr lang="en-US" altLang="zh-TW" dirty="0"/>
              <a:t>3:3 </a:t>
            </a:r>
            <a:r>
              <a:rPr lang="zh-TW" altLang="en-US" dirty="0"/>
              <a:t>摩西說、我要過去看這大異象、這荊棘為何沒有燒壞呢。 </a:t>
            </a:r>
            <a:br>
              <a:rPr lang="zh-TW" altLang="en-US" dirty="0"/>
            </a:br>
            <a:r>
              <a:rPr lang="zh-TW" altLang="en-US" dirty="0"/>
              <a:t>出</a:t>
            </a:r>
            <a:r>
              <a:rPr lang="en-US" altLang="zh-TW" dirty="0"/>
              <a:t>3:4 </a:t>
            </a:r>
            <a:r>
              <a:rPr lang="zh-TW" altLang="en-US" b="1" i="1" dirty="0">
                <a:solidFill>
                  <a:srgbClr val="C00000"/>
                </a:solidFill>
              </a:rPr>
              <a:t>耶和華上帝</a:t>
            </a:r>
            <a:r>
              <a:rPr lang="zh-TW" altLang="en-US" dirty="0"/>
              <a:t>見他過去要看、就從荊棘裡呼叫說、摩西、摩西．他說、我在這裡。 </a:t>
            </a:r>
            <a:br>
              <a:rPr lang="zh-TW" altLang="en-US" dirty="0"/>
            </a:br>
            <a:r>
              <a:rPr lang="zh-TW" altLang="en-US" dirty="0"/>
              <a:t>出</a:t>
            </a:r>
            <a:r>
              <a:rPr lang="en-US" altLang="zh-TW" dirty="0"/>
              <a:t>3:5 </a:t>
            </a:r>
            <a:r>
              <a:rPr lang="zh-TW" altLang="en-US" b="1" i="1" dirty="0">
                <a:solidFill>
                  <a:srgbClr val="C00000"/>
                </a:solidFill>
              </a:rPr>
              <a:t>上帝</a:t>
            </a:r>
            <a:r>
              <a:rPr lang="zh-TW" altLang="en-US" dirty="0"/>
              <a:t>說、不要近前來、當把你腳上的鞋脫下來、因為你所站之地是聖地． </a:t>
            </a:r>
            <a:br>
              <a:rPr lang="zh-TW" altLang="en-US" dirty="0"/>
            </a:br>
            <a:r>
              <a:rPr lang="zh-TW" altLang="en-US" dirty="0"/>
              <a:t>出</a:t>
            </a:r>
            <a:r>
              <a:rPr lang="en-US" altLang="zh-TW" dirty="0"/>
              <a:t>3:6 </a:t>
            </a:r>
            <a:r>
              <a:rPr lang="zh-TW" altLang="en-US" dirty="0"/>
              <a:t>又說、我是你父親的上帝、是亞伯拉罕的上帝、以撒的上帝、雅各的上帝。摩西蒙 上臉、因為怕看上帝。</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6E99869-697A-4C15-953F-F0DDF60A1D1F}" type="slidenum">
              <a:rPr lang="en-US" smtClean="0"/>
              <a:t>27</a:t>
            </a:fld>
            <a:endParaRPr lang="en-US"/>
          </a:p>
        </p:txBody>
      </p:sp>
    </p:spTree>
    <p:extLst>
      <p:ext uri="{BB962C8B-B14F-4D97-AF65-F5344CB8AC3E}">
        <p14:creationId xmlns:p14="http://schemas.microsoft.com/office/powerpoint/2010/main" val="532815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99869-697A-4C15-953F-F0DDF60A1D1F}" type="slidenum">
              <a:rPr lang="en-US" smtClean="0"/>
              <a:t>28</a:t>
            </a:fld>
            <a:endParaRPr lang="en-US"/>
          </a:p>
        </p:txBody>
      </p:sp>
    </p:spTree>
    <p:extLst>
      <p:ext uri="{BB962C8B-B14F-4D97-AF65-F5344CB8AC3E}">
        <p14:creationId xmlns:p14="http://schemas.microsoft.com/office/powerpoint/2010/main" val="256729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99869-697A-4C15-953F-F0DDF60A1D1F}" type="slidenum">
              <a:rPr lang="en-US" smtClean="0"/>
              <a:t>2</a:t>
            </a:fld>
            <a:endParaRPr lang="en-US"/>
          </a:p>
        </p:txBody>
      </p:sp>
    </p:spTree>
    <p:extLst>
      <p:ext uri="{BB962C8B-B14F-4D97-AF65-F5344CB8AC3E}">
        <p14:creationId xmlns:p14="http://schemas.microsoft.com/office/powerpoint/2010/main" val="2567863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99869-697A-4C15-953F-F0DDF60A1D1F}" type="slidenum">
              <a:rPr lang="en-US" smtClean="0"/>
              <a:t>29</a:t>
            </a:fld>
            <a:endParaRPr lang="en-US"/>
          </a:p>
        </p:txBody>
      </p:sp>
    </p:spTree>
    <p:extLst>
      <p:ext uri="{BB962C8B-B14F-4D97-AF65-F5344CB8AC3E}">
        <p14:creationId xmlns:p14="http://schemas.microsoft.com/office/powerpoint/2010/main" val="3524752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99869-697A-4C15-953F-F0DDF60A1D1F}" type="slidenum">
              <a:rPr lang="en-US" smtClean="0"/>
              <a:t>31</a:t>
            </a:fld>
            <a:endParaRPr lang="en-US"/>
          </a:p>
        </p:txBody>
      </p:sp>
    </p:spTree>
    <p:extLst>
      <p:ext uri="{BB962C8B-B14F-4D97-AF65-F5344CB8AC3E}">
        <p14:creationId xmlns:p14="http://schemas.microsoft.com/office/powerpoint/2010/main" val="2011542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99869-697A-4C15-953F-F0DDF60A1D1F}" type="slidenum">
              <a:rPr lang="en-US" smtClean="0"/>
              <a:t>32</a:t>
            </a:fld>
            <a:endParaRPr lang="en-US"/>
          </a:p>
        </p:txBody>
      </p:sp>
    </p:spTree>
    <p:extLst>
      <p:ext uri="{BB962C8B-B14F-4D97-AF65-F5344CB8AC3E}">
        <p14:creationId xmlns:p14="http://schemas.microsoft.com/office/powerpoint/2010/main" val="2420725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99869-697A-4C15-953F-F0DDF60A1D1F}" type="slidenum">
              <a:rPr lang="en-US" smtClean="0"/>
              <a:t>33</a:t>
            </a:fld>
            <a:endParaRPr lang="en-US"/>
          </a:p>
        </p:txBody>
      </p:sp>
    </p:spTree>
    <p:extLst>
      <p:ext uri="{BB962C8B-B14F-4D97-AF65-F5344CB8AC3E}">
        <p14:creationId xmlns:p14="http://schemas.microsoft.com/office/powerpoint/2010/main" val="7444817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99869-697A-4C15-953F-F0DDF60A1D1F}" type="slidenum">
              <a:rPr lang="en-US" smtClean="0"/>
              <a:t>34</a:t>
            </a:fld>
            <a:endParaRPr lang="en-US"/>
          </a:p>
        </p:txBody>
      </p:sp>
    </p:spTree>
    <p:extLst>
      <p:ext uri="{BB962C8B-B14F-4D97-AF65-F5344CB8AC3E}">
        <p14:creationId xmlns:p14="http://schemas.microsoft.com/office/powerpoint/2010/main" val="30954177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99869-697A-4C15-953F-F0DDF60A1D1F}" type="slidenum">
              <a:rPr lang="en-US" smtClean="0"/>
              <a:t>35</a:t>
            </a:fld>
            <a:endParaRPr lang="en-US"/>
          </a:p>
        </p:txBody>
      </p:sp>
    </p:spTree>
    <p:extLst>
      <p:ext uri="{BB962C8B-B14F-4D97-AF65-F5344CB8AC3E}">
        <p14:creationId xmlns:p14="http://schemas.microsoft.com/office/powerpoint/2010/main" val="16067561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99869-697A-4C15-953F-F0DDF60A1D1F}" type="slidenum">
              <a:rPr lang="en-US" smtClean="0"/>
              <a:t>36</a:t>
            </a:fld>
            <a:endParaRPr lang="en-US"/>
          </a:p>
        </p:txBody>
      </p:sp>
    </p:spTree>
    <p:extLst>
      <p:ext uri="{BB962C8B-B14F-4D97-AF65-F5344CB8AC3E}">
        <p14:creationId xmlns:p14="http://schemas.microsoft.com/office/powerpoint/2010/main" val="23895841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99869-697A-4C15-953F-F0DDF60A1D1F}" type="slidenum">
              <a:rPr lang="en-US" smtClean="0"/>
              <a:t>37</a:t>
            </a:fld>
            <a:endParaRPr lang="en-US"/>
          </a:p>
        </p:txBody>
      </p:sp>
    </p:spTree>
    <p:extLst>
      <p:ext uri="{BB962C8B-B14F-4D97-AF65-F5344CB8AC3E}">
        <p14:creationId xmlns:p14="http://schemas.microsoft.com/office/powerpoint/2010/main" val="21906179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99869-697A-4C15-953F-F0DDF60A1D1F}" type="slidenum">
              <a:rPr lang="en-US" smtClean="0"/>
              <a:t>38</a:t>
            </a:fld>
            <a:endParaRPr lang="en-US"/>
          </a:p>
        </p:txBody>
      </p:sp>
    </p:spTree>
    <p:extLst>
      <p:ext uri="{BB962C8B-B14F-4D97-AF65-F5344CB8AC3E}">
        <p14:creationId xmlns:p14="http://schemas.microsoft.com/office/powerpoint/2010/main" val="23224188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99869-697A-4C15-953F-F0DDF60A1D1F}" type="slidenum">
              <a:rPr lang="en-US" smtClean="0"/>
              <a:t>39</a:t>
            </a:fld>
            <a:endParaRPr lang="en-US"/>
          </a:p>
        </p:txBody>
      </p:sp>
    </p:spTree>
    <p:extLst>
      <p:ext uri="{BB962C8B-B14F-4D97-AF65-F5344CB8AC3E}">
        <p14:creationId xmlns:p14="http://schemas.microsoft.com/office/powerpoint/2010/main" val="1963543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99869-697A-4C15-953F-F0DDF60A1D1F}" type="slidenum">
              <a:rPr lang="en-US" smtClean="0"/>
              <a:t>3</a:t>
            </a:fld>
            <a:endParaRPr lang="en-US"/>
          </a:p>
        </p:txBody>
      </p:sp>
    </p:spTree>
    <p:extLst>
      <p:ext uri="{BB962C8B-B14F-4D97-AF65-F5344CB8AC3E}">
        <p14:creationId xmlns:p14="http://schemas.microsoft.com/office/powerpoint/2010/main" val="7669156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99869-697A-4C15-953F-F0DDF60A1D1F}" type="slidenum">
              <a:rPr lang="en-US" smtClean="0"/>
              <a:t>40</a:t>
            </a:fld>
            <a:endParaRPr lang="en-US"/>
          </a:p>
        </p:txBody>
      </p:sp>
    </p:spTree>
    <p:extLst>
      <p:ext uri="{BB962C8B-B14F-4D97-AF65-F5344CB8AC3E}">
        <p14:creationId xmlns:p14="http://schemas.microsoft.com/office/powerpoint/2010/main" val="13413898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99869-697A-4C15-953F-F0DDF60A1D1F}" type="slidenum">
              <a:rPr lang="en-US" smtClean="0"/>
              <a:t>45</a:t>
            </a:fld>
            <a:endParaRPr lang="en-US"/>
          </a:p>
        </p:txBody>
      </p:sp>
    </p:spTree>
    <p:extLst>
      <p:ext uri="{BB962C8B-B14F-4D97-AF65-F5344CB8AC3E}">
        <p14:creationId xmlns:p14="http://schemas.microsoft.com/office/powerpoint/2010/main" val="2682944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99869-697A-4C15-953F-F0DDF60A1D1F}" type="slidenum">
              <a:rPr lang="en-US" smtClean="0"/>
              <a:t>4</a:t>
            </a:fld>
            <a:endParaRPr lang="en-US"/>
          </a:p>
        </p:txBody>
      </p:sp>
    </p:spTree>
    <p:extLst>
      <p:ext uri="{BB962C8B-B14F-4D97-AF65-F5344CB8AC3E}">
        <p14:creationId xmlns:p14="http://schemas.microsoft.com/office/powerpoint/2010/main" val="2447605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99869-697A-4C15-953F-F0DDF60A1D1F}" type="slidenum">
              <a:rPr lang="en-US" smtClean="0"/>
              <a:t>6</a:t>
            </a:fld>
            <a:endParaRPr lang="en-US"/>
          </a:p>
        </p:txBody>
      </p:sp>
    </p:spTree>
    <p:extLst>
      <p:ext uri="{BB962C8B-B14F-4D97-AF65-F5344CB8AC3E}">
        <p14:creationId xmlns:p14="http://schemas.microsoft.com/office/powerpoint/2010/main" val="588152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99869-697A-4C15-953F-F0DDF60A1D1F}" type="slidenum">
              <a:rPr lang="en-US" smtClean="0"/>
              <a:t>7</a:t>
            </a:fld>
            <a:endParaRPr lang="en-US"/>
          </a:p>
        </p:txBody>
      </p:sp>
    </p:spTree>
    <p:extLst>
      <p:ext uri="{BB962C8B-B14F-4D97-AF65-F5344CB8AC3E}">
        <p14:creationId xmlns:p14="http://schemas.microsoft.com/office/powerpoint/2010/main" val="2297857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99869-697A-4C15-953F-F0DDF60A1D1F}" type="slidenum">
              <a:rPr lang="en-US" smtClean="0"/>
              <a:t>8</a:t>
            </a:fld>
            <a:endParaRPr lang="en-US"/>
          </a:p>
        </p:txBody>
      </p:sp>
    </p:spTree>
    <p:extLst>
      <p:ext uri="{BB962C8B-B14F-4D97-AF65-F5344CB8AC3E}">
        <p14:creationId xmlns:p14="http://schemas.microsoft.com/office/powerpoint/2010/main" val="1859736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路</a:t>
            </a:r>
            <a:r>
              <a:rPr lang="en-US" altLang="zh-TW" dirty="0"/>
              <a:t>24:39 </a:t>
            </a:r>
            <a:r>
              <a:rPr lang="zh-TW" altLang="en-US" dirty="0"/>
              <a:t>你們看我的手、我的腳、就知道實在是我了．摸我看看．魂無骨無肉、你們看我 是有的。</a:t>
            </a:r>
            <a:endParaRPr lang="en-US" altLang="zh-TW" dirty="0"/>
          </a:p>
          <a:p>
            <a:r>
              <a:rPr lang="en-US" dirty="0"/>
              <a:t>Luke 24:39 Look at my hands and my feet. It is I myself! Touch me and see; a ghost does not have flesh and bones, as you see I have.”</a:t>
            </a:r>
          </a:p>
          <a:p>
            <a:endParaRPr lang="en-US" dirty="0"/>
          </a:p>
        </p:txBody>
      </p:sp>
      <p:sp>
        <p:nvSpPr>
          <p:cNvPr id="4" name="Slide Number Placeholder 3"/>
          <p:cNvSpPr>
            <a:spLocks noGrp="1"/>
          </p:cNvSpPr>
          <p:nvPr>
            <p:ph type="sldNum" sz="quarter" idx="5"/>
          </p:nvPr>
        </p:nvSpPr>
        <p:spPr/>
        <p:txBody>
          <a:bodyPr/>
          <a:lstStyle/>
          <a:p>
            <a:fld id="{96E99869-697A-4C15-953F-F0DDF60A1D1F}" type="slidenum">
              <a:rPr lang="en-US" smtClean="0"/>
              <a:t>9</a:t>
            </a:fld>
            <a:endParaRPr lang="en-US"/>
          </a:p>
        </p:txBody>
      </p:sp>
    </p:spTree>
    <p:extLst>
      <p:ext uri="{BB962C8B-B14F-4D97-AF65-F5344CB8AC3E}">
        <p14:creationId xmlns:p14="http://schemas.microsoft.com/office/powerpoint/2010/main" val="1281469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b="1" dirty="0"/>
              <a:t>神的众子（伯</a:t>
            </a:r>
            <a:r>
              <a:rPr lang="en-US" altLang="zh-CN" dirty="0"/>
              <a:t>1:6</a:t>
            </a:r>
            <a:r>
              <a:rPr lang="zh-CN" altLang="en-US" b="1" dirty="0"/>
              <a:t>）圣者（诗</a:t>
            </a:r>
            <a:r>
              <a:rPr lang="en-US" altLang="zh-CN" dirty="0"/>
              <a:t>89:5</a:t>
            </a:r>
            <a:r>
              <a:rPr lang="zh-CN" altLang="en-US" b="1" dirty="0"/>
              <a:t>，</a:t>
            </a:r>
            <a:r>
              <a:rPr lang="en-US" altLang="zh-CN" dirty="0"/>
              <a:t>7</a:t>
            </a:r>
            <a:r>
              <a:rPr lang="zh-CN" altLang="en-US" b="1" dirty="0"/>
              <a:t>）灵（来</a:t>
            </a:r>
            <a:r>
              <a:rPr lang="en-US" altLang="zh-CN" dirty="0"/>
              <a:t>1:14</a:t>
            </a:r>
            <a:r>
              <a:rPr lang="zh-CN" altLang="en-US" b="1" dirty="0"/>
              <a:t>）守望的圣者（但</a:t>
            </a:r>
            <a:r>
              <a:rPr lang="en-US" altLang="zh-CN" dirty="0"/>
              <a:t>4:13</a:t>
            </a:r>
            <a:r>
              <a:rPr lang="zh-CN" altLang="en-US" b="1" dirty="0"/>
              <a:t>，</a:t>
            </a:r>
            <a:r>
              <a:rPr lang="en-US" altLang="zh-CN" dirty="0"/>
              <a:t>17</a:t>
            </a:r>
            <a:r>
              <a:rPr lang="zh-CN" altLang="en-US" b="1" dirty="0"/>
              <a:t>，</a:t>
            </a:r>
            <a:r>
              <a:rPr lang="en-US" altLang="zh-CN" dirty="0"/>
              <a:t>23</a:t>
            </a:r>
            <a:endParaRPr lang="en-US" dirty="0"/>
          </a:p>
        </p:txBody>
      </p:sp>
      <p:sp>
        <p:nvSpPr>
          <p:cNvPr id="4" name="Slide Number Placeholder 3"/>
          <p:cNvSpPr>
            <a:spLocks noGrp="1"/>
          </p:cNvSpPr>
          <p:nvPr>
            <p:ph type="sldNum" sz="quarter" idx="5"/>
          </p:nvPr>
        </p:nvSpPr>
        <p:spPr/>
        <p:txBody>
          <a:bodyPr/>
          <a:lstStyle/>
          <a:p>
            <a:fld id="{96E99869-697A-4C15-953F-F0DDF60A1D1F}" type="slidenum">
              <a:rPr lang="en-US" smtClean="0"/>
              <a:t>10</a:t>
            </a:fld>
            <a:endParaRPr lang="en-US"/>
          </a:p>
        </p:txBody>
      </p:sp>
    </p:spTree>
    <p:extLst>
      <p:ext uri="{BB962C8B-B14F-4D97-AF65-F5344CB8AC3E}">
        <p14:creationId xmlns:p14="http://schemas.microsoft.com/office/powerpoint/2010/main" val="374149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DAD08D-F764-4D52-A854-96E5B402D7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65BFC59-E8E2-4456-8262-A332B0F793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E5DBE09-496D-4643-9506-2AB32BFB5441}"/>
              </a:ext>
            </a:extLst>
          </p:cNvPr>
          <p:cNvSpPr>
            <a:spLocks noGrp="1"/>
          </p:cNvSpPr>
          <p:nvPr>
            <p:ph type="dt" sz="half" idx="10"/>
          </p:nvPr>
        </p:nvSpPr>
        <p:spPr/>
        <p:txBody>
          <a:bodyPr/>
          <a:lstStyle/>
          <a:p>
            <a:fld id="{3383ADC8-538C-460F-919B-33B0E89A7EE3}" type="datetimeFigureOut">
              <a:rPr lang="en-US" smtClean="0"/>
              <a:t>8/25/2019</a:t>
            </a:fld>
            <a:endParaRPr lang="en-US"/>
          </a:p>
        </p:txBody>
      </p:sp>
      <p:sp>
        <p:nvSpPr>
          <p:cNvPr id="5" name="Footer Placeholder 4">
            <a:extLst>
              <a:ext uri="{FF2B5EF4-FFF2-40B4-BE49-F238E27FC236}">
                <a16:creationId xmlns:a16="http://schemas.microsoft.com/office/drawing/2014/main" xmlns="" id="{93F03E25-1E25-457E-8C1A-4A9374BDC4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ACDC287-BB46-48A7-953D-9F2A3D5D5CE7}"/>
              </a:ext>
            </a:extLst>
          </p:cNvPr>
          <p:cNvSpPr>
            <a:spLocks noGrp="1"/>
          </p:cNvSpPr>
          <p:nvPr>
            <p:ph type="sldNum" sz="quarter" idx="12"/>
          </p:nvPr>
        </p:nvSpPr>
        <p:spPr/>
        <p:txBody>
          <a:bodyPr/>
          <a:lstStyle/>
          <a:p>
            <a:fld id="{7CAEB17A-1F83-4CA8-AE13-7698E454898B}" type="slidenum">
              <a:rPr lang="en-US" smtClean="0"/>
              <a:t>‹#›</a:t>
            </a:fld>
            <a:endParaRPr lang="en-US"/>
          </a:p>
        </p:txBody>
      </p:sp>
    </p:spTree>
    <p:extLst>
      <p:ext uri="{BB962C8B-B14F-4D97-AF65-F5344CB8AC3E}">
        <p14:creationId xmlns:p14="http://schemas.microsoft.com/office/powerpoint/2010/main" val="886514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E6B93D-B63D-4E3A-80CF-B587F5BC0F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2A78C13-048B-458B-B722-053FA6ED0B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BD9404B-D860-45DA-8BC6-F7A35806E47E}"/>
              </a:ext>
            </a:extLst>
          </p:cNvPr>
          <p:cNvSpPr>
            <a:spLocks noGrp="1"/>
          </p:cNvSpPr>
          <p:nvPr>
            <p:ph type="dt" sz="half" idx="10"/>
          </p:nvPr>
        </p:nvSpPr>
        <p:spPr/>
        <p:txBody>
          <a:bodyPr/>
          <a:lstStyle/>
          <a:p>
            <a:fld id="{3383ADC8-538C-460F-919B-33B0E89A7EE3}" type="datetimeFigureOut">
              <a:rPr lang="en-US" smtClean="0"/>
              <a:t>8/25/2019</a:t>
            </a:fld>
            <a:endParaRPr lang="en-US"/>
          </a:p>
        </p:txBody>
      </p:sp>
      <p:sp>
        <p:nvSpPr>
          <p:cNvPr id="5" name="Footer Placeholder 4">
            <a:extLst>
              <a:ext uri="{FF2B5EF4-FFF2-40B4-BE49-F238E27FC236}">
                <a16:creationId xmlns:a16="http://schemas.microsoft.com/office/drawing/2014/main" xmlns="" id="{1F63E3C5-8C64-4C63-A9DF-67043C42C4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99BA038-27AF-4291-AF0A-9A273D20297D}"/>
              </a:ext>
            </a:extLst>
          </p:cNvPr>
          <p:cNvSpPr>
            <a:spLocks noGrp="1"/>
          </p:cNvSpPr>
          <p:nvPr>
            <p:ph type="sldNum" sz="quarter" idx="12"/>
          </p:nvPr>
        </p:nvSpPr>
        <p:spPr/>
        <p:txBody>
          <a:bodyPr/>
          <a:lstStyle/>
          <a:p>
            <a:fld id="{7CAEB17A-1F83-4CA8-AE13-7698E454898B}" type="slidenum">
              <a:rPr lang="en-US" smtClean="0"/>
              <a:t>‹#›</a:t>
            </a:fld>
            <a:endParaRPr lang="en-US"/>
          </a:p>
        </p:txBody>
      </p:sp>
    </p:spTree>
    <p:extLst>
      <p:ext uri="{BB962C8B-B14F-4D97-AF65-F5344CB8AC3E}">
        <p14:creationId xmlns:p14="http://schemas.microsoft.com/office/powerpoint/2010/main" val="468307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C04BBA4-47AB-4EC3-8450-E412D89AD0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EF1EB2C-8D0E-49FB-ADB3-5BF4FCEBA1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8A418A0-00F9-4258-982A-FB38A2B1D889}"/>
              </a:ext>
            </a:extLst>
          </p:cNvPr>
          <p:cNvSpPr>
            <a:spLocks noGrp="1"/>
          </p:cNvSpPr>
          <p:nvPr>
            <p:ph type="dt" sz="half" idx="10"/>
          </p:nvPr>
        </p:nvSpPr>
        <p:spPr/>
        <p:txBody>
          <a:bodyPr/>
          <a:lstStyle/>
          <a:p>
            <a:fld id="{3383ADC8-538C-460F-919B-33B0E89A7EE3}" type="datetimeFigureOut">
              <a:rPr lang="en-US" smtClean="0"/>
              <a:t>8/25/2019</a:t>
            </a:fld>
            <a:endParaRPr lang="en-US"/>
          </a:p>
        </p:txBody>
      </p:sp>
      <p:sp>
        <p:nvSpPr>
          <p:cNvPr id="5" name="Footer Placeholder 4">
            <a:extLst>
              <a:ext uri="{FF2B5EF4-FFF2-40B4-BE49-F238E27FC236}">
                <a16:creationId xmlns:a16="http://schemas.microsoft.com/office/drawing/2014/main" xmlns="" id="{D02AFCC5-6A93-4E69-A3E7-25832CCE9A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2FB8E36-3396-4CB1-BC25-344BF012FEEE}"/>
              </a:ext>
            </a:extLst>
          </p:cNvPr>
          <p:cNvSpPr>
            <a:spLocks noGrp="1"/>
          </p:cNvSpPr>
          <p:nvPr>
            <p:ph type="sldNum" sz="quarter" idx="12"/>
          </p:nvPr>
        </p:nvSpPr>
        <p:spPr/>
        <p:txBody>
          <a:bodyPr/>
          <a:lstStyle/>
          <a:p>
            <a:fld id="{7CAEB17A-1F83-4CA8-AE13-7698E454898B}" type="slidenum">
              <a:rPr lang="en-US" smtClean="0"/>
              <a:t>‹#›</a:t>
            </a:fld>
            <a:endParaRPr lang="en-US"/>
          </a:p>
        </p:txBody>
      </p:sp>
    </p:spTree>
    <p:extLst>
      <p:ext uri="{BB962C8B-B14F-4D97-AF65-F5344CB8AC3E}">
        <p14:creationId xmlns:p14="http://schemas.microsoft.com/office/powerpoint/2010/main" val="342984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D1536A-E6B9-40D8-8754-32219E64E4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C4E3375-197B-4B9C-89CD-E2CF7246C8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BF8D628-F3AF-49B2-B292-40E1D267481D}"/>
              </a:ext>
            </a:extLst>
          </p:cNvPr>
          <p:cNvSpPr>
            <a:spLocks noGrp="1"/>
          </p:cNvSpPr>
          <p:nvPr>
            <p:ph type="dt" sz="half" idx="10"/>
          </p:nvPr>
        </p:nvSpPr>
        <p:spPr/>
        <p:txBody>
          <a:bodyPr/>
          <a:lstStyle/>
          <a:p>
            <a:fld id="{3383ADC8-538C-460F-919B-33B0E89A7EE3}" type="datetimeFigureOut">
              <a:rPr lang="en-US" smtClean="0"/>
              <a:t>8/25/2019</a:t>
            </a:fld>
            <a:endParaRPr lang="en-US"/>
          </a:p>
        </p:txBody>
      </p:sp>
      <p:sp>
        <p:nvSpPr>
          <p:cNvPr id="5" name="Footer Placeholder 4">
            <a:extLst>
              <a:ext uri="{FF2B5EF4-FFF2-40B4-BE49-F238E27FC236}">
                <a16:creationId xmlns:a16="http://schemas.microsoft.com/office/drawing/2014/main" xmlns="" id="{AA80980E-FD43-413A-B2C4-ECCE0F6695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A7F5E00-8DCC-4C4B-8F2E-9B19F7CA8350}"/>
              </a:ext>
            </a:extLst>
          </p:cNvPr>
          <p:cNvSpPr>
            <a:spLocks noGrp="1"/>
          </p:cNvSpPr>
          <p:nvPr>
            <p:ph type="sldNum" sz="quarter" idx="12"/>
          </p:nvPr>
        </p:nvSpPr>
        <p:spPr/>
        <p:txBody>
          <a:bodyPr/>
          <a:lstStyle/>
          <a:p>
            <a:fld id="{7CAEB17A-1F83-4CA8-AE13-7698E454898B}" type="slidenum">
              <a:rPr lang="en-US" smtClean="0"/>
              <a:t>‹#›</a:t>
            </a:fld>
            <a:endParaRPr lang="en-US"/>
          </a:p>
        </p:txBody>
      </p:sp>
    </p:spTree>
    <p:extLst>
      <p:ext uri="{BB962C8B-B14F-4D97-AF65-F5344CB8AC3E}">
        <p14:creationId xmlns:p14="http://schemas.microsoft.com/office/powerpoint/2010/main" val="874177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635A56-01B9-436D-ABFD-C4B883B80B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ACC8850-D9D0-4C93-900C-6808D2EE8C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62E4AD7-C93A-4AB5-B7FD-71D151AB1274}"/>
              </a:ext>
            </a:extLst>
          </p:cNvPr>
          <p:cNvSpPr>
            <a:spLocks noGrp="1"/>
          </p:cNvSpPr>
          <p:nvPr>
            <p:ph type="dt" sz="half" idx="10"/>
          </p:nvPr>
        </p:nvSpPr>
        <p:spPr/>
        <p:txBody>
          <a:bodyPr/>
          <a:lstStyle/>
          <a:p>
            <a:fld id="{3383ADC8-538C-460F-919B-33B0E89A7EE3}" type="datetimeFigureOut">
              <a:rPr lang="en-US" smtClean="0"/>
              <a:t>8/25/2019</a:t>
            </a:fld>
            <a:endParaRPr lang="en-US"/>
          </a:p>
        </p:txBody>
      </p:sp>
      <p:sp>
        <p:nvSpPr>
          <p:cNvPr id="5" name="Footer Placeholder 4">
            <a:extLst>
              <a:ext uri="{FF2B5EF4-FFF2-40B4-BE49-F238E27FC236}">
                <a16:creationId xmlns:a16="http://schemas.microsoft.com/office/drawing/2014/main" xmlns="" id="{AD57B84A-DE08-4270-A86F-72EC66A6ED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09E6057-3015-48C1-A362-7E35A385C9D9}"/>
              </a:ext>
            </a:extLst>
          </p:cNvPr>
          <p:cNvSpPr>
            <a:spLocks noGrp="1"/>
          </p:cNvSpPr>
          <p:nvPr>
            <p:ph type="sldNum" sz="quarter" idx="12"/>
          </p:nvPr>
        </p:nvSpPr>
        <p:spPr/>
        <p:txBody>
          <a:bodyPr/>
          <a:lstStyle/>
          <a:p>
            <a:fld id="{7CAEB17A-1F83-4CA8-AE13-7698E454898B}" type="slidenum">
              <a:rPr lang="en-US" smtClean="0"/>
              <a:t>‹#›</a:t>
            </a:fld>
            <a:endParaRPr lang="en-US"/>
          </a:p>
        </p:txBody>
      </p:sp>
    </p:spTree>
    <p:extLst>
      <p:ext uri="{BB962C8B-B14F-4D97-AF65-F5344CB8AC3E}">
        <p14:creationId xmlns:p14="http://schemas.microsoft.com/office/powerpoint/2010/main" val="391664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0A831B-EEB0-4B62-9866-9008E5396D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FD6668B-5787-482F-BAD5-C7F6D8FAB4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47F1DE8-939A-4FE5-95D0-2E432CD72F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8BAB37C-D1F3-499C-B4FB-889505E56710}"/>
              </a:ext>
            </a:extLst>
          </p:cNvPr>
          <p:cNvSpPr>
            <a:spLocks noGrp="1"/>
          </p:cNvSpPr>
          <p:nvPr>
            <p:ph type="dt" sz="half" idx="10"/>
          </p:nvPr>
        </p:nvSpPr>
        <p:spPr/>
        <p:txBody>
          <a:bodyPr/>
          <a:lstStyle/>
          <a:p>
            <a:fld id="{3383ADC8-538C-460F-919B-33B0E89A7EE3}" type="datetimeFigureOut">
              <a:rPr lang="en-US" smtClean="0"/>
              <a:t>8/25/2019</a:t>
            </a:fld>
            <a:endParaRPr lang="en-US"/>
          </a:p>
        </p:txBody>
      </p:sp>
      <p:sp>
        <p:nvSpPr>
          <p:cNvPr id="6" name="Footer Placeholder 5">
            <a:extLst>
              <a:ext uri="{FF2B5EF4-FFF2-40B4-BE49-F238E27FC236}">
                <a16:creationId xmlns:a16="http://schemas.microsoft.com/office/drawing/2014/main" xmlns="" id="{E1F812B2-6DC4-4C0B-832B-D1081F2B0F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F90FDAC-04C9-462D-B46D-64F756E8374A}"/>
              </a:ext>
            </a:extLst>
          </p:cNvPr>
          <p:cNvSpPr>
            <a:spLocks noGrp="1"/>
          </p:cNvSpPr>
          <p:nvPr>
            <p:ph type="sldNum" sz="quarter" idx="12"/>
          </p:nvPr>
        </p:nvSpPr>
        <p:spPr/>
        <p:txBody>
          <a:bodyPr/>
          <a:lstStyle/>
          <a:p>
            <a:fld id="{7CAEB17A-1F83-4CA8-AE13-7698E454898B}" type="slidenum">
              <a:rPr lang="en-US" smtClean="0"/>
              <a:t>‹#›</a:t>
            </a:fld>
            <a:endParaRPr lang="en-US"/>
          </a:p>
        </p:txBody>
      </p:sp>
    </p:spTree>
    <p:extLst>
      <p:ext uri="{BB962C8B-B14F-4D97-AF65-F5344CB8AC3E}">
        <p14:creationId xmlns:p14="http://schemas.microsoft.com/office/powerpoint/2010/main" val="17903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FFCE5E-F28A-4F65-98FB-C9B009CFF5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617F428-3109-4221-BC43-4237096BDF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C95C101-98A9-494E-9B44-2AA965360C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1192F6C-23C3-4F96-9016-EF992742E0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238A834-670E-4082-9855-B43734A752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C6C6B03-8097-4C68-8E87-938E62BE9351}"/>
              </a:ext>
            </a:extLst>
          </p:cNvPr>
          <p:cNvSpPr>
            <a:spLocks noGrp="1"/>
          </p:cNvSpPr>
          <p:nvPr>
            <p:ph type="dt" sz="half" idx="10"/>
          </p:nvPr>
        </p:nvSpPr>
        <p:spPr/>
        <p:txBody>
          <a:bodyPr/>
          <a:lstStyle/>
          <a:p>
            <a:fld id="{3383ADC8-538C-460F-919B-33B0E89A7EE3}" type="datetimeFigureOut">
              <a:rPr lang="en-US" smtClean="0"/>
              <a:t>8/25/2019</a:t>
            </a:fld>
            <a:endParaRPr lang="en-US"/>
          </a:p>
        </p:txBody>
      </p:sp>
      <p:sp>
        <p:nvSpPr>
          <p:cNvPr id="8" name="Footer Placeholder 7">
            <a:extLst>
              <a:ext uri="{FF2B5EF4-FFF2-40B4-BE49-F238E27FC236}">
                <a16:creationId xmlns:a16="http://schemas.microsoft.com/office/drawing/2014/main" xmlns="" id="{38C89FC5-AC91-40CA-814B-0975E3868B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6EF7FA6-7D53-4C4F-917C-210339E25C37}"/>
              </a:ext>
            </a:extLst>
          </p:cNvPr>
          <p:cNvSpPr>
            <a:spLocks noGrp="1"/>
          </p:cNvSpPr>
          <p:nvPr>
            <p:ph type="sldNum" sz="quarter" idx="12"/>
          </p:nvPr>
        </p:nvSpPr>
        <p:spPr/>
        <p:txBody>
          <a:bodyPr/>
          <a:lstStyle/>
          <a:p>
            <a:fld id="{7CAEB17A-1F83-4CA8-AE13-7698E454898B}" type="slidenum">
              <a:rPr lang="en-US" smtClean="0"/>
              <a:t>‹#›</a:t>
            </a:fld>
            <a:endParaRPr lang="en-US"/>
          </a:p>
        </p:txBody>
      </p:sp>
    </p:spTree>
    <p:extLst>
      <p:ext uri="{BB962C8B-B14F-4D97-AF65-F5344CB8AC3E}">
        <p14:creationId xmlns:p14="http://schemas.microsoft.com/office/powerpoint/2010/main" val="1263680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945CDE-3172-4FD4-9883-EB8B3AE958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4DF747D-6CD1-41DE-BE0D-1C4641CB2511}"/>
              </a:ext>
            </a:extLst>
          </p:cNvPr>
          <p:cNvSpPr>
            <a:spLocks noGrp="1"/>
          </p:cNvSpPr>
          <p:nvPr>
            <p:ph type="dt" sz="half" idx="10"/>
          </p:nvPr>
        </p:nvSpPr>
        <p:spPr/>
        <p:txBody>
          <a:bodyPr/>
          <a:lstStyle/>
          <a:p>
            <a:fld id="{3383ADC8-538C-460F-919B-33B0E89A7EE3}" type="datetimeFigureOut">
              <a:rPr lang="en-US" smtClean="0"/>
              <a:t>8/25/2019</a:t>
            </a:fld>
            <a:endParaRPr lang="en-US"/>
          </a:p>
        </p:txBody>
      </p:sp>
      <p:sp>
        <p:nvSpPr>
          <p:cNvPr id="4" name="Footer Placeholder 3">
            <a:extLst>
              <a:ext uri="{FF2B5EF4-FFF2-40B4-BE49-F238E27FC236}">
                <a16:creationId xmlns:a16="http://schemas.microsoft.com/office/drawing/2014/main" xmlns="" id="{D1E577F9-72A0-4105-A0AB-546FBBC395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AE1D276-B7AA-4999-A4A5-8A291AD08A97}"/>
              </a:ext>
            </a:extLst>
          </p:cNvPr>
          <p:cNvSpPr>
            <a:spLocks noGrp="1"/>
          </p:cNvSpPr>
          <p:nvPr>
            <p:ph type="sldNum" sz="quarter" idx="12"/>
          </p:nvPr>
        </p:nvSpPr>
        <p:spPr/>
        <p:txBody>
          <a:bodyPr/>
          <a:lstStyle/>
          <a:p>
            <a:fld id="{7CAEB17A-1F83-4CA8-AE13-7698E454898B}" type="slidenum">
              <a:rPr lang="en-US" smtClean="0"/>
              <a:t>‹#›</a:t>
            </a:fld>
            <a:endParaRPr lang="en-US"/>
          </a:p>
        </p:txBody>
      </p:sp>
    </p:spTree>
    <p:extLst>
      <p:ext uri="{BB962C8B-B14F-4D97-AF65-F5344CB8AC3E}">
        <p14:creationId xmlns:p14="http://schemas.microsoft.com/office/powerpoint/2010/main" val="34734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5360A87-5E86-48CA-A72E-DD8D59A80E62}"/>
              </a:ext>
            </a:extLst>
          </p:cNvPr>
          <p:cNvSpPr>
            <a:spLocks noGrp="1"/>
          </p:cNvSpPr>
          <p:nvPr>
            <p:ph type="dt" sz="half" idx="10"/>
          </p:nvPr>
        </p:nvSpPr>
        <p:spPr/>
        <p:txBody>
          <a:bodyPr/>
          <a:lstStyle/>
          <a:p>
            <a:fld id="{3383ADC8-538C-460F-919B-33B0E89A7EE3}" type="datetimeFigureOut">
              <a:rPr lang="en-US" smtClean="0"/>
              <a:t>8/25/2019</a:t>
            </a:fld>
            <a:endParaRPr lang="en-US"/>
          </a:p>
        </p:txBody>
      </p:sp>
      <p:sp>
        <p:nvSpPr>
          <p:cNvPr id="3" name="Footer Placeholder 2">
            <a:extLst>
              <a:ext uri="{FF2B5EF4-FFF2-40B4-BE49-F238E27FC236}">
                <a16:creationId xmlns:a16="http://schemas.microsoft.com/office/drawing/2014/main" xmlns="" id="{01DC35C6-CC69-4FCD-8B35-52FB39DFB2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E718270-6F2D-4B85-A504-BF5506AB3002}"/>
              </a:ext>
            </a:extLst>
          </p:cNvPr>
          <p:cNvSpPr>
            <a:spLocks noGrp="1"/>
          </p:cNvSpPr>
          <p:nvPr>
            <p:ph type="sldNum" sz="quarter" idx="12"/>
          </p:nvPr>
        </p:nvSpPr>
        <p:spPr/>
        <p:txBody>
          <a:bodyPr/>
          <a:lstStyle/>
          <a:p>
            <a:fld id="{7CAEB17A-1F83-4CA8-AE13-7698E454898B}" type="slidenum">
              <a:rPr lang="en-US" smtClean="0"/>
              <a:t>‹#›</a:t>
            </a:fld>
            <a:endParaRPr lang="en-US"/>
          </a:p>
        </p:txBody>
      </p:sp>
    </p:spTree>
    <p:extLst>
      <p:ext uri="{BB962C8B-B14F-4D97-AF65-F5344CB8AC3E}">
        <p14:creationId xmlns:p14="http://schemas.microsoft.com/office/powerpoint/2010/main" val="3369682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2ECCB6-2E16-41CF-9B92-AA3EB242C4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78D6B8C-0475-4363-A8F4-237F5E8599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01E3AB2-3890-475D-A3DD-F9D8581073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40581C1-61F3-4205-AC3A-26CCB9279387}"/>
              </a:ext>
            </a:extLst>
          </p:cNvPr>
          <p:cNvSpPr>
            <a:spLocks noGrp="1"/>
          </p:cNvSpPr>
          <p:nvPr>
            <p:ph type="dt" sz="half" idx="10"/>
          </p:nvPr>
        </p:nvSpPr>
        <p:spPr/>
        <p:txBody>
          <a:bodyPr/>
          <a:lstStyle/>
          <a:p>
            <a:fld id="{3383ADC8-538C-460F-919B-33B0E89A7EE3}" type="datetimeFigureOut">
              <a:rPr lang="en-US" smtClean="0"/>
              <a:t>8/25/2019</a:t>
            </a:fld>
            <a:endParaRPr lang="en-US"/>
          </a:p>
        </p:txBody>
      </p:sp>
      <p:sp>
        <p:nvSpPr>
          <p:cNvPr id="6" name="Footer Placeholder 5">
            <a:extLst>
              <a:ext uri="{FF2B5EF4-FFF2-40B4-BE49-F238E27FC236}">
                <a16:creationId xmlns:a16="http://schemas.microsoft.com/office/drawing/2014/main" xmlns="" id="{508E38B5-3492-4882-B102-4E0757A478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24D202D-990A-46D8-81B3-5A0B34344680}"/>
              </a:ext>
            </a:extLst>
          </p:cNvPr>
          <p:cNvSpPr>
            <a:spLocks noGrp="1"/>
          </p:cNvSpPr>
          <p:nvPr>
            <p:ph type="sldNum" sz="quarter" idx="12"/>
          </p:nvPr>
        </p:nvSpPr>
        <p:spPr/>
        <p:txBody>
          <a:bodyPr/>
          <a:lstStyle/>
          <a:p>
            <a:fld id="{7CAEB17A-1F83-4CA8-AE13-7698E454898B}" type="slidenum">
              <a:rPr lang="en-US" smtClean="0"/>
              <a:t>‹#›</a:t>
            </a:fld>
            <a:endParaRPr lang="en-US"/>
          </a:p>
        </p:txBody>
      </p:sp>
    </p:spTree>
    <p:extLst>
      <p:ext uri="{BB962C8B-B14F-4D97-AF65-F5344CB8AC3E}">
        <p14:creationId xmlns:p14="http://schemas.microsoft.com/office/powerpoint/2010/main" val="169119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69C6A0-61B8-4991-88E0-17BDF701EC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FAA3E04-AF24-4D84-8AE3-E98415E5C8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CAE1FCC-3F2D-4FF9-BE05-65A8DCF01A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DAC533B-959F-48E9-B439-69AFA239812E}"/>
              </a:ext>
            </a:extLst>
          </p:cNvPr>
          <p:cNvSpPr>
            <a:spLocks noGrp="1"/>
          </p:cNvSpPr>
          <p:nvPr>
            <p:ph type="dt" sz="half" idx="10"/>
          </p:nvPr>
        </p:nvSpPr>
        <p:spPr/>
        <p:txBody>
          <a:bodyPr/>
          <a:lstStyle/>
          <a:p>
            <a:fld id="{3383ADC8-538C-460F-919B-33B0E89A7EE3}" type="datetimeFigureOut">
              <a:rPr lang="en-US" smtClean="0"/>
              <a:t>8/25/2019</a:t>
            </a:fld>
            <a:endParaRPr lang="en-US"/>
          </a:p>
        </p:txBody>
      </p:sp>
      <p:sp>
        <p:nvSpPr>
          <p:cNvPr id="6" name="Footer Placeholder 5">
            <a:extLst>
              <a:ext uri="{FF2B5EF4-FFF2-40B4-BE49-F238E27FC236}">
                <a16:creationId xmlns:a16="http://schemas.microsoft.com/office/drawing/2014/main" xmlns="" id="{E0D8E720-ADD3-4E98-82FE-7503FB9066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DA9181B-A286-4753-ACFA-669EFCFD5C56}"/>
              </a:ext>
            </a:extLst>
          </p:cNvPr>
          <p:cNvSpPr>
            <a:spLocks noGrp="1"/>
          </p:cNvSpPr>
          <p:nvPr>
            <p:ph type="sldNum" sz="quarter" idx="12"/>
          </p:nvPr>
        </p:nvSpPr>
        <p:spPr/>
        <p:txBody>
          <a:bodyPr/>
          <a:lstStyle/>
          <a:p>
            <a:fld id="{7CAEB17A-1F83-4CA8-AE13-7698E454898B}" type="slidenum">
              <a:rPr lang="en-US" smtClean="0"/>
              <a:t>‹#›</a:t>
            </a:fld>
            <a:endParaRPr lang="en-US"/>
          </a:p>
        </p:txBody>
      </p:sp>
    </p:spTree>
    <p:extLst>
      <p:ext uri="{BB962C8B-B14F-4D97-AF65-F5344CB8AC3E}">
        <p14:creationId xmlns:p14="http://schemas.microsoft.com/office/powerpoint/2010/main" val="1652538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7D3E97B-ADB1-4632-94C6-FE329F2B52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64AA9E4-9839-46A5-A5C4-33FA679806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B765A61-651B-48DE-9025-486A80DE82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83ADC8-538C-460F-919B-33B0E89A7EE3}" type="datetimeFigureOut">
              <a:rPr lang="en-US" smtClean="0"/>
              <a:t>8/25/2019</a:t>
            </a:fld>
            <a:endParaRPr lang="en-US"/>
          </a:p>
        </p:txBody>
      </p:sp>
      <p:sp>
        <p:nvSpPr>
          <p:cNvPr id="5" name="Footer Placeholder 4">
            <a:extLst>
              <a:ext uri="{FF2B5EF4-FFF2-40B4-BE49-F238E27FC236}">
                <a16:creationId xmlns:a16="http://schemas.microsoft.com/office/drawing/2014/main" xmlns="" id="{829E27F0-00F4-4804-BAFC-1F4E77CA01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4132E68A-20FC-4D1E-A82B-9511CBCADB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AEB17A-1F83-4CA8-AE13-7698E454898B}" type="slidenum">
              <a:rPr lang="en-US" smtClean="0"/>
              <a:t>‹#›</a:t>
            </a:fld>
            <a:endParaRPr lang="en-US"/>
          </a:p>
        </p:txBody>
      </p:sp>
    </p:spTree>
    <p:extLst>
      <p:ext uri="{BB962C8B-B14F-4D97-AF65-F5344CB8AC3E}">
        <p14:creationId xmlns:p14="http://schemas.microsoft.com/office/powerpoint/2010/main" val="2446542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hyperlink" Target="https://www.biblegateway.com/passage/?search=jude+9&amp;version=NIV#fen-NIV-30682a"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biblegateway.com/passage/?search=Genesis+16:9-13&amp;version=NIV#fen-NIV-394b" TargetMode="External"/><Relationship Id="rId2" Type="http://schemas.openxmlformats.org/officeDocument/2006/relationships/hyperlink" Target="https://www.biblegateway.com/passage/?search=Genesis+16:9-13&amp;version=NIV#fen-NIV-393a" TargetMode="Externa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hyperlink" Target="https://www.biblegateway.com/passage/?search=Genesis+16:9-13&amp;version=NIV#fen-NIV-395c"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biblegateway.com/passage/?search=Genesis+22:11-16&amp;version=NIV#fen-NIV-561a"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biblegateway.com/passage/?search=Exodus+3:2-6&amp;version=NIV#fen-NIV-1586a"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biblegateway.com/passage/?search=2+peter+2:4&amp;version=NIV#fen-NIV-30505a"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biblegateway.com/passage/?search=2+peter+2:4&amp;version=NIV#fen-NIV-30505b"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1CF236-4622-480F-BCAD-CA3E3FD5BCA2}"/>
              </a:ext>
            </a:extLst>
          </p:cNvPr>
          <p:cNvSpPr>
            <a:spLocks noGrp="1"/>
          </p:cNvSpPr>
          <p:nvPr>
            <p:ph type="title"/>
          </p:nvPr>
        </p:nvSpPr>
        <p:spPr/>
        <p:txBody>
          <a:bodyPr/>
          <a:lstStyle/>
          <a:p>
            <a:r>
              <a:rPr lang="zh-CN" altLang="en-US" b="1" dirty="0"/>
              <a:t>什么是天使？神为什么要造天使</a:t>
            </a:r>
            <a:r>
              <a:rPr lang="en-US" altLang="zh-CN" b="1" dirty="0"/>
              <a:t>?</a:t>
            </a:r>
            <a:endParaRPr lang="en-US" dirty="0"/>
          </a:p>
        </p:txBody>
      </p:sp>
      <p:pic>
        <p:nvPicPr>
          <p:cNvPr id="4" name="Picture 4" descr="Image result for baby angel">
            <a:extLst>
              <a:ext uri="{FF2B5EF4-FFF2-40B4-BE49-F238E27FC236}">
                <a16:creationId xmlns:a16="http://schemas.microsoft.com/office/drawing/2014/main" xmlns="" id="{21BEE1D2-CB57-49E7-9FE1-CFD7E1D96D6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87254" y="1825625"/>
            <a:ext cx="9617491" cy="43513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1896D40D-8508-4BAE-8280-E6127B583F50}"/>
              </a:ext>
            </a:extLst>
          </p:cNvPr>
          <p:cNvSpPr/>
          <p:nvPr/>
        </p:nvSpPr>
        <p:spPr>
          <a:xfrm>
            <a:off x="8145953" y="2342634"/>
            <a:ext cx="3614248" cy="2554545"/>
          </a:xfrm>
          <a:prstGeom prst="rect">
            <a:avLst/>
          </a:prstGeom>
        </p:spPr>
        <p:txBody>
          <a:bodyPr wrap="square">
            <a:spAutoFit/>
          </a:bodyPr>
          <a:lstStyle/>
          <a:p>
            <a:r>
              <a:rPr lang="en-US" sz="3200" b="1" dirty="0"/>
              <a:t>What</a:t>
            </a:r>
            <a:r>
              <a:rPr lang="zh-TW" altLang="en-US" sz="3200" b="1" dirty="0"/>
              <a:t> </a:t>
            </a:r>
            <a:r>
              <a:rPr lang="en-US" altLang="zh-TW" sz="3200" b="1" dirty="0"/>
              <a:t>is</a:t>
            </a:r>
            <a:r>
              <a:rPr lang="zh-TW" altLang="en-US" sz="3200" b="1" dirty="0"/>
              <a:t> </a:t>
            </a:r>
            <a:r>
              <a:rPr lang="en-US" altLang="zh-TW" sz="3200" b="1" dirty="0"/>
              <a:t>Angels?</a:t>
            </a:r>
            <a:r>
              <a:rPr lang="zh-TW" altLang="en-US" sz="3200" b="1" dirty="0"/>
              <a:t> </a:t>
            </a:r>
            <a:r>
              <a:rPr lang="en-US" altLang="zh-TW" sz="3200" b="1" dirty="0"/>
              <a:t>Why</a:t>
            </a:r>
            <a:r>
              <a:rPr lang="zh-TW" altLang="en-US" sz="3200" b="1" dirty="0"/>
              <a:t> </a:t>
            </a:r>
            <a:r>
              <a:rPr lang="en-US" altLang="zh-TW" sz="3200" b="1" dirty="0"/>
              <a:t>God</a:t>
            </a:r>
            <a:r>
              <a:rPr lang="zh-TW" altLang="en-US" sz="3200" b="1" dirty="0"/>
              <a:t> </a:t>
            </a:r>
            <a:r>
              <a:rPr lang="en-US" altLang="zh-TW" sz="3200" b="1" dirty="0"/>
              <a:t>made</a:t>
            </a:r>
            <a:r>
              <a:rPr lang="zh-TW" altLang="en-US" sz="3200" b="1" dirty="0"/>
              <a:t> </a:t>
            </a:r>
            <a:r>
              <a:rPr lang="en-US" altLang="zh-TW" sz="3200" b="1" dirty="0"/>
              <a:t>Angels</a:t>
            </a:r>
          </a:p>
          <a:p>
            <a:r>
              <a:rPr lang="en-US" sz="3200" b="1" dirty="0"/>
              <a:t>08/24/2019 SACC Sunday School</a:t>
            </a:r>
          </a:p>
        </p:txBody>
      </p:sp>
    </p:spTree>
    <p:extLst>
      <p:ext uri="{BB962C8B-B14F-4D97-AF65-F5344CB8AC3E}">
        <p14:creationId xmlns:p14="http://schemas.microsoft.com/office/powerpoint/2010/main" val="2540466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0A6210-753F-4326-9ABD-70B7B2DA3F62}"/>
              </a:ext>
            </a:extLst>
          </p:cNvPr>
          <p:cNvSpPr>
            <a:spLocks noGrp="1"/>
          </p:cNvSpPr>
          <p:nvPr>
            <p:ph type="title"/>
          </p:nvPr>
        </p:nvSpPr>
        <p:spPr>
          <a:xfrm>
            <a:off x="838200" y="365126"/>
            <a:ext cx="10515600" cy="876446"/>
          </a:xfrm>
        </p:spPr>
        <p:txBody>
          <a:bodyPr/>
          <a:lstStyle/>
          <a:p>
            <a:r>
              <a:rPr lang="zh-CN" altLang="en-US" b="1" dirty="0"/>
              <a:t>天使其它的名字</a:t>
            </a:r>
            <a:r>
              <a:rPr lang="en-US" altLang="zh-CN" b="1" dirty="0"/>
              <a:t>: </a:t>
            </a:r>
            <a:endParaRPr lang="en-US" dirty="0"/>
          </a:p>
        </p:txBody>
      </p:sp>
      <p:sp>
        <p:nvSpPr>
          <p:cNvPr id="3" name="Content Placeholder 2">
            <a:extLst>
              <a:ext uri="{FF2B5EF4-FFF2-40B4-BE49-F238E27FC236}">
                <a16:creationId xmlns:a16="http://schemas.microsoft.com/office/drawing/2014/main" xmlns="" id="{3446A58B-2F6C-4775-9A08-6F9BF7025798}"/>
              </a:ext>
            </a:extLst>
          </p:cNvPr>
          <p:cNvSpPr>
            <a:spLocks noGrp="1"/>
          </p:cNvSpPr>
          <p:nvPr>
            <p:ph idx="1"/>
          </p:nvPr>
        </p:nvSpPr>
        <p:spPr>
          <a:xfrm>
            <a:off x="838200" y="1241572"/>
            <a:ext cx="10515600" cy="4935391"/>
          </a:xfrm>
        </p:spPr>
        <p:txBody>
          <a:bodyPr/>
          <a:lstStyle/>
          <a:p>
            <a:r>
              <a:rPr lang="zh-TW" altLang="en-US" sz="3600" dirty="0"/>
              <a:t>西</a:t>
            </a:r>
            <a:r>
              <a:rPr lang="en-US" altLang="zh-TW" sz="3600" dirty="0"/>
              <a:t>1:16 </a:t>
            </a:r>
            <a:r>
              <a:rPr lang="zh-TW" altLang="en-US" sz="3600" dirty="0"/>
              <a:t>因為萬有都是靠他造的、無論是天上的、地上的、能看見的、不能看見的、或是 </a:t>
            </a:r>
            <a:r>
              <a:rPr lang="zh-TW" altLang="en-US" sz="3600" b="1" i="1" dirty="0">
                <a:solidFill>
                  <a:srgbClr val="C00000"/>
                </a:solidFill>
              </a:rPr>
              <a:t>有位的、主治的、執政的、掌權的</a:t>
            </a:r>
            <a:r>
              <a:rPr lang="zh-TW" altLang="en-US" sz="3600" dirty="0"/>
              <a:t>、一概都是藉著他造的、又是為他造的．</a:t>
            </a:r>
            <a:endParaRPr lang="en-US" altLang="zh-TW" sz="3600" dirty="0"/>
          </a:p>
          <a:p>
            <a:r>
              <a:rPr lang="en-US" dirty="0"/>
              <a:t>Colossians 1:16</a:t>
            </a:r>
            <a:r>
              <a:rPr lang="en-US" b="1" baseline="30000" dirty="0"/>
              <a:t> </a:t>
            </a:r>
            <a:r>
              <a:rPr lang="en-US" sz="3600" dirty="0"/>
              <a:t>For in him all things were created: things in heaven and on earth, visible and invisible, whether thrones or powers or rulers or authorities; all things have been created through him and for him.</a:t>
            </a:r>
          </a:p>
        </p:txBody>
      </p:sp>
    </p:spTree>
    <p:extLst>
      <p:ext uri="{BB962C8B-B14F-4D97-AF65-F5344CB8AC3E}">
        <p14:creationId xmlns:p14="http://schemas.microsoft.com/office/powerpoint/2010/main" val="2518214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B678EC-C6B7-4FA4-958E-3BE8C0A66F77}"/>
              </a:ext>
            </a:extLst>
          </p:cNvPr>
          <p:cNvSpPr>
            <a:spLocks noGrp="1"/>
          </p:cNvSpPr>
          <p:nvPr>
            <p:ph type="title"/>
          </p:nvPr>
        </p:nvSpPr>
        <p:spPr/>
        <p:txBody>
          <a:bodyPr/>
          <a:lstStyle/>
          <a:p>
            <a:r>
              <a:rPr lang="zh-CN" altLang="en-US" b="1" dirty="0"/>
              <a:t>天使是在什么时候被造的？</a:t>
            </a:r>
            <a:endParaRPr lang="en-US" dirty="0"/>
          </a:p>
        </p:txBody>
      </p:sp>
      <p:sp>
        <p:nvSpPr>
          <p:cNvPr id="3" name="Content Placeholder 2">
            <a:extLst>
              <a:ext uri="{FF2B5EF4-FFF2-40B4-BE49-F238E27FC236}">
                <a16:creationId xmlns:a16="http://schemas.microsoft.com/office/drawing/2014/main" xmlns="" id="{847DB2A7-6B7C-42D8-9F4B-398731807A93}"/>
              </a:ext>
            </a:extLst>
          </p:cNvPr>
          <p:cNvSpPr>
            <a:spLocks noGrp="1"/>
          </p:cNvSpPr>
          <p:nvPr>
            <p:ph idx="1"/>
          </p:nvPr>
        </p:nvSpPr>
        <p:spPr/>
        <p:txBody>
          <a:bodyPr/>
          <a:lstStyle/>
          <a:p>
            <a:r>
              <a:rPr lang="zh-TW" altLang="en-US" dirty="0"/>
              <a:t>創</a:t>
            </a:r>
            <a:r>
              <a:rPr lang="en-US" altLang="zh-TW" dirty="0"/>
              <a:t>1:31 </a:t>
            </a:r>
            <a:r>
              <a:rPr lang="zh-TW" altLang="en-US" dirty="0"/>
              <a:t>上帝看著一切所造的都甚好．有晚上、有早晨、是第六日。 </a:t>
            </a:r>
            <a:br>
              <a:rPr lang="zh-TW" altLang="en-US" dirty="0"/>
            </a:br>
            <a:r>
              <a:rPr lang="zh-TW" altLang="en-US" dirty="0"/>
              <a:t>創</a:t>
            </a:r>
            <a:r>
              <a:rPr lang="en-US" altLang="zh-TW" dirty="0"/>
              <a:t>2:1 </a:t>
            </a:r>
            <a:r>
              <a:rPr lang="zh-TW" altLang="en-US" dirty="0"/>
              <a:t>天地</a:t>
            </a:r>
            <a:r>
              <a:rPr lang="zh-TW" altLang="en-US" b="1" i="1" dirty="0">
                <a:solidFill>
                  <a:srgbClr val="C00000"/>
                </a:solidFill>
              </a:rPr>
              <a:t>萬物</a:t>
            </a:r>
            <a:r>
              <a:rPr lang="zh-TW" altLang="en-US" dirty="0"/>
              <a:t>都造齊了。 </a:t>
            </a:r>
            <a:br>
              <a:rPr lang="zh-TW" altLang="en-US" dirty="0"/>
            </a:br>
            <a:r>
              <a:rPr lang="zh-TW" altLang="en-US" dirty="0"/>
              <a:t>出</a:t>
            </a:r>
            <a:r>
              <a:rPr lang="en-US" altLang="zh-TW" dirty="0"/>
              <a:t>20:11 </a:t>
            </a:r>
            <a:r>
              <a:rPr lang="zh-TW" altLang="en-US" dirty="0"/>
              <a:t>因為六日之內、耶和華造天、地、海、和其中的</a:t>
            </a:r>
            <a:r>
              <a:rPr lang="zh-TW" altLang="en-US" b="1" i="1" dirty="0">
                <a:solidFill>
                  <a:srgbClr val="C00000"/>
                </a:solidFill>
              </a:rPr>
              <a:t>萬物</a:t>
            </a:r>
            <a:r>
              <a:rPr lang="zh-TW" altLang="en-US" dirty="0"/>
              <a:t>、第七日便安息．所以耶和 華賜福與安息日、定為聖日。</a:t>
            </a:r>
            <a:endParaRPr lang="en-US" altLang="zh-TW" dirty="0"/>
          </a:p>
          <a:p>
            <a:r>
              <a:rPr lang="zh-TW" altLang="en-US" dirty="0"/>
              <a:t> 伯</a:t>
            </a:r>
            <a:r>
              <a:rPr lang="en-US" altLang="zh-TW" dirty="0"/>
              <a:t>38:6 </a:t>
            </a:r>
            <a:r>
              <a:rPr lang="zh-TW" altLang="en-US" dirty="0"/>
              <a:t>地的根基安置在何處．地的角石是誰安放的。 </a:t>
            </a:r>
            <a:br>
              <a:rPr lang="zh-TW" altLang="en-US" dirty="0"/>
            </a:br>
            <a:r>
              <a:rPr lang="zh-TW" altLang="en-US" dirty="0"/>
              <a:t>伯</a:t>
            </a:r>
            <a:r>
              <a:rPr lang="en-US" altLang="zh-TW" dirty="0"/>
              <a:t>38:7 </a:t>
            </a:r>
            <a:r>
              <a:rPr lang="zh-TW" altLang="en-US" dirty="0"/>
              <a:t>那時晨星一同歌唱、上帝的眾子也都歡呼。 </a:t>
            </a:r>
            <a:endParaRPr lang="en-US" dirty="0"/>
          </a:p>
        </p:txBody>
      </p:sp>
    </p:spTree>
    <p:extLst>
      <p:ext uri="{BB962C8B-B14F-4D97-AF65-F5344CB8AC3E}">
        <p14:creationId xmlns:p14="http://schemas.microsoft.com/office/powerpoint/2010/main" val="1754775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32761C-98BF-4112-8708-C436299B6364}"/>
              </a:ext>
            </a:extLst>
          </p:cNvPr>
          <p:cNvSpPr>
            <a:spLocks noGrp="1"/>
          </p:cNvSpPr>
          <p:nvPr>
            <p:ph type="ctrTitle"/>
          </p:nvPr>
        </p:nvSpPr>
        <p:spPr>
          <a:xfrm>
            <a:off x="244699" y="283335"/>
            <a:ext cx="4906850" cy="991673"/>
          </a:xfrm>
        </p:spPr>
        <p:txBody>
          <a:bodyPr/>
          <a:lstStyle/>
          <a:p>
            <a:r>
              <a:rPr lang="zh-CN" altLang="en-US" b="1" dirty="0"/>
              <a:t>天使的数目</a:t>
            </a:r>
            <a:endParaRPr lang="en-US" b="1" dirty="0"/>
          </a:p>
        </p:txBody>
      </p:sp>
      <p:sp>
        <p:nvSpPr>
          <p:cNvPr id="3" name="Subtitle 2">
            <a:extLst>
              <a:ext uri="{FF2B5EF4-FFF2-40B4-BE49-F238E27FC236}">
                <a16:creationId xmlns:a16="http://schemas.microsoft.com/office/drawing/2014/main" xmlns="" id="{643C9B8C-D6E5-4AF1-9691-20390262C464}"/>
              </a:ext>
            </a:extLst>
          </p:cNvPr>
          <p:cNvSpPr>
            <a:spLocks noGrp="1"/>
          </p:cNvSpPr>
          <p:nvPr>
            <p:ph type="subTitle" idx="1"/>
          </p:nvPr>
        </p:nvSpPr>
        <p:spPr>
          <a:xfrm>
            <a:off x="5383369" y="283335"/>
            <a:ext cx="6362163" cy="6478191"/>
          </a:xfrm>
        </p:spPr>
        <p:txBody>
          <a:bodyPr>
            <a:normAutofit/>
          </a:bodyPr>
          <a:lstStyle/>
          <a:p>
            <a:r>
              <a:rPr lang="zh-TW" altLang="en-US" sz="4000" dirty="0"/>
              <a:t>啟</a:t>
            </a:r>
            <a:r>
              <a:rPr lang="en-US" altLang="zh-TW" sz="4000" dirty="0"/>
              <a:t>5:11 </a:t>
            </a:r>
            <a:r>
              <a:rPr lang="zh-TW" altLang="en-US" sz="4000" dirty="0"/>
              <a:t>我又看見、且聽見、寶座與活物並長老的周圍、有許多天使的聲音．他們的數目 有千千萬萬． </a:t>
            </a:r>
            <a:br>
              <a:rPr lang="zh-TW" altLang="en-US" sz="4000" dirty="0"/>
            </a:br>
            <a:r>
              <a:rPr lang="en-US" sz="3600" dirty="0"/>
              <a:t>Revelation 5:11</a:t>
            </a:r>
          </a:p>
          <a:p>
            <a:r>
              <a:rPr lang="en-US" sz="3600" b="1" baseline="30000" dirty="0"/>
              <a:t>11 </a:t>
            </a:r>
            <a:r>
              <a:rPr lang="en-US" sz="3600" dirty="0"/>
              <a:t>Then I looked and heard the voice of many angels, numbering thousands upon thousands, and ten thousand times ten thousand. They encircled the throne and the living creatures and the elders.</a:t>
            </a:r>
          </a:p>
        </p:txBody>
      </p:sp>
      <p:pic>
        <p:nvPicPr>
          <p:cNvPr id="2050" name="Picture 2" descr="Image result for baby angel">
            <a:extLst>
              <a:ext uri="{FF2B5EF4-FFF2-40B4-BE49-F238E27FC236}">
                <a16:creationId xmlns:a16="http://schemas.microsoft.com/office/drawing/2014/main" xmlns="" id="{993264D8-85CA-455F-8A71-DF59A49D0C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14" y="1519708"/>
            <a:ext cx="5675021" cy="6728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077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AD9CA2-EB1D-4BBE-8E28-D4AA709E7767}"/>
              </a:ext>
            </a:extLst>
          </p:cNvPr>
          <p:cNvSpPr>
            <a:spLocks noGrp="1"/>
          </p:cNvSpPr>
          <p:nvPr>
            <p:ph type="title"/>
          </p:nvPr>
        </p:nvSpPr>
        <p:spPr/>
        <p:txBody>
          <a:bodyPr/>
          <a:lstStyle/>
          <a:p>
            <a:r>
              <a:rPr lang="zh-CN" altLang="en-US" dirty="0"/>
              <a:t>撒拉弗 </a:t>
            </a:r>
            <a:r>
              <a:rPr lang="en-US" altLang="zh-CN" dirty="0"/>
              <a:t>Seraph ( Seraphim)</a:t>
            </a:r>
            <a:r>
              <a:rPr lang="zh-TW" altLang="en-US" dirty="0"/>
              <a:t>賽</a:t>
            </a:r>
            <a:r>
              <a:rPr lang="en-US" altLang="zh-CN" dirty="0"/>
              <a:t> </a:t>
            </a:r>
            <a:r>
              <a:rPr lang="en-US" dirty="0"/>
              <a:t>Isaiah 6:2-7</a:t>
            </a:r>
          </a:p>
        </p:txBody>
      </p:sp>
      <p:sp>
        <p:nvSpPr>
          <p:cNvPr id="3" name="Content Placeholder 2">
            <a:extLst>
              <a:ext uri="{FF2B5EF4-FFF2-40B4-BE49-F238E27FC236}">
                <a16:creationId xmlns:a16="http://schemas.microsoft.com/office/drawing/2014/main" xmlns="" id="{4549F60C-F4FB-48D3-9B54-1D995CAB64AE}"/>
              </a:ext>
            </a:extLst>
          </p:cNvPr>
          <p:cNvSpPr>
            <a:spLocks noGrp="1"/>
          </p:cNvSpPr>
          <p:nvPr>
            <p:ph idx="1"/>
          </p:nvPr>
        </p:nvSpPr>
        <p:spPr/>
        <p:txBody>
          <a:bodyPr/>
          <a:lstStyle/>
          <a:p>
            <a:r>
              <a:rPr lang="zh-TW" altLang="en-US" dirty="0"/>
              <a:t>賽</a:t>
            </a:r>
            <a:r>
              <a:rPr lang="en-US" altLang="zh-TW" dirty="0"/>
              <a:t>6:2 </a:t>
            </a:r>
            <a:r>
              <a:rPr lang="zh-TW" altLang="en-US" dirty="0"/>
              <a:t>其上有撒拉弗侍立．各有六個翅膀．用兩個翅膀遮臉、兩個翅膀遮腳、兩個翅膀飛 翔． </a:t>
            </a:r>
            <a:br>
              <a:rPr lang="zh-TW" altLang="en-US" dirty="0"/>
            </a:br>
            <a:r>
              <a:rPr lang="zh-TW" altLang="en-US" dirty="0"/>
              <a:t>賽</a:t>
            </a:r>
            <a:r>
              <a:rPr lang="en-US" altLang="zh-TW" dirty="0"/>
              <a:t>6:3 </a:t>
            </a:r>
            <a:r>
              <a:rPr lang="zh-TW" altLang="en-US" dirty="0"/>
              <a:t>彼此呼喊說、聖哉、聖哉、聖哉、萬軍之耶和華．他的榮光充滿全地。</a:t>
            </a:r>
            <a:endParaRPr lang="en-US" dirty="0"/>
          </a:p>
        </p:txBody>
      </p:sp>
      <p:pic>
        <p:nvPicPr>
          <p:cNvPr id="12290" name="Picture 2" descr="Image result for seraphim">
            <a:extLst>
              <a:ext uri="{FF2B5EF4-FFF2-40B4-BE49-F238E27FC236}">
                <a16:creationId xmlns:a16="http://schemas.microsoft.com/office/drawing/2014/main" xmlns="" id="{BA39F77D-BB2A-40E1-B718-8CA97515EC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25625"/>
            <a:ext cx="11430000" cy="474770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A0116936-AD02-4356-B9E4-038C28BF170F}"/>
              </a:ext>
            </a:extLst>
          </p:cNvPr>
          <p:cNvSpPr/>
          <p:nvPr/>
        </p:nvSpPr>
        <p:spPr>
          <a:xfrm>
            <a:off x="2467155" y="2551837"/>
            <a:ext cx="6676845" cy="1754326"/>
          </a:xfrm>
          <a:prstGeom prst="rect">
            <a:avLst/>
          </a:prstGeom>
        </p:spPr>
        <p:txBody>
          <a:bodyPr wrap="square">
            <a:spAutoFit/>
          </a:bodyPr>
          <a:lstStyle/>
          <a:p>
            <a:r>
              <a:rPr lang="en-US" dirty="0"/>
              <a:t>Isaiah 6:2-3 </a:t>
            </a:r>
            <a:r>
              <a:rPr lang="en-US" b="1" baseline="30000" dirty="0"/>
              <a:t>2 </a:t>
            </a:r>
            <a:r>
              <a:rPr lang="en-US" dirty="0"/>
              <a:t>Above him were seraphim, each with six wings: With two wings they covered their faces, with two they covered their feet, and with two they were flying. </a:t>
            </a:r>
            <a:r>
              <a:rPr lang="en-US" b="1" baseline="30000" dirty="0"/>
              <a:t>3 </a:t>
            </a:r>
            <a:r>
              <a:rPr lang="en-US" dirty="0"/>
              <a:t>And they were calling to one another:</a:t>
            </a:r>
          </a:p>
          <a:p>
            <a:r>
              <a:rPr lang="en-US" dirty="0"/>
              <a:t>“Holy, holy, holy is the </a:t>
            </a:r>
            <a:r>
              <a:rPr lang="en-US" cap="small" dirty="0"/>
              <a:t>Lord</a:t>
            </a:r>
            <a:r>
              <a:rPr lang="en-US" dirty="0"/>
              <a:t> Almighty;</a:t>
            </a:r>
            <a:br>
              <a:rPr lang="en-US" dirty="0"/>
            </a:br>
            <a:r>
              <a:rPr lang="en-US" dirty="0"/>
              <a:t>    the whole earth is full of his glory.”</a:t>
            </a:r>
          </a:p>
        </p:txBody>
      </p:sp>
    </p:spTree>
    <p:extLst>
      <p:ext uri="{BB962C8B-B14F-4D97-AF65-F5344CB8AC3E}">
        <p14:creationId xmlns:p14="http://schemas.microsoft.com/office/powerpoint/2010/main" val="4058565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3E7257-E280-4BD4-AB76-A03E90507F1B}"/>
              </a:ext>
            </a:extLst>
          </p:cNvPr>
          <p:cNvSpPr>
            <a:spLocks noGrp="1"/>
          </p:cNvSpPr>
          <p:nvPr>
            <p:ph type="title"/>
          </p:nvPr>
        </p:nvSpPr>
        <p:spPr>
          <a:xfrm>
            <a:off x="239282" y="524516"/>
            <a:ext cx="10934854" cy="1325563"/>
          </a:xfrm>
        </p:spPr>
        <p:txBody>
          <a:bodyPr>
            <a:normAutofit/>
          </a:bodyPr>
          <a:lstStyle/>
          <a:p>
            <a:r>
              <a:rPr lang="zh-CN" altLang="en-US" b="1" dirty="0"/>
              <a:t>基路伯</a:t>
            </a:r>
            <a:r>
              <a:rPr lang="en-US" sz="4000" dirty="0"/>
              <a:t>Cherub (Cherubim) ( Genesis 3:24; Psalm 18:10;  Exodus 25:22)</a:t>
            </a:r>
          </a:p>
        </p:txBody>
      </p:sp>
      <p:pic>
        <p:nvPicPr>
          <p:cNvPr id="11266" name="Picture 2">
            <a:extLst>
              <a:ext uri="{FF2B5EF4-FFF2-40B4-BE49-F238E27FC236}">
                <a16:creationId xmlns:a16="http://schemas.microsoft.com/office/drawing/2014/main" xmlns="" id="{10233C94-D99B-44AF-B71D-B1D580EDF6C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694415" y="2096294"/>
            <a:ext cx="4655890" cy="467362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cherubim">
            <a:extLst>
              <a:ext uri="{FF2B5EF4-FFF2-40B4-BE49-F238E27FC236}">
                <a16:creationId xmlns:a16="http://schemas.microsoft.com/office/drawing/2014/main" xmlns="" id="{A28D6021-8F17-4311-90D7-383E442704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619" y="2259654"/>
            <a:ext cx="5349381" cy="4380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254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67869C-CD06-40E5-B8E9-5610DE7F3C5B}"/>
              </a:ext>
            </a:extLst>
          </p:cNvPr>
          <p:cNvSpPr>
            <a:spLocks noGrp="1"/>
          </p:cNvSpPr>
          <p:nvPr>
            <p:ph type="title"/>
          </p:nvPr>
        </p:nvSpPr>
        <p:spPr/>
        <p:txBody>
          <a:bodyPr/>
          <a:lstStyle/>
          <a:p>
            <a:r>
              <a:rPr lang="zh-CN" altLang="en-US" b="1" dirty="0"/>
              <a:t>基路伯</a:t>
            </a:r>
            <a:r>
              <a:rPr lang="en-US" dirty="0"/>
              <a:t>Cherub (Cherubim)</a:t>
            </a:r>
            <a:r>
              <a:rPr lang="zh-TW" altLang="en-US" dirty="0"/>
              <a:t>結 </a:t>
            </a:r>
            <a:r>
              <a:rPr lang="en-US" dirty="0"/>
              <a:t>Ezekiel 10:1-20 </a:t>
            </a:r>
          </a:p>
        </p:txBody>
      </p:sp>
      <p:pic>
        <p:nvPicPr>
          <p:cNvPr id="5" name="Content Placeholder 4">
            <a:extLst>
              <a:ext uri="{FF2B5EF4-FFF2-40B4-BE49-F238E27FC236}">
                <a16:creationId xmlns:a16="http://schemas.microsoft.com/office/drawing/2014/main" xmlns="" id="{181E13AF-7549-4DF4-9C33-5CA894AB838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4785" y="1690689"/>
            <a:ext cx="8945592" cy="5003410"/>
          </a:xfrm>
        </p:spPr>
      </p:pic>
    </p:spTree>
    <p:extLst>
      <p:ext uri="{BB962C8B-B14F-4D97-AF65-F5344CB8AC3E}">
        <p14:creationId xmlns:p14="http://schemas.microsoft.com/office/powerpoint/2010/main" val="2541222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9E2CC7-3A55-4A51-A634-06045D29EE04}"/>
              </a:ext>
            </a:extLst>
          </p:cNvPr>
          <p:cNvSpPr>
            <a:spLocks noGrp="1"/>
          </p:cNvSpPr>
          <p:nvPr>
            <p:ph type="title"/>
          </p:nvPr>
        </p:nvSpPr>
        <p:spPr>
          <a:xfrm>
            <a:off x="838200" y="365126"/>
            <a:ext cx="4820138" cy="533643"/>
          </a:xfrm>
        </p:spPr>
        <p:txBody>
          <a:bodyPr>
            <a:normAutofit fontScale="90000"/>
          </a:bodyPr>
          <a:lstStyle/>
          <a:p>
            <a:r>
              <a:rPr lang="zh-CN" altLang="en-US" b="1" dirty="0"/>
              <a:t>活物 </a:t>
            </a:r>
            <a:r>
              <a:rPr lang="en-US" altLang="zh-CN" b="1" dirty="0"/>
              <a:t>Living Creatures</a:t>
            </a:r>
            <a:endParaRPr lang="en-US" b="1" dirty="0"/>
          </a:p>
        </p:txBody>
      </p:sp>
      <p:sp>
        <p:nvSpPr>
          <p:cNvPr id="3" name="Content Placeholder 2">
            <a:extLst>
              <a:ext uri="{FF2B5EF4-FFF2-40B4-BE49-F238E27FC236}">
                <a16:creationId xmlns:a16="http://schemas.microsoft.com/office/drawing/2014/main" xmlns="" id="{3C2E9BFA-5F40-4AC3-AC5C-F24EBA8154B0}"/>
              </a:ext>
            </a:extLst>
          </p:cNvPr>
          <p:cNvSpPr>
            <a:spLocks noGrp="1"/>
          </p:cNvSpPr>
          <p:nvPr>
            <p:ph idx="1"/>
          </p:nvPr>
        </p:nvSpPr>
        <p:spPr>
          <a:xfrm>
            <a:off x="838200" y="898769"/>
            <a:ext cx="10515600" cy="5451697"/>
          </a:xfrm>
        </p:spPr>
        <p:txBody>
          <a:bodyPr>
            <a:normAutofit lnSpcReduction="10000"/>
          </a:bodyPr>
          <a:lstStyle/>
          <a:p>
            <a:endParaRPr lang="en-US" altLang="zh-TW" sz="4000" dirty="0"/>
          </a:p>
          <a:p>
            <a:pPr marL="0" indent="0">
              <a:buNone/>
            </a:pPr>
            <a:r>
              <a:rPr lang="zh-TW" altLang="en-US" sz="4000" dirty="0"/>
              <a:t>結</a:t>
            </a:r>
            <a:r>
              <a:rPr lang="en-US" altLang="zh-TW" sz="4000" dirty="0"/>
              <a:t>1:5-10 </a:t>
            </a:r>
            <a:r>
              <a:rPr lang="zh-TW" altLang="en-US" sz="4000" dirty="0"/>
              <a:t>又從其中、顯出四個活物的形像來、他們的形狀是這樣、有人的形像。 各有四個臉面、四個翅膀。 他們的腿是直的、腳掌好像牛犢之蹄、都燦爛如光明的銅。 在四面的翅膀以下有人的手．這四個活物的臉和翅膀、乃是這樣． 翅膀彼此相接、行走並不轉身、俱各直往前行。至於臉的形像、前面各有人的臉、右面各有獅子的臉、左面各有牛的臉、後面各 有鷹的臉。 </a:t>
            </a:r>
            <a:endParaRPr lang="en-US" altLang="zh-TW" sz="4000" dirty="0"/>
          </a:p>
          <a:p>
            <a:endParaRPr lang="en-US" altLang="zh-TW" sz="4000" dirty="0"/>
          </a:p>
          <a:p>
            <a:pPr marL="0" indent="0">
              <a:buNone/>
            </a:pPr>
            <a:endParaRPr lang="en-US" dirty="0"/>
          </a:p>
        </p:txBody>
      </p:sp>
      <p:pic>
        <p:nvPicPr>
          <p:cNvPr id="5" name="Picture 4">
            <a:extLst>
              <a:ext uri="{FF2B5EF4-FFF2-40B4-BE49-F238E27FC236}">
                <a16:creationId xmlns:a16="http://schemas.microsoft.com/office/drawing/2014/main" xmlns="" id="{92C87829-1C9C-4F99-A26B-97B50903E3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188" y="992038"/>
            <a:ext cx="11231593" cy="5892071"/>
          </a:xfrm>
          <a:prstGeom prst="rect">
            <a:avLst/>
          </a:prstGeom>
        </p:spPr>
      </p:pic>
    </p:spTree>
    <p:extLst>
      <p:ext uri="{BB962C8B-B14F-4D97-AF65-F5344CB8AC3E}">
        <p14:creationId xmlns:p14="http://schemas.microsoft.com/office/powerpoint/2010/main" val="3478611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A81A47-4458-4BFE-B58B-5EDD67A64FCD}"/>
              </a:ext>
            </a:extLst>
          </p:cNvPr>
          <p:cNvSpPr>
            <a:spLocks noGrp="1"/>
          </p:cNvSpPr>
          <p:nvPr>
            <p:ph type="title"/>
          </p:nvPr>
        </p:nvSpPr>
        <p:spPr>
          <a:xfrm>
            <a:off x="203200" y="365126"/>
            <a:ext cx="11887200" cy="919956"/>
          </a:xfrm>
        </p:spPr>
        <p:txBody>
          <a:bodyPr>
            <a:normAutofit fontScale="90000"/>
          </a:bodyPr>
          <a:lstStyle/>
          <a:p>
            <a:r>
              <a:rPr lang="zh-CN" altLang="en-US" dirty="0"/>
              <a:t>米迦勒 </a:t>
            </a:r>
            <a:r>
              <a:rPr lang="en-US" altLang="zh-CN" dirty="0" err="1"/>
              <a:t>Michale</a:t>
            </a:r>
            <a:r>
              <a:rPr lang="zh-CN" altLang="en-US" dirty="0"/>
              <a:t> </a:t>
            </a:r>
            <a:r>
              <a:rPr lang="en-US" altLang="zh-CN" dirty="0"/>
              <a:t>- </a:t>
            </a:r>
            <a:r>
              <a:rPr lang="zh-CN" altLang="en-US" dirty="0"/>
              <a:t>天使長 </a:t>
            </a:r>
            <a:r>
              <a:rPr lang="en-US" altLang="zh-CN" dirty="0"/>
              <a:t>Archangel;</a:t>
            </a:r>
            <a:r>
              <a:rPr lang="zh-TW" altLang="en-US" dirty="0"/>
              <a:t>天使加百列 </a:t>
            </a:r>
            <a:r>
              <a:rPr lang="en-US" altLang="zh-TW" dirty="0"/>
              <a:t>Angle Gabriel</a:t>
            </a:r>
            <a:endParaRPr lang="en-US" dirty="0"/>
          </a:p>
        </p:txBody>
      </p:sp>
      <p:pic>
        <p:nvPicPr>
          <p:cNvPr id="7170" name="Picture 2" descr="Image result for bible angel">
            <a:extLst>
              <a:ext uri="{FF2B5EF4-FFF2-40B4-BE49-F238E27FC236}">
                <a16:creationId xmlns:a16="http://schemas.microsoft.com/office/drawing/2014/main" xmlns="" id="{CA5B6FAF-81D3-4B85-8070-8A8537170BA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3000" y="1190446"/>
            <a:ext cx="5384800" cy="507065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A81BC7C1-FA94-4BBF-AD50-F31E6F879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1500" y="1190445"/>
            <a:ext cx="5270499" cy="5070655"/>
          </a:xfrm>
          <a:prstGeom prst="rect">
            <a:avLst/>
          </a:prstGeom>
        </p:spPr>
      </p:pic>
    </p:spTree>
    <p:extLst>
      <p:ext uri="{BB962C8B-B14F-4D97-AF65-F5344CB8AC3E}">
        <p14:creationId xmlns:p14="http://schemas.microsoft.com/office/powerpoint/2010/main" val="125902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7A5D92-9419-4C9C-8012-DFD9081E905F}"/>
              </a:ext>
            </a:extLst>
          </p:cNvPr>
          <p:cNvSpPr>
            <a:spLocks noGrp="1"/>
          </p:cNvSpPr>
          <p:nvPr>
            <p:ph type="title"/>
          </p:nvPr>
        </p:nvSpPr>
        <p:spPr>
          <a:xfrm>
            <a:off x="838200" y="365126"/>
            <a:ext cx="10515600" cy="893224"/>
          </a:xfrm>
        </p:spPr>
        <p:txBody>
          <a:bodyPr/>
          <a:lstStyle/>
          <a:p>
            <a:r>
              <a:rPr lang="zh-CN" altLang="en-US" dirty="0"/>
              <a:t>米迦勒 </a:t>
            </a:r>
            <a:r>
              <a:rPr lang="en-US" altLang="zh-CN" dirty="0"/>
              <a:t>Michael</a:t>
            </a:r>
            <a:r>
              <a:rPr lang="zh-CN" altLang="en-US" dirty="0"/>
              <a:t> </a:t>
            </a:r>
            <a:r>
              <a:rPr lang="en-US" altLang="zh-CN" dirty="0"/>
              <a:t>- </a:t>
            </a:r>
            <a:r>
              <a:rPr lang="zh-CN" altLang="en-US" dirty="0"/>
              <a:t>天使長 </a:t>
            </a:r>
            <a:r>
              <a:rPr lang="en-US" altLang="zh-CN" dirty="0"/>
              <a:t>Archangel</a:t>
            </a:r>
            <a:endParaRPr lang="en-US" dirty="0"/>
          </a:p>
        </p:txBody>
      </p:sp>
      <p:sp>
        <p:nvSpPr>
          <p:cNvPr id="3" name="Content Placeholder 2">
            <a:extLst>
              <a:ext uri="{FF2B5EF4-FFF2-40B4-BE49-F238E27FC236}">
                <a16:creationId xmlns:a16="http://schemas.microsoft.com/office/drawing/2014/main" xmlns="" id="{A0405A71-CBD9-441B-824E-71C24181460E}"/>
              </a:ext>
            </a:extLst>
          </p:cNvPr>
          <p:cNvSpPr>
            <a:spLocks noGrp="1"/>
          </p:cNvSpPr>
          <p:nvPr>
            <p:ph idx="1"/>
          </p:nvPr>
        </p:nvSpPr>
        <p:spPr>
          <a:xfrm>
            <a:off x="838200" y="1325461"/>
            <a:ext cx="10515600" cy="4851502"/>
          </a:xfrm>
        </p:spPr>
        <p:txBody>
          <a:bodyPr>
            <a:normAutofit lnSpcReduction="10000"/>
          </a:bodyPr>
          <a:lstStyle/>
          <a:p>
            <a:endParaRPr lang="en-US" altLang="zh-TW" dirty="0"/>
          </a:p>
          <a:p>
            <a:r>
              <a:rPr lang="zh-TW" altLang="en-US" dirty="0"/>
              <a:t>但</a:t>
            </a:r>
            <a:r>
              <a:rPr lang="en-US" altLang="zh-TW" dirty="0"/>
              <a:t>10:13 </a:t>
            </a:r>
            <a:r>
              <a:rPr lang="zh-TW" altLang="en-US" dirty="0"/>
              <a:t>但波斯國的魔君、攔阻我二十一日、忽然有大君</a:t>
            </a:r>
            <a:r>
              <a:rPr lang="en-US" altLang="zh-TW" dirty="0"/>
              <a:t>〔</a:t>
            </a:r>
            <a:r>
              <a:rPr lang="zh-TW" altLang="en-US" dirty="0"/>
              <a:t>就是</a:t>
            </a:r>
            <a:r>
              <a:rPr lang="zh-TW" altLang="en-US" b="1" i="1" dirty="0">
                <a:solidFill>
                  <a:srgbClr val="C00000"/>
                </a:solidFill>
              </a:rPr>
              <a:t>天使長</a:t>
            </a:r>
            <a:r>
              <a:rPr lang="zh-TW" altLang="en-US" dirty="0"/>
              <a:t>二十一節同</a:t>
            </a:r>
            <a:r>
              <a:rPr lang="en-US" altLang="zh-TW" dirty="0"/>
              <a:t>〕</a:t>
            </a:r>
            <a:r>
              <a:rPr lang="zh-TW" altLang="en-US" dirty="0"/>
              <a:t>中的 一位米迦勒來幫助我、我就停留在波斯諸王那裡。 </a:t>
            </a:r>
            <a:endParaRPr lang="en-US" altLang="zh-TW" dirty="0"/>
          </a:p>
          <a:p>
            <a:r>
              <a:rPr lang="en-US" dirty="0"/>
              <a:t>Daniel 10:13 </a:t>
            </a:r>
            <a:r>
              <a:rPr lang="en-US" b="1" baseline="30000" dirty="0"/>
              <a:t> </a:t>
            </a:r>
            <a:r>
              <a:rPr lang="en-US" dirty="0"/>
              <a:t>But the prince of the Persian kingdom resisted me twenty-one days. Then </a:t>
            </a:r>
            <a:r>
              <a:rPr lang="en-US" b="1" i="1" dirty="0">
                <a:solidFill>
                  <a:srgbClr val="C00000"/>
                </a:solidFill>
              </a:rPr>
              <a:t>Michael</a:t>
            </a:r>
            <a:r>
              <a:rPr lang="en-US" dirty="0"/>
              <a:t>, one of the chief princes, came to help me, because I was detained there with the king of Persia.</a:t>
            </a:r>
            <a:endParaRPr lang="en-US" altLang="zh-TW" dirty="0"/>
          </a:p>
          <a:p>
            <a:r>
              <a:rPr lang="zh-TW" altLang="en-US" dirty="0"/>
              <a:t>猶</a:t>
            </a:r>
            <a:r>
              <a:rPr lang="en-US" altLang="zh-TW" dirty="0"/>
              <a:t>9 </a:t>
            </a:r>
            <a:r>
              <a:rPr lang="zh-TW" altLang="en-US" b="1" i="1" dirty="0">
                <a:solidFill>
                  <a:srgbClr val="C00000"/>
                </a:solidFill>
              </a:rPr>
              <a:t>天使長米迦勒</a:t>
            </a:r>
            <a:r>
              <a:rPr lang="zh-TW" altLang="en-US" dirty="0"/>
              <a:t>、為摩西的屍首與魔鬼爭辯的時候、尚且不敢用毀謗的話罪責他、只 說、主責備你罷。 </a:t>
            </a:r>
            <a:endParaRPr lang="en-US" altLang="zh-TW" dirty="0"/>
          </a:p>
          <a:p>
            <a:r>
              <a:rPr lang="en-US" dirty="0"/>
              <a:t>Jude 9 But even the archangel Michael, when he was disputing with the devil about the body of Moses, did not himself dare to condemn him for slander but said, “The Lord rebuke you!”</a:t>
            </a:r>
            <a:r>
              <a:rPr lang="en-US" baseline="30000" dirty="0"/>
              <a:t>[</a:t>
            </a:r>
            <a:r>
              <a:rPr lang="en-US" baseline="30000" dirty="0">
                <a:hlinkClick r:id="rId3" tooltip="See footnote a"/>
              </a:rPr>
              <a:t>a</a:t>
            </a:r>
            <a:r>
              <a:rPr lang="en-US" baseline="30000" dirty="0"/>
              <a:t>]</a:t>
            </a:r>
            <a:endParaRPr lang="en-US" dirty="0"/>
          </a:p>
          <a:p>
            <a:endParaRPr lang="en-US" altLang="zh-TW" dirty="0"/>
          </a:p>
        </p:txBody>
      </p:sp>
    </p:spTree>
    <p:extLst>
      <p:ext uri="{BB962C8B-B14F-4D97-AF65-F5344CB8AC3E}">
        <p14:creationId xmlns:p14="http://schemas.microsoft.com/office/powerpoint/2010/main" val="350289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7A5D92-9419-4C9C-8012-DFD9081E905F}"/>
              </a:ext>
            </a:extLst>
          </p:cNvPr>
          <p:cNvSpPr>
            <a:spLocks noGrp="1"/>
          </p:cNvSpPr>
          <p:nvPr>
            <p:ph type="title"/>
          </p:nvPr>
        </p:nvSpPr>
        <p:spPr>
          <a:xfrm>
            <a:off x="838200" y="365126"/>
            <a:ext cx="10515600" cy="893224"/>
          </a:xfrm>
        </p:spPr>
        <p:txBody>
          <a:bodyPr/>
          <a:lstStyle/>
          <a:p>
            <a:r>
              <a:rPr lang="zh-CN" altLang="en-US" dirty="0"/>
              <a:t>米迦勒 </a:t>
            </a:r>
            <a:r>
              <a:rPr lang="en-US" altLang="zh-CN" dirty="0" err="1"/>
              <a:t>Michale</a:t>
            </a:r>
            <a:r>
              <a:rPr lang="zh-CN" altLang="en-US" dirty="0"/>
              <a:t> </a:t>
            </a:r>
            <a:r>
              <a:rPr lang="en-US" altLang="zh-CN" dirty="0"/>
              <a:t>- </a:t>
            </a:r>
            <a:r>
              <a:rPr lang="zh-CN" altLang="en-US" dirty="0"/>
              <a:t>天使長 </a:t>
            </a:r>
            <a:r>
              <a:rPr lang="en-US" altLang="zh-CN" dirty="0"/>
              <a:t>Archangel</a:t>
            </a:r>
            <a:endParaRPr lang="en-US" dirty="0"/>
          </a:p>
        </p:txBody>
      </p:sp>
      <p:sp>
        <p:nvSpPr>
          <p:cNvPr id="3" name="Content Placeholder 2">
            <a:extLst>
              <a:ext uri="{FF2B5EF4-FFF2-40B4-BE49-F238E27FC236}">
                <a16:creationId xmlns:a16="http://schemas.microsoft.com/office/drawing/2014/main" xmlns="" id="{A0405A71-CBD9-441B-824E-71C24181460E}"/>
              </a:ext>
            </a:extLst>
          </p:cNvPr>
          <p:cNvSpPr>
            <a:spLocks noGrp="1"/>
          </p:cNvSpPr>
          <p:nvPr>
            <p:ph idx="1"/>
          </p:nvPr>
        </p:nvSpPr>
        <p:spPr>
          <a:xfrm>
            <a:off x="838200" y="1325461"/>
            <a:ext cx="10515600" cy="4851502"/>
          </a:xfrm>
        </p:spPr>
        <p:txBody>
          <a:bodyPr>
            <a:normAutofit/>
          </a:bodyPr>
          <a:lstStyle/>
          <a:p>
            <a:pPr marL="0" indent="0">
              <a:buNone/>
            </a:pPr>
            <a:endParaRPr lang="en-US" altLang="zh-TW" dirty="0"/>
          </a:p>
          <a:p>
            <a:r>
              <a:rPr lang="zh-TW" altLang="en-US" dirty="0"/>
              <a:t>帖前</a:t>
            </a:r>
            <a:r>
              <a:rPr lang="en-US" altLang="zh-TW" dirty="0"/>
              <a:t>4:16 </a:t>
            </a:r>
            <a:r>
              <a:rPr lang="zh-TW" altLang="en-US" dirty="0"/>
              <a:t>因為主必親自從天降臨、有呼叫的聲音、和</a:t>
            </a:r>
            <a:r>
              <a:rPr lang="zh-TW" altLang="en-US" b="1" dirty="0">
                <a:solidFill>
                  <a:srgbClr val="C00000"/>
                </a:solidFill>
              </a:rPr>
              <a:t>天使長</a:t>
            </a:r>
            <a:r>
              <a:rPr lang="zh-TW" altLang="en-US" dirty="0"/>
              <a:t>的聲音、又有上帝的號吹響 ．那在基督裡死了的人必先復活。 </a:t>
            </a:r>
            <a:endParaRPr lang="en-US" altLang="zh-TW" dirty="0"/>
          </a:p>
          <a:p>
            <a:r>
              <a:rPr lang="en-US" dirty="0"/>
              <a:t>1 Thessalonians 4</a:t>
            </a:r>
            <a:r>
              <a:rPr lang="en-US" b="1" baseline="30000" dirty="0"/>
              <a:t>16 </a:t>
            </a:r>
            <a:r>
              <a:rPr lang="en-US" dirty="0"/>
              <a:t>For the Lord himself will come down from heaven, with a loud command, with the voice of the </a:t>
            </a:r>
            <a:r>
              <a:rPr lang="en-US" b="1" i="1" dirty="0">
                <a:solidFill>
                  <a:srgbClr val="C00000"/>
                </a:solidFill>
              </a:rPr>
              <a:t>archangel</a:t>
            </a:r>
            <a:r>
              <a:rPr lang="en-US" dirty="0"/>
              <a:t> and with the trumpet call of God, and the dead in Christ will rise first.</a:t>
            </a:r>
            <a:endParaRPr lang="en-US" altLang="zh-TW" dirty="0"/>
          </a:p>
          <a:p>
            <a:r>
              <a:rPr lang="zh-TW" altLang="en-US" dirty="0"/>
              <a:t>啟</a:t>
            </a:r>
            <a:r>
              <a:rPr lang="en-US" altLang="zh-TW" dirty="0"/>
              <a:t>12:7 </a:t>
            </a:r>
            <a:r>
              <a:rPr lang="zh-TW" altLang="en-US" dirty="0"/>
              <a:t>在天上就有了爭戰．</a:t>
            </a:r>
            <a:r>
              <a:rPr lang="zh-TW" altLang="en-US" b="1" i="1" dirty="0">
                <a:solidFill>
                  <a:srgbClr val="C00000"/>
                </a:solidFill>
              </a:rPr>
              <a:t>米迦勒</a:t>
            </a:r>
            <a:r>
              <a:rPr lang="zh-TW" altLang="en-US" dirty="0"/>
              <a:t>同他的使者與龍爭戰．龍也同他的使者去爭戰． </a:t>
            </a:r>
            <a:endParaRPr lang="en-US" altLang="zh-TW" dirty="0"/>
          </a:p>
          <a:p>
            <a:r>
              <a:rPr lang="en-US" dirty="0"/>
              <a:t>Revelation 12:7 Then war broke out in heaven. </a:t>
            </a:r>
            <a:r>
              <a:rPr lang="en-US" b="1" i="1" dirty="0">
                <a:solidFill>
                  <a:srgbClr val="C00000"/>
                </a:solidFill>
              </a:rPr>
              <a:t>Michael</a:t>
            </a:r>
            <a:r>
              <a:rPr lang="en-US" dirty="0"/>
              <a:t> and his angels fought against the dragon, and the dragon and his angels fought back.</a:t>
            </a:r>
          </a:p>
          <a:p>
            <a:endParaRPr lang="en-US" dirty="0"/>
          </a:p>
        </p:txBody>
      </p:sp>
    </p:spTree>
    <p:extLst>
      <p:ext uri="{BB962C8B-B14F-4D97-AF65-F5344CB8AC3E}">
        <p14:creationId xmlns:p14="http://schemas.microsoft.com/office/powerpoint/2010/main" val="36681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9DB17F-802F-40A5-83E4-2CCDF0A97E83}"/>
              </a:ext>
            </a:extLst>
          </p:cNvPr>
          <p:cNvSpPr>
            <a:spLocks noGrp="1"/>
          </p:cNvSpPr>
          <p:nvPr>
            <p:ph type="title"/>
          </p:nvPr>
        </p:nvSpPr>
        <p:spPr/>
        <p:txBody>
          <a:bodyPr/>
          <a:lstStyle/>
          <a:p>
            <a:r>
              <a:rPr lang="zh-CN" altLang="en-US" b="1" dirty="0"/>
              <a:t>圣安的天使</a:t>
            </a:r>
            <a:r>
              <a:rPr lang="en-US" dirty="0"/>
              <a:t/>
            </a:r>
            <a:br>
              <a:rPr lang="en-US" dirty="0"/>
            </a:br>
            <a:endParaRPr lang="en-US" dirty="0"/>
          </a:p>
        </p:txBody>
      </p:sp>
      <p:pic>
        <p:nvPicPr>
          <p:cNvPr id="7" name="Content Placeholder 6">
            <a:extLst>
              <a:ext uri="{FF2B5EF4-FFF2-40B4-BE49-F238E27FC236}">
                <a16:creationId xmlns:a16="http://schemas.microsoft.com/office/drawing/2014/main" xmlns="" id="{027EEF41-8462-4B56-A740-53A8CDB9AC4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1897810" y="1302590"/>
            <a:ext cx="7988061" cy="4964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551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695AC5-196D-4CBE-B412-0B43EF816F11}"/>
              </a:ext>
            </a:extLst>
          </p:cNvPr>
          <p:cNvSpPr>
            <a:spLocks noGrp="1"/>
          </p:cNvSpPr>
          <p:nvPr>
            <p:ph type="title"/>
          </p:nvPr>
        </p:nvSpPr>
        <p:spPr/>
        <p:txBody>
          <a:bodyPr/>
          <a:lstStyle/>
          <a:p>
            <a:r>
              <a:rPr lang="zh-TW" altLang="en-US" dirty="0"/>
              <a:t>天使加百列 </a:t>
            </a:r>
            <a:r>
              <a:rPr lang="en-US" altLang="zh-TW" dirty="0"/>
              <a:t>Angle Gabriel</a:t>
            </a:r>
            <a:endParaRPr lang="en-US" dirty="0"/>
          </a:p>
        </p:txBody>
      </p:sp>
      <p:sp>
        <p:nvSpPr>
          <p:cNvPr id="3" name="Content Placeholder 2">
            <a:extLst>
              <a:ext uri="{FF2B5EF4-FFF2-40B4-BE49-F238E27FC236}">
                <a16:creationId xmlns:a16="http://schemas.microsoft.com/office/drawing/2014/main" xmlns="" id="{C69CF2A8-BD1A-4A95-89C3-15F1AA698A4C}"/>
              </a:ext>
            </a:extLst>
          </p:cNvPr>
          <p:cNvSpPr>
            <a:spLocks noGrp="1"/>
          </p:cNvSpPr>
          <p:nvPr>
            <p:ph idx="1"/>
          </p:nvPr>
        </p:nvSpPr>
        <p:spPr>
          <a:xfrm>
            <a:off x="838200" y="1568741"/>
            <a:ext cx="10515600" cy="4608222"/>
          </a:xfrm>
        </p:spPr>
        <p:txBody>
          <a:bodyPr>
            <a:normAutofit/>
          </a:bodyPr>
          <a:lstStyle/>
          <a:p>
            <a:r>
              <a:rPr lang="zh-TW" altLang="en-US" sz="3200" dirty="0"/>
              <a:t>但</a:t>
            </a:r>
            <a:r>
              <a:rPr lang="en-US" altLang="zh-TW" sz="3200" dirty="0"/>
              <a:t>8:16 </a:t>
            </a:r>
            <a:r>
              <a:rPr lang="zh-TW" altLang="en-US" sz="3200" dirty="0"/>
              <a:t>我又聽見烏萊河兩岸中有人聲呼叫說、加百列阿、要使此人明白這異象。</a:t>
            </a:r>
            <a:endParaRPr lang="en-US" altLang="zh-TW" sz="3200" dirty="0"/>
          </a:p>
          <a:p>
            <a:r>
              <a:rPr lang="en-US" dirty="0"/>
              <a:t>Daniel 8:16 </a:t>
            </a:r>
            <a:r>
              <a:rPr lang="en-US" b="1" baseline="30000" dirty="0"/>
              <a:t>16 </a:t>
            </a:r>
            <a:r>
              <a:rPr lang="en-US" dirty="0"/>
              <a:t>And I heard a man’s voice from the </a:t>
            </a:r>
            <a:r>
              <a:rPr lang="en-US" dirty="0" err="1"/>
              <a:t>Ulai</a:t>
            </a:r>
            <a:r>
              <a:rPr lang="en-US" dirty="0"/>
              <a:t> calling, “Gabriel, tell this man the meaning of the vision.”</a:t>
            </a:r>
            <a:endParaRPr lang="en-US" altLang="zh-TW" sz="3200" dirty="0"/>
          </a:p>
          <a:p>
            <a:r>
              <a:rPr lang="zh-TW" altLang="en-US" sz="3200" dirty="0"/>
              <a:t>但</a:t>
            </a:r>
            <a:r>
              <a:rPr lang="en-US" altLang="zh-TW" sz="3200" dirty="0"/>
              <a:t>9:21 </a:t>
            </a:r>
            <a:r>
              <a:rPr lang="zh-TW" altLang="en-US" sz="3200" dirty="0"/>
              <a:t>我正禱告的時候、先前在異象中所見的那位加百列、奉命迅速飛來、約在獻晚祭 的時候、按手在我身上。</a:t>
            </a:r>
            <a:endParaRPr lang="en-US" altLang="zh-TW" sz="3200" dirty="0"/>
          </a:p>
          <a:p>
            <a:r>
              <a:rPr lang="en-US" dirty="0"/>
              <a:t>Daniel 9:21 </a:t>
            </a:r>
            <a:r>
              <a:rPr lang="en-US" b="1" baseline="30000" dirty="0"/>
              <a:t>21 </a:t>
            </a:r>
            <a:r>
              <a:rPr lang="en-US" dirty="0"/>
              <a:t>while I was still in prayer, Gabriel, the man I had seen in the earlier vision, came to me in swift flight about the time of the evening sacrifice.</a:t>
            </a:r>
          </a:p>
          <a:p>
            <a:endParaRPr lang="en-US" altLang="zh-TW" sz="3200" dirty="0"/>
          </a:p>
        </p:txBody>
      </p:sp>
    </p:spTree>
    <p:extLst>
      <p:ext uri="{BB962C8B-B14F-4D97-AF65-F5344CB8AC3E}">
        <p14:creationId xmlns:p14="http://schemas.microsoft.com/office/powerpoint/2010/main" val="1036060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695AC5-196D-4CBE-B412-0B43EF816F11}"/>
              </a:ext>
            </a:extLst>
          </p:cNvPr>
          <p:cNvSpPr>
            <a:spLocks noGrp="1"/>
          </p:cNvSpPr>
          <p:nvPr>
            <p:ph type="title"/>
          </p:nvPr>
        </p:nvSpPr>
        <p:spPr/>
        <p:txBody>
          <a:bodyPr/>
          <a:lstStyle/>
          <a:p>
            <a:r>
              <a:rPr lang="zh-TW" altLang="en-US" dirty="0"/>
              <a:t>天使加百列</a:t>
            </a:r>
            <a:r>
              <a:rPr lang="en-US" altLang="zh-TW" dirty="0"/>
              <a:t>Angel </a:t>
            </a:r>
            <a:r>
              <a:rPr lang="en-US" altLang="zh-TW" dirty="0" err="1"/>
              <a:t>Gabirel</a:t>
            </a:r>
            <a:r>
              <a:rPr lang="en-US" altLang="zh-TW" dirty="0"/>
              <a:t> </a:t>
            </a:r>
            <a:r>
              <a:rPr lang="zh-TW" altLang="en-US" dirty="0"/>
              <a:t>路</a:t>
            </a:r>
            <a:r>
              <a:rPr lang="en-US" dirty="0"/>
              <a:t>Luke 1:26-27 </a:t>
            </a:r>
            <a:r>
              <a:rPr lang="en-US" b="1" baseline="30000" dirty="0"/>
              <a:t>26</a:t>
            </a:r>
            <a:endParaRPr lang="en-US" dirty="0"/>
          </a:p>
        </p:txBody>
      </p:sp>
      <p:sp>
        <p:nvSpPr>
          <p:cNvPr id="3" name="Content Placeholder 2">
            <a:extLst>
              <a:ext uri="{FF2B5EF4-FFF2-40B4-BE49-F238E27FC236}">
                <a16:creationId xmlns:a16="http://schemas.microsoft.com/office/drawing/2014/main" xmlns="" id="{C69CF2A8-BD1A-4A95-89C3-15F1AA698A4C}"/>
              </a:ext>
            </a:extLst>
          </p:cNvPr>
          <p:cNvSpPr>
            <a:spLocks noGrp="1"/>
          </p:cNvSpPr>
          <p:nvPr>
            <p:ph idx="1"/>
          </p:nvPr>
        </p:nvSpPr>
        <p:spPr>
          <a:xfrm>
            <a:off x="838200" y="2105637"/>
            <a:ext cx="10515600" cy="4071326"/>
          </a:xfrm>
        </p:spPr>
        <p:txBody>
          <a:bodyPr>
            <a:normAutofit lnSpcReduction="10000"/>
          </a:bodyPr>
          <a:lstStyle/>
          <a:p>
            <a:pPr marL="0" indent="0">
              <a:buNone/>
            </a:pPr>
            <a:endParaRPr lang="en-US" altLang="zh-TW" sz="3200" dirty="0"/>
          </a:p>
          <a:p>
            <a:r>
              <a:rPr lang="zh-TW" altLang="en-US" sz="3200" dirty="0"/>
              <a:t>路</a:t>
            </a:r>
            <a:r>
              <a:rPr lang="en-US" altLang="zh-TW" sz="3200" dirty="0"/>
              <a:t>1:26 </a:t>
            </a:r>
            <a:r>
              <a:rPr lang="zh-TW" altLang="en-US" sz="3200" dirty="0"/>
              <a:t>到了第六個月、天使加百列奉上帝的差遣、往加利利的一座城去、這城名叫拿撒 勒． </a:t>
            </a:r>
            <a:endParaRPr lang="en-US" altLang="zh-TW" sz="3200" dirty="0"/>
          </a:p>
          <a:p>
            <a:r>
              <a:rPr lang="zh-TW" altLang="en-US" sz="3200" dirty="0"/>
              <a:t>路</a:t>
            </a:r>
            <a:r>
              <a:rPr lang="en-US" altLang="zh-TW" sz="3200" dirty="0"/>
              <a:t>1:27 </a:t>
            </a:r>
            <a:r>
              <a:rPr lang="zh-TW" altLang="en-US" sz="3200" dirty="0"/>
              <a:t>到一個童女那裡、是已經許配大衛家的一個人、名叫約瑟、童女的名字叫馬利亞 。 </a:t>
            </a:r>
            <a:endParaRPr lang="en-US" altLang="zh-TW" sz="3200" dirty="0"/>
          </a:p>
          <a:p>
            <a:r>
              <a:rPr lang="en-US" dirty="0"/>
              <a:t>Luke 1:26-27 </a:t>
            </a:r>
            <a:r>
              <a:rPr lang="en-US" b="1" baseline="30000" dirty="0"/>
              <a:t>26 </a:t>
            </a:r>
            <a:r>
              <a:rPr lang="en-US" dirty="0"/>
              <a:t>In the sixth month of Elizabeth’s pregnancy, God sent the angel Gabriel to Nazareth, a town in Galilee, </a:t>
            </a:r>
            <a:r>
              <a:rPr lang="en-US" b="1" baseline="30000" dirty="0"/>
              <a:t>27 </a:t>
            </a:r>
            <a:r>
              <a:rPr lang="en-US" dirty="0"/>
              <a:t>to a virgin pledged to be married to a man named Joseph, a descendant of David. The virgin’s name was Mary.</a:t>
            </a:r>
          </a:p>
          <a:p>
            <a:endParaRPr lang="en-US" sz="3200" dirty="0"/>
          </a:p>
        </p:txBody>
      </p:sp>
      <p:pic>
        <p:nvPicPr>
          <p:cNvPr id="5" name="Picture 4">
            <a:extLst>
              <a:ext uri="{FF2B5EF4-FFF2-40B4-BE49-F238E27FC236}">
                <a16:creationId xmlns:a16="http://schemas.microsoft.com/office/drawing/2014/main" xmlns="" id="{7832F094-2CC7-43D9-94FC-FA2351EEAE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1" y="1578634"/>
            <a:ext cx="10358886" cy="4511615"/>
          </a:xfrm>
          <a:prstGeom prst="rect">
            <a:avLst/>
          </a:prstGeom>
        </p:spPr>
      </p:pic>
    </p:spTree>
    <p:extLst>
      <p:ext uri="{BB962C8B-B14F-4D97-AF65-F5344CB8AC3E}">
        <p14:creationId xmlns:p14="http://schemas.microsoft.com/office/powerpoint/2010/main" val="2885856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FA7928-4582-411C-A59F-F2349B3F35B9}"/>
              </a:ext>
            </a:extLst>
          </p:cNvPr>
          <p:cNvSpPr>
            <a:spLocks noGrp="1"/>
          </p:cNvSpPr>
          <p:nvPr>
            <p:ph type="title"/>
          </p:nvPr>
        </p:nvSpPr>
        <p:spPr/>
        <p:txBody>
          <a:bodyPr/>
          <a:lstStyle/>
          <a:p>
            <a:r>
              <a:rPr lang="zh-TW" altLang="en-US" dirty="0"/>
              <a:t>耶和華的使者</a:t>
            </a:r>
            <a:endParaRPr lang="en-US" dirty="0"/>
          </a:p>
        </p:txBody>
      </p:sp>
      <p:sp>
        <p:nvSpPr>
          <p:cNvPr id="3" name="Content Placeholder 2">
            <a:extLst>
              <a:ext uri="{FF2B5EF4-FFF2-40B4-BE49-F238E27FC236}">
                <a16:creationId xmlns:a16="http://schemas.microsoft.com/office/drawing/2014/main" xmlns="" id="{2C24F867-4E41-4F5D-9F80-A9E7411CDFFF}"/>
              </a:ext>
            </a:extLst>
          </p:cNvPr>
          <p:cNvSpPr>
            <a:spLocks noGrp="1"/>
          </p:cNvSpPr>
          <p:nvPr>
            <p:ph idx="1"/>
          </p:nvPr>
        </p:nvSpPr>
        <p:spPr>
          <a:xfrm>
            <a:off x="142613" y="1543574"/>
            <a:ext cx="8766495" cy="4633389"/>
          </a:xfrm>
        </p:spPr>
        <p:txBody>
          <a:bodyPr/>
          <a:lstStyle/>
          <a:p>
            <a:r>
              <a:rPr lang="zh-TW" altLang="en-US" dirty="0"/>
              <a:t>創</a:t>
            </a:r>
            <a:r>
              <a:rPr lang="en-US" altLang="zh-TW" dirty="0"/>
              <a:t>16:9 </a:t>
            </a:r>
            <a:r>
              <a:rPr lang="zh-TW" altLang="en-US" b="1" i="1" dirty="0">
                <a:solidFill>
                  <a:srgbClr val="C00000"/>
                </a:solidFill>
              </a:rPr>
              <a:t>耶和華的使者</a:t>
            </a:r>
            <a:r>
              <a:rPr lang="zh-TW" altLang="en-US" dirty="0"/>
              <a:t>對他說、你回到你主母那裡、服在他手下。 </a:t>
            </a:r>
            <a:br>
              <a:rPr lang="zh-TW" altLang="en-US" dirty="0"/>
            </a:br>
            <a:r>
              <a:rPr lang="zh-TW" altLang="en-US" dirty="0"/>
              <a:t>創</a:t>
            </a:r>
            <a:r>
              <a:rPr lang="en-US" altLang="zh-TW" dirty="0"/>
              <a:t>16:10 </a:t>
            </a:r>
            <a:r>
              <a:rPr lang="zh-TW" altLang="en-US" dirty="0"/>
              <a:t>又說、我必使你的後裔極其繁多、甚至不可勝數。 </a:t>
            </a:r>
            <a:br>
              <a:rPr lang="zh-TW" altLang="en-US" dirty="0"/>
            </a:br>
            <a:r>
              <a:rPr lang="zh-TW" altLang="en-US" dirty="0"/>
              <a:t>創</a:t>
            </a:r>
            <a:r>
              <a:rPr lang="en-US" altLang="zh-TW" dirty="0"/>
              <a:t>16:11 </a:t>
            </a:r>
            <a:r>
              <a:rPr lang="zh-TW" altLang="en-US" dirty="0"/>
              <a:t>並說、你如今懷孕要生一個兒子、可以給他起名叫以實瑪利、因為耶和華聽見了 你的苦情。</a:t>
            </a:r>
            <a:r>
              <a:rPr lang="en-US" altLang="zh-TW" dirty="0"/>
              <a:t>〔</a:t>
            </a:r>
            <a:r>
              <a:rPr lang="zh-TW" altLang="en-US" dirty="0"/>
              <a:t>以實瑪利就是上帝聽見的意思</a:t>
            </a:r>
            <a:r>
              <a:rPr lang="en-US" altLang="zh-TW" dirty="0"/>
              <a:t>〕 </a:t>
            </a:r>
            <a:r>
              <a:rPr lang="zh-TW" altLang="en-US" dirty="0"/>
              <a:t/>
            </a:r>
            <a:br>
              <a:rPr lang="zh-TW" altLang="en-US" dirty="0"/>
            </a:br>
            <a:r>
              <a:rPr lang="zh-TW" altLang="en-US" dirty="0"/>
              <a:t>創</a:t>
            </a:r>
            <a:r>
              <a:rPr lang="en-US" altLang="zh-TW" dirty="0"/>
              <a:t>16:12 </a:t>
            </a:r>
            <a:r>
              <a:rPr lang="zh-TW" altLang="en-US" dirty="0"/>
              <a:t>他為人必像野驢．他的手要攻打人、人的手也要攻打他、他必住在眾弟兄的東邊 。 </a:t>
            </a:r>
            <a:br>
              <a:rPr lang="zh-TW" altLang="en-US" dirty="0"/>
            </a:br>
            <a:r>
              <a:rPr lang="zh-TW" altLang="en-US" dirty="0"/>
              <a:t>創</a:t>
            </a:r>
            <a:r>
              <a:rPr lang="en-US" altLang="zh-TW" dirty="0"/>
              <a:t>16:13 </a:t>
            </a:r>
            <a:r>
              <a:rPr lang="zh-TW" altLang="en-US" dirty="0"/>
              <a:t>夏甲就稱那對他說話的</a:t>
            </a:r>
            <a:r>
              <a:rPr lang="zh-TW" altLang="en-US" b="1" i="1" dirty="0">
                <a:solidFill>
                  <a:srgbClr val="C00000"/>
                </a:solidFill>
              </a:rPr>
              <a:t>耶和華</a:t>
            </a:r>
            <a:r>
              <a:rPr lang="zh-TW" altLang="en-US" dirty="0"/>
              <a:t>為看顧人的上帝．因而說、在這裡我也看見那看顧 我的麼。</a:t>
            </a:r>
            <a:endParaRPr lang="en-US" dirty="0"/>
          </a:p>
        </p:txBody>
      </p:sp>
      <p:pic>
        <p:nvPicPr>
          <p:cNvPr id="6" name="Picture 5">
            <a:extLst>
              <a:ext uri="{FF2B5EF4-FFF2-40B4-BE49-F238E27FC236}">
                <a16:creationId xmlns:a16="http://schemas.microsoft.com/office/drawing/2014/main" xmlns="" id="{88CC5CEB-3054-4180-B5D5-74BE593824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1996" y="0"/>
            <a:ext cx="3340566" cy="3775046"/>
          </a:xfrm>
          <a:prstGeom prst="rect">
            <a:avLst/>
          </a:prstGeom>
        </p:spPr>
      </p:pic>
    </p:spTree>
    <p:extLst>
      <p:ext uri="{BB962C8B-B14F-4D97-AF65-F5344CB8AC3E}">
        <p14:creationId xmlns:p14="http://schemas.microsoft.com/office/powerpoint/2010/main" val="1651657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BAA9B5-8D25-4A0C-86D6-95A82C95B46D}"/>
              </a:ext>
            </a:extLst>
          </p:cNvPr>
          <p:cNvSpPr>
            <a:spLocks noGrp="1"/>
          </p:cNvSpPr>
          <p:nvPr>
            <p:ph type="title"/>
          </p:nvPr>
        </p:nvSpPr>
        <p:spPr/>
        <p:txBody>
          <a:bodyPr/>
          <a:lstStyle/>
          <a:p>
            <a:r>
              <a:rPr lang="en-US" dirty="0"/>
              <a:t>Angel of the Lord</a:t>
            </a:r>
          </a:p>
        </p:txBody>
      </p:sp>
      <p:sp>
        <p:nvSpPr>
          <p:cNvPr id="3" name="Content Placeholder 2">
            <a:extLst>
              <a:ext uri="{FF2B5EF4-FFF2-40B4-BE49-F238E27FC236}">
                <a16:creationId xmlns:a16="http://schemas.microsoft.com/office/drawing/2014/main" xmlns="" id="{B7692537-C438-4EB2-A09B-2B0695B85F79}"/>
              </a:ext>
            </a:extLst>
          </p:cNvPr>
          <p:cNvSpPr>
            <a:spLocks noGrp="1"/>
          </p:cNvSpPr>
          <p:nvPr>
            <p:ph idx="1"/>
          </p:nvPr>
        </p:nvSpPr>
        <p:spPr/>
        <p:txBody>
          <a:bodyPr>
            <a:normAutofit fontScale="85000" lnSpcReduction="20000"/>
          </a:bodyPr>
          <a:lstStyle/>
          <a:p>
            <a:r>
              <a:rPr lang="en-US" dirty="0"/>
              <a:t>Genesis 16:9-13 </a:t>
            </a:r>
            <a:r>
              <a:rPr lang="en-US" b="1" baseline="30000" dirty="0"/>
              <a:t>9 </a:t>
            </a:r>
            <a:r>
              <a:rPr lang="en-US" dirty="0"/>
              <a:t>Then </a:t>
            </a:r>
            <a:r>
              <a:rPr lang="en-US" b="1" i="1" dirty="0">
                <a:solidFill>
                  <a:srgbClr val="C00000"/>
                </a:solidFill>
              </a:rPr>
              <a:t>the angel of the </a:t>
            </a:r>
            <a:r>
              <a:rPr lang="en-US" b="1" i="1" cap="small" dirty="0">
                <a:solidFill>
                  <a:srgbClr val="C00000"/>
                </a:solidFill>
              </a:rPr>
              <a:t>Lord</a:t>
            </a:r>
            <a:r>
              <a:rPr lang="en-US" dirty="0"/>
              <a:t> told her, “Go back to your mistress and submit to her.” </a:t>
            </a:r>
            <a:r>
              <a:rPr lang="en-US" b="1" baseline="30000" dirty="0"/>
              <a:t>10 </a:t>
            </a:r>
            <a:r>
              <a:rPr lang="en-US" dirty="0"/>
              <a:t>The angel added, “I will increase your descendants so much that they will be too numerous to count.”</a:t>
            </a:r>
          </a:p>
          <a:p>
            <a:r>
              <a:rPr lang="en-US" b="1" baseline="30000" dirty="0"/>
              <a:t>11</a:t>
            </a:r>
            <a:r>
              <a:rPr lang="en-US" i="1" baseline="30000" dirty="0">
                <a:solidFill>
                  <a:srgbClr val="C00000"/>
                </a:solidFill>
              </a:rPr>
              <a:t> </a:t>
            </a:r>
            <a:r>
              <a:rPr lang="en-US" i="1" dirty="0">
                <a:solidFill>
                  <a:srgbClr val="C00000"/>
                </a:solidFill>
              </a:rPr>
              <a:t>The angel of the </a:t>
            </a:r>
            <a:r>
              <a:rPr lang="en-US" i="1" cap="small" dirty="0">
                <a:solidFill>
                  <a:srgbClr val="C00000"/>
                </a:solidFill>
              </a:rPr>
              <a:t>Lord</a:t>
            </a:r>
            <a:r>
              <a:rPr lang="en-US" dirty="0"/>
              <a:t> also said to her:</a:t>
            </a:r>
          </a:p>
          <a:p>
            <a:r>
              <a:rPr lang="en-US" dirty="0"/>
              <a:t>“You are now pregnant</a:t>
            </a:r>
            <a:br>
              <a:rPr lang="en-US" dirty="0"/>
            </a:br>
            <a:r>
              <a:rPr lang="en-US" dirty="0"/>
              <a:t>    and you will give birth to a son.</a:t>
            </a:r>
            <a:br>
              <a:rPr lang="en-US" dirty="0"/>
            </a:br>
            <a:r>
              <a:rPr lang="en-US" dirty="0"/>
              <a:t>You shall name him Ishmael,</a:t>
            </a:r>
            <a:r>
              <a:rPr lang="en-US" baseline="30000" dirty="0"/>
              <a:t>[</a:t>
            </a:r>
            <a:r>
              <a:rPr lang="en-US" baseline="30000" dirty="0">
                <a:hlinkClick r:id="rId2" tooltip="See footnote a"/>
              </a:rPr>
              <a:t>a</a:t>
            </a:r>
            <a:r>
              <a:rPr lang="en-US" baseline="30000" dirty="0"/>
              <a:t>]</a:t>
            </a:r>
            <a:r>
              <a:rPr lang="en-US" dirty="0"/>
              <a:t/>
            </a:r>
            <a:br>
              <a:rPr lang="en-US" dirty="0"/>
            </a:br>
            <a:r>
              <a:rPr lang="en-US" dirty="0"/>
              <a:t>    for the </a:t>
            </a:r>
            <a:r>
              <a:rPr lang="en-US" cap="small" dirty="0"/>
              <a:t>Lord</a:t>
            </a:r>
            <a:r>
              <a:rPr lang="en-US" dirty="0"/>
              <a:t> has heard of your misery.</a:t>
            </a:r>
            <a:br>
              <a:rPr lang="en-US" dirty="0"/>
            </a:br>
            <a:r>
              <a:rPr lang="en-US" b="1" baseline="30000" dirty="0"/>
              <a:t>12 </a:t>
            </a:r>
            <a:r>
              <a:rPr lang="en-US" dirty="0"/>
              <a:t>He will be a wild donkey of a man;</a:t>
            </a:r>
            <a:br>
              <a:rPr lang="en-US" dirty="0"/>
            </a:br>
            <a:r>
              <a:rPr lang="en-US" dirty="0"/>
              <a:t>    his hand will be against everyone</a:t>
            </a:r>
            <a:br>
              <a:rPr lang="en-US" dirty="0"/>
            </a:br>
            <a:r>
              <a:rPr lang="en-US" dirty="0"/>
              <a:t>    and everyone’s hand against him,</a:t>
            </a:r>
            <a:br>
              <a:rPr lang="en-US" dirty="0"/>
            </a:br>
            <a:r>
              <a:rPr lang="en-US" dirty="0"/>
              <a:t>and he will live in hostility</a:t>
            </a:r>
            <a:br>
              <a:rPr lang="en-US" dirty="0"/>
            </a:br>
            <a:r>
              <a:rPr lang="en-US" dirty="0"/>
              <a:t>    toward</a:t>
            </a:r>
            <a:r>
              <a:rPr lang="en-US" baseline="30000" dirty="0"/>
              <a:t>[</a:t>
            </a:r>
            <a:r>
              <a:rPr lang="en-US" baseline="30000" dirty="0">
                <a:hlinkClick r:id="rId3" tooltip="See footnote b"/>
              </a:rPr>
              <a:t>b</a:t>
            </a:r>
            <a:r>
              <a:rPr lang="en-US" baseline="30000" dirty="0"/>
              <a:t>]</a:t>
            </a:r>
            <a:r>
              <a:rPr lang="en-US" dirty="0"/>
              <a:t> all his brothers.”</a:t>
            </a:r>
          </a:p>
          <a:p>
            <a:r>
              <a:rPr lang="en-US" b="1" baseline="30000" dirty="0"/>
              <a:t>13 </a:t>
            </a:r>
            <a:r>
              <a:rPr lang="en-US" dirty="0"/>
              <a:t>She gave this name </a:t>
            </a:r>
            <a:r>
              <a:rPr lang="en-US" b="1" i="1" dirty="0">
                <a:solidFill>
                  <a:srgbClr val="C00000"/>
                </a:solidFill>
              </a:rPr>
              <a:t>to the </a:t>
            </a:r>
            <a:r>
              <a:rPr lang="en-US" b="1" i="1" cap="small" dirty="0">
                <a:solidFill>
                  <a:srgbClr val="C00000"/>
                </a:solidFill>
              </a:rPr>
              <a:t>Lord</a:t>
            </a:r>
            <a:r>
              <a:rPr lang="en-US" dirty="0"/>
              <a:t> who spoke to her: “You </a:t>
            </a:r>
            <a:r>
              <a:rPr lang="en-US" b="1" i="1" dirty="0">
                <a:solidFill>
                  <a:srgbClr val="C00000"/>
                </a:solidFill>
              </a:rPr>
              <a:t>are the God </a:t>
            </a:r>
            <a:r>
              <a:rPr lang="en-US" dirty="0"/>
              <a:t>who sees me,” for she said, “I have now seen</a:t>
            </a:r>
            <a:r>
              <a:rPr lang="en-US" baseline="30000" dirty="0"/>
              <a:t>[</a:t>
            </a:r>
            <a:r>
              <a:rPr lang="en-US" baseline="30000" dirty="0">
                <a:hlinkClick r:id="rId4" tooltip="See footnote c"/>
              </a:rPr>
              <a:t>c</a:t>
            </a:r>
            <a:r>
              <a:rPr lang="en-US" baseline="30000" dirty="0"/>
              <a:t>]</a:t>
            </a:r>
            <a:r>
              <a:rPr lang="en-US" dirty="0"/>
              <a:t> the One who sees me.”</a:t>
            </a:r>
          </a:p>
          <a:p>
            <a:pPr marL="0" indent="0">
              <a:buNone/>
            </a:pPr>
            <a:endParaRPr lang="en-US" dirty="0"/>
          </a:p>
        </p:txBody>
      </p:sp>
      <p:pic>
        <p:nvPicPr>
          <p:cNvPr id="5" name="Picture 4">
            <a:extLst>
              <a:ext uri="{FF2B5EF4-FFF2-40B4-BE49-F238E27FC236}">
                <a16:creationId xmlns:a16="http://schemas.microsoft.com/office/drawing/2014/main" xmlns="" id="{EDDA76AF-E419-4FB7-9354-8DA89FE64B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1527" y="2567032"/>
            <a:ext cx="4102216" cy="2785144"/>
          </a:xfrm>
          <a:prstGeom prst="rect">
            <a:avLst/>
          </a:prstGeom>
        </p:spPr>
      </p:pic>
    </p:spTree>
    <p:extLst>
      <p:ext uri="{BB962C8B-B14F-4D97-AF65-F5344CB8AC3E}">
        <p14:creationId xmlns:p14="http://schemas.microsoft.com/office/powerpoint/2010/main" val="2160483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1F12B5-938D-4EF3-9C37-7C9F40DDBB4D}"/>
              </a:ext>
            </a:extLst>
          </p:cNvPr>
          <p:cNvSpPr>
            <a:spLocks noGrp="1"/>
          </p:cNvSpPr>
          <p:nvPr>
            <p:ph type="title"/>
          </p:nvPr>
        </p:nvSpPr>
        <p:spPr>
          <a:xfrm>
            <a:off x="838200" y="365126"/>
            <a:ext cx="10515600" cy="1153282"/>
          </a:xfrm>
        </p:spPr>
        <p:txBody>
          <a:bodyPr/>
          <a:lstStyle/>
          <a:p>
            <a:r>
              <a:rPr lang="zh-TW" altLang="en-US" dirty="0"/>
              <a:t>耶和華的使者 </a:t>
            </a:r>
            <a:r>
              <a:rPr lang="en-US" dirty="0"/>
              <a:t>Angel of the Lord</a:t>
            </a:r>
          </a:p>
        </p:txBody>
      </p:sp>
      <p:pic>
        <p:nvPicPr>
          <p:cNvPr id="6146" name="Picture 2" descr="Related image">
            <a:extLst>
              <a:ext uri="{FF2B5EF4-FFF2-40B4-BE49-F238E27FC236}">
                <a16:creationId xmlns:a16="http://schemas.microsoft.com/office/drawing/2014/main" xmlns="" id="{34E10BB6-7F32-445E-A018-FEDBFA89DD4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98583" y="1518408"/>
            <a:ext cx="7482980" cy="4658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151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90B5C2-FC9F-4723-9F12-926BE1C56497}"/>
              </a:ext>
            </a:extLst>
          </p:cNvPr>
          <p:cNvSpPr>
            <a:spLocks noGrp="1"/>
          </p:cNvSpPr>
          <p:nvPr>
            <p:ph type="title"/>
          </p:nvPr>
        </p:nvSpPr>
        <p:spPr>
          <a:xfrm>
            <a:off x="838200" y="365125"/>
            <a:ext cx="10515600" cy="1002281"/>
          </a:xfrm>
        </p:spPr>
        <p:txBody>
          <a:bodyPr/>
          <a:lstStyle/>
          <a:p>
            <a:r>
              <a:rPr lang="zh-TW" altLang="en-US" dirty="0"/>
              <a:t>耶和華的使者</a:t>
            </a:r>
            <a:endParaRPr lang="en-US" dirty="0"/>
          </a:p>
        </p:txBody>
      </p:sp>
      <p:sp>
        <p:nvSpPr>
          <p:cNvPr id="3" name="Content Placeholder 2">
            <a:extLst>
              <a:ext uri="{FF2B5EF4-FFF2-40B4-BE49-F238E27FC236}">
                <a16:creationId xmlns:a16="http://schemas.microsoft.com/office/drawing/2014/main" xmlns="" id="{695E60C2-F3C7-4B87-9D3E-026B8E129EFB}"/>
              </a:ext>
            </a:extLst>
          </p:cNvPr>
          <p:cNvSpPr>
            <a:spLocks noGrp="1"/>
          </p:cNvSpPr>
          <p:nvPr>
            <p:ph idx="1"/>
          </p:nvPr>
        </p:nvSpPr>
        <p:spPr>
          <a:xfrm>
            <a:off x="69908" y="1291905"/>
            <a:ext cx="9359318" cy="4885058"/>
          </a:xfrm>
        </p:spPr>
        <p:txBody>
          <a:bodyPr/>
          <a:lstStyle/>
          <a:p>
            <a:r>
              <a:rPr lang="zh-TW" altLang="en-US" dirty="0"/>
              <a:t>創</a:t>
            </a:r>
            <a:r>
              <a:rPr lang="en-US" altLang="zh-TW" dirty="0"/>
              <a:t>22:11 </a:t>
            </a:r>
            <a:r>
              <a:rPr lang="zh-TW" altLang="en-US" b="1" i="1" dirty="0">
                <a:solidFill>
                  <a:srgbClr val="C00000"/>
                </a:solidFill>
              </a:rPr>
              <a:t>耶和華的使者</a:t>
            </a:r>
            <a:r>
              <a:rPr lang="zh-TW" altLang="en-US" dirty="0"/>
              <a:t>從天上呼叫他說、亞伯拉罕、亞伯拉罕、他說、我在這裡。 </a:t>
            </a:r>
            <a:br>
              <a:rPr lang="zh-TW" altLang="en-US" dirty="0"/>
            </a:br>
            <a:r>
              <a:rPr lang="zh-TW" altLang="en-US" dirty="0"/>
              <a:t>創</a:t>
            </a:r>
            <a:r>
              <a:rPr lang="en-US" altLang="zh-TW" dirty="0"/>
              <a:t>22:12 </a:t>
            </a:r>
            <a:r>
              <a:rPr lang="zh-TW" altLang="en-US" dirty="0"/>
              <a:t>天使說、你不可在這童子身上下手、一點不可害他．現在我知道你是敬畏上帝的 了、因為你沒有將你的兒子、就是你獨生的兒子、留下不給</a:t>
            </a:r>
            <a:r>
              <a:rPr lang="zh-TW" altLang="en-US" b="1" i="1" dirty="0">
                <a:solidFill>
                  <a:srgbClr val="C00000"/>
                </a:solidFill>
              </a:rPr>
              <a:t>我</a:t>
            </a:r>
            <a:r>
              <a:rPr lang="zh-TW" altLang="en-US" dirty="0"/>
              <a:t>。 </a:t>
            </a:r>
            <a:endParaRPr lang="en-US" altLang="zh-TW" dirty="0"/>
          </a:p>
          <a:p>
            <a:r>
              <a:rPr lang="zh-TW" altLang="en-US" dirty="0"/>
              <a:t>創</a:t>
            </a:r>
            <a:r>
              <a:rPr lang="en-US" altLang="zh-TW" dirty="0"/>
              <a:t>22:14 </a:t>
            </a:r>
            <a:r>
              <a:rPr lang="zh-TW" altLang="en-US" dirty="0"/>
              <a:t>亞伯拉罕給那地方起名叫</a:t>
            </a:r>
            <a:r>
              <a:rPr lang="zh-TW" altLang="en-US" b="1" i="1" dirty="0">
                <a:solidFill>
                  <a:srgbClr val="C00000"/>
                </a:solidFill>
              </a:rPr>
              <a:t>耶和華以勒</a:t>
            </a:r>
            <a:r>
              <a:rPr lang="zh-TW" altLang="en-US" dirty="0"/>
              <a:t>、</a:t>
            </a:r>
            <a:r>
              <a:rPr lang="en-US" altLang="zh-TW" dirty="0"/>
              <a:t>〔</a:t>
            </a:r>
            <a:r>
              <a:rPr lang="zh-TW" altLang="en-US" dirty="0"/>
              <a:t>意思就是耶和華必豫備</a:t>
            </a:r>
            <a:r>
              <a:rPr lang="en-US" altLang="zh-TW" dirty="0"/>
              <a:t>〕</a:t>
            </a:r>
            <a:r>
              <a:rPr lang="zh-TW" altLang="en-US" dirty="0"/>
              <a:t>直到今日人還 說、在耶和華的山上必有豫備。 </a:t>
            </a:r>
            <a:br>
              <a:rPr lang="zh-TW" altLang="en-US" dirty="0"/>
            </a:br>
            <a:r>
              <a:rPr lang="zh-TW" altLang="en-US" dirty="0"/>
              <a:t>創</a:t>
            </a:r>
            <a:r>
              <a:rPr lang="en-US" altLang="zh-TW" dirty="0"/>
              <a:t>22:15 </a:t>
            </a:r>
            <a:r>
              <a:rPr lang="zh-TW" altLang="en-US" b="1" i="1" dirty="0">
                <a:solidFill>
                  <a:srgbClr val="C00000"/>
                </a:solidFill>
              </a:rPr>
              <a:t>耶和華的使者</a:t>
            </a:r>
            <a:r>
              <a:rPr lang="zh-TW" altLang="en-US" dirty="0"/>
              <a:t>第二次從天上呼叫亞伯拉罕說、 </a:t>
            </a:r>
            <a:br>
              <a:rPr lang="zh-TW" altLang="en-US" dirty="0"/>
            </a:br>
            <a:r>
              <a:rPr lang="zh-TW" altLang="en-US" dirty="0"/>
              <a:t>創</a:t>
            </a:r>
            <a:r>
              <a:rPr lang="en-US" altLang="zh-TW" dirty="0"/>
              <a:t>22:16 </a:t>
            </a:r>
            <a:r>
              <a:rPr lang="zh-TW" altLang="en-US" b="1" i="1" dirty="0">
                <a:solidFill>
                  <a:srgbClr val="C00000"/>
                </a:solidFill>
              </a:rPr>
              <a:t>耶和華</a:t>
            </a:r>
            <a:r>
              <a:rPr lang="zh-TW" altLang="en-US" dirty="0"/>
              <a:t>說你既行了這事、不留下你的兒子、就是你獨生的兒子、我便指著自己起 誓說、</a:t>
            </a:r>
            <a:endParaRPr lang="en-US" altLang="zh-TW" dirty="0"/>
          </a:p>
        </p:txBody>
      </p:sp>
      <p:pic>
        <p:nvPicPr>
          <p:cNvPr id="4" name="Picture 2" descr="Related image">
            <a:extLst>
              <a:ext uri="{FF2B5EF4-FFF2-40B4-BE49-F238E27FC236}">
                <a16:creationId xmlns:a16="http://schemas.microsoft.com/office/drawing/2014/main" xmlns="" id="{6E646F40-7A97-42B7-9FB6-C294A9D838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0778" y="365126"/>
            <a:ext cx="2961314" cy="581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1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135A28-8C94-44A8-AE3A-EC4CA9D44E0A}"/>
              </a:ext>
            </a:extLst>
          </p:cNvPr>
          <p:cNvSpPr>
            <a:spLocks noGrp="1"/>
          </p:cNvSpPr>
          <p:nvPr>
            <p:ph type="title"/>
          </p:nvPr>
        </p:nvSpPr>
        <p:spPr/>
        <p:txBody>
          <a:bodyPr/>
          <a:lstStyle/>
          <a:p>
            <a:r>
              <a:rPr lang="en-US" dirty="0"/>
              <a:t>Angel of the Lord</a:t>
            </a:r>
          </a:p>
        </p:txBody>
      </p:sp>
      <p:sp>
        <p:nvSpPr>
          <p:cNvPr id="3" name="Content Placeholder 2">
            <a:extLst>
              <a:ext uri="{FF2B5EF4-FFF2-40B4-BE49-F238E27FC236}">
                <a16:creationId xmlns:a16="http://schemas.microsoft.com/office/drawing/2014/main" xmlns="" id="{C5C33D11-2E81-4E55-ADAB-F4243C7B3161}"/>
              </a:ext>
            </a:extLst>
          </p:cNvPr>
          <p:cNvSpPr>
            <a:spLocks noGrp="1"/>
          </p:cNvSpPr>
          <p:nvPr>
            <p:ph idx="1"/>
          </p:nvPr>
        </p:nvSpPr>
        <p:spPr/>
        <p:txBody>
          <a:bodyPr>
            <a:normAutofit fontScale="92500" lnSpcReduction="20000"/>
          </a:bodyPr>
          <a:lstStyle/>
          <a:p>
            <a:r>
              <a:rPr lang="en-US" dirty="0"/>
              <a:t>Genesis 22:11-16 </a:t>
            </a:r>
            <a:r>
              <a:rPr lang="en-US" b="1" baseline="30000" dirty="0"/>
              <a:t>11 </a:t>
            </a:r>
            <a:r>
              <a:rPr lang="en-US" dirty="0"/>
              <a:t>But </a:t>
            </a:r>
            <a:r>
              <a:rPr lang="en-US" b="1" i="1" dirty="0">
                <a:solidFill>
                  <a:srgbClr val="C00000"/>
                </a:solidFill>
              </a:rPr>
              <a:t>the angel of the </a:t>
            </a:r>
            <a:r>
              <a:rPr lang="en-US" b="1" i="1" cap="small" dirty="0">
                <a:solidFill>
                  <a:srgbClr val="C00000"/>
                </a:solidFill>
              </a:rPr>
              <a:t>Lord</a:t>
            </a:r>
            <a:r>
              <a:rPr lang="en-US" dirty="0"/>
              <a:t> called out to him from heaven, “Abraham! Abraham!”</a:t>
            </a:r>
          </a:p>
          <a:p>
            <a:r>
              <a:rPr lang="en-US" dirty="0"/>
              <a:t>“Here I am,” he replied.</a:t>
            </a:r>
          </a:p>
          <a:p>
            <a:r>
              <a:rPr lang="en-US" b="1" baseline="30000" dirty="0"/>
              <a:t>12 </a:t>
            </a:r>
            <a:r>
              <a:rPr lang="en-US" dirty="0"/>
              <a:t>“Do not lay a hand on the boy,” </a:t>
            </a:r>
            <a:r>
              <a:rPr lang="en-US" b="1" i="1" dirty="0">
                <a:solidFill>
                  <a:srgbClr val="C00000"/>
                </a:solidFill>
              </a:rPr>
              <a:t>he</a:t>
            </a:r>
            <a:r>
              <a:rPr lang="en-US" dirty="0"/>
              <a:t> said. “Do not do anything to him. Now I know that you fear </a:t>
            </a:r>
            <a:r>
              <a:rPr lang="en-US" b="1" i="1" dirty="0">
                <a:solidFill>
                  <a:srgbClr val="C00000"/>
                </a:solidFill>
              </a:rPr>
              <a:t>God</a:t>
            </a:r>
            <a:r>
              <a:rPr lang="en-US" dirty="0"/>
              <a:t>, because you have not withheld from </a:t>
            </a:r>
            <a:r>
              <a:rPr lang="en-US" b="1" i="1" dirty="0">
                <a:solidFill>
                  <a:srgbClr val="C00000"/>
                </a:solidFill>
              </a:rPr>
              <a:t>me</a:t>
            </a:r>
            <a:r>
              <a:rPr lang="en-US" dirty="0"/>
              <a:t> your son, your only son.”</a:t>
            </a:r>
          </a:p>
          <a:p>
            <a:r>
              <a:rPr lang="en-US" b="1" baseline="30000" dirty="0"/>
              <a:t>13 </a:t>
            </a:r>
            <a:r>
              <a:rPr lang="en-US" dirty="0"/>
              <a:t>Abraham looked up and there in a thicket he saw a ram</a:t>
            </a:r>
            <a:r>
              <a:rPr lang="en-US" baseline="30000" dirty="0"/>
              <a:t>[</a:t>
            </a:r>
            <a:r>
              <a:rPr lang="en-US" baseline="30000" dirty="0">
                <a:hlinkClick r:id="rId2" tooltip="See footnote a"/>
              </a:rPr>
              <a:t>a</a:t>
            </a:r>
            <a:r>
              <a:rPr lang="en-US" baseline="30000" dirty="0"/>
              <a:t>]</a:t>
            </a:r>
            <a:r>
              <a:rPr lang="en-US" dirty="0"/>
              <a:t> caught by its horns. He went over and took the ram and sacrificed it as a burnt offering instead of his son. </a:t>
            </a:r>
            <a:r>
              <a:rPr lang="en-US" b="1" baseline="30000" dirty="0"/>
              <a:t>14 </a:t>
            </a:r>
            <a:r>
              <a:rPr lang="en-US" dirty="0"/>
              <a:t>So Abraham called that place </a:t>
            </a:r>
            <a:r>
              <a:rPr lang="en-US" b="1" i="1" dirty="0">
                <a:solidFill>
                  <a:srgbClr val="C00000"/>
                </a:solidFill>
              </a:rPr>
              <a:t>The </a:t>
            </a:r>
            <a:r>
              <a:rPr lang="en-US" b="1" i="1" cap="small" dirty="0">
                <a:solidFill>
                  <a:srgbClr val="C00000"/>
                </a:solidFill>
              </a:rPr>
              <a:t>Lord</a:t>
            </a:r>
            <a:r>
              <a:rPr lang="en-US" b="1" i="1" dirty="0">
                <a:solidFill>
                  <a:srgbClr val="C00000"/>
                </a:solidFill>
              </a:rPr>
              <a:t> Will Provide</a:t>
            </a:r>
            <a:r>
              <a:rPr lang="en-US" dirty="0"/>
              <a:t>. And to this day it is said, “On the mountain of the </a:t>
            </a:r>
            <a:r>
              <a:rPr lang="en-US" cap="small" dirty="0"/>
              <a:t>Lord</a:t>
            </a:r>
            <a:r>
              <a:rPr lang="en-US" dirty="0"/>
              <a:t> it will be provided.”</a:t>
            </a:r>
          </a:p>
          <a:p>
            <a:r>
              <a:rPr lang="en-US" b="1" baseline="30000" dirty="0"/>
              <a:t>15 </a:t>
            </a:r>
            <a:r>
              <a:rPr lang="en-US" b="1" i="1" dirty="0">
                <a:solidFill>
                  <a:srgbClr val="C00000"/>
                </a:solidFill>
              </a:rPr>
              <a:t>The angel of the </a:t>
            </a:r>
            <a:r>
              <a:rPr lang="en-US" b="1" i="1" cap="small" dirty="0">
                <a:solidFill>
                  <a:srgbClr val="C00000"/>
                </a:solidFill>
              </a:rPr>
              <a:t>Lord</a:t>
            </a:r>
            <a:r>
              <a:rPr lang="en-US" dirty="0"/>
              <a:t> called to Abraham from heaven a second time</a:t>
            </a:r>
            <a:r>
              <a:rPr lang="en-US" b="1" baseline="30000" dirty="0"/>
              <a:t>16 </a:t>
            </a:r>
            <a:r>
              <a:rPr lang="en-US" dirty="0"/>
              <a:t>and said, “I swear by </a:t>
            </a:r>
            <a:r>
              <a:rPr lang="en-US" b="1" i="1" dirty="0">
                <a:solidFill>
                  <a:srgbClr val="C00000"/>
                </a:solidFill>
              </a:rPr>
              <a:t>myself</a:t>
            </a:r>
            <a:r>
              <a:rPr lang="en-US" dirty="0"/>
              <a:t>, declares </a:t>
            </a:r>
            <a:r>
              <a:rPr lang="en-US" b="1" i="1" dirty="0">
                <a:solidFill>
                  <a:srgbClr val="C00000"/>
                </a:solidFill>
              </a:rPr>
              <a:t>the </a:t>
            </a:r>
            <a:r>
              <a:rPr lang="en-US" b="1" i="1" cap="small" dirty="0">
                <a:solidFill>
                  <a:srgbClr val="C00000"/>
                </a:solidFill>
              </a:rPr>
              <a:t>Lord</a:t>
            </a:r>
            <a:r>
              <a:rPr lang="en-US" dirty="0"/>
              <a:t>, that because you have done this and have not withheld your son, your only son,</a:t>
            </a:r>
          </a:p>
          <a:p>
            <a:endParaRPr lang="en-US" dirty="0"/>
          </a:p>
          <a:p>
            <a:endParaRPr lang="en-US" dirty="0"/>
          </a:p>
        </p:txBody>
      </p:sp>
    </p:spTree>
    <p:extLst>
      <p:ext uri="{BB962C8B-B14F-4D97-AF65-F5344CB8AC3E}">
        <p14:creationId xmlns:p14="http://schemas.microsoft.com/office/powerpoint/2010/main" val="3928739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03195C-8BCA-4CAF-A799-09057363CE5A}"/>
              </a:ext>
            </a:extLst>
          </p:cNvPr>
          <p:cNvSpPr>
            <a:spLocks noGrp="1"/>
          </p:cNvSpPr>
          <p:nvPr>
            <p:ph type="title"/>
          </p:nvPr>
        </p:nvSpPr>
        <p:spPr>
          <a:xfrm>
            <a:off x="838200" y="365125"/>
            <a:ext cx="7805468" cy="808067"/>
          </a:xfrm>
        </p:spPr>
        <p:txBody>
          <a:bodyPr>
            <a:normAutofit/>
          </a:bodyPr>
          <a:lstStyle/>
          <a:p>
            <a:r>
              <a:rPr lang="zh-TW" altLang="en-US" dirty="0"/>
              <a:t>耶和華的使者 </a:t>
            </a:r>
            <a:r>
              <a:rPr lang="en-US" dirty="0"/>
              <a:t>Angel of the Lord</a:t>
            </a:r>
          </a:p>
        </p:txBody>
      </p:sp>
      <p:sp>
        <p:nvSpPr>
          <p:cNvPr id="3" name="Content Placeholder 2">
            <a:extLst>
              <a:ext uri="{FF2B5EF4-FFF2-40B4-BE49-F238E27FC236}">
                <a16:creationId xmlns:a16="http://schemas.microsoft.com/office/drawing/2014/main" xmlns="" id="{4F5F3A4D-3D00-4279-A307-19870602A0D2}"/>
              </a:ext>
            </a:extLst>
          </p:cNvPr>
          <p:cNvSpPr>
            <a:spLocks noGrp="1"/>
          </p:cNvSpPr>
          <p:nvPr>
            <p:ph idx="1"/>
          </p:nvPr>
        </p:nvSpPr>
        <p:spPr>
          <a:xfrm>
            <a:off x="838200" y="2122415"/>
            <a:ext cx="10515600" cy="4054548"/>
          </a:xfrm>
        </p:spPr>
        <p:txBody>
          <a:bodyPr/>
          <a:lstStyle/>
          <a:p>
            <a:r>
              <a:rPr lang="zh-TW" altLang="en-US" dirty="0"/>
              <a:t>出</a:t>
            </a:r>
            <a:r>
              <a:rPr lang="en-US" altLang="zh-TW" dirty="0"/>
              <a:t>3:2 </a:t>
            </a:r>
            <a:r>
              <a:rPr lang="zh-TW" altLang="en-US" b="1" i="1" dirty="0">
                <a:solidFill>
                  <a:srgbClr val="C00000"/>
                </a:solidFill>
              </a:rPr>
              <a:t>耶和華的使者</a:t>
            </a:r>
            <a:r>
              <a:rPr lang="zh-TW" altLang="en-US" dirty="0"/>
              <a:t>從荊棘裡火焰中向摩西顯現．摩西觀看、不料、荊棘被火燒著、卻沒 有燒燬。 </a:t>
            </a:r>
            <a:br>
              <a:rPr lang="zh-TW" altLang="en-US" dirty="0"/>
            </a:br>
            <a:r>
              <a:rPr lang="zh-TW" altLang="en-US" dirty="0"/>
              <a:t>出</a:t>
            </a:r>
            <a:r>
              <a:rPr lang="en-US" altLang="zh-TW" dirty="0"/>
              <a:t>3:3 </a:t>
            </a:r>
            <a:r>
              <a:rPr lang="zh-TW" altLang="en-US" dirty="0"/>
              <a:t>摩西說、我要過去看這大異象、這荊棘為何沒有燒壞呢。 </a:t>
            </a:r>
            <a:br>
              <a:rPr lang="zh-TW" altLang="en-US" dirty="0"/>
            </a:br>
            <a:r>
              <a:rPr lang="zh-TW" altLang="en-US" dirty="0"/>
              <a:t>出</a:t>
            </a:r>
            <a:r>
              <a:rPr lang="en-US" altLang="zh-TW" dirty="0"/>
              <a:t>3:4 </a:t>
            </a:r>
            <a:r>
              <a:rPr lang="zh-TW" altLang="en-US" b="1" i="1" dirty="0">
                <a:solidFill>
                  <a:srgbClr val="C00000"/>
                </a:solidFill>
              </a:rPr>
              <a:t>耶和華上帝</a:t>
            </a:r>
            <a:r>
              <a:rPr lang="zh-TW" altLang="en-US" dirty="0"/>
              <a:t>見他過去要看、就從荊棘裡呼叫說、摩西、摩西．他說、我在這裡。 </a:t>
            </a:r>
            <a:br>
              <a:rPr lang="zh-TW" altLang="en-US" dirty="0"/>
            </a:br>
            <a:r>
              <a:rPr lang="zh-TW" altLang="en-US" dirty="0"/>
              <a:t>出</a:t>
            </a:r>
            <a:r>
              <a:rPr lang="en-US" altLang="zh-TW" dirty="0"/>
              <a:t>3:5 </a:t>
            </a:r>
            <a:r>
              <a:rPr lang="zh-TW" altLang="en-US" b="1" i="1" dirty="0">
                <a:solidFill>
                  <a:srgbClr val="C00000"/>
                </a:solidFill>
              </a:rPr>
              <a:t>上帝</a:t>
            </a:r>
            <a:r>
              <a:rPr lang="zh-TW" altLang="en-US" dirty="0"/>
              <a:t>說、不要近前來、當把你腳上的鞋脫下來、因為你所站之地是聖地． </a:t>
            </a:r>
            <a:br>
              <a:rPr lang="zh-TW" altLang="en-US" dirty="0"/>
            </a:br>
            <a:r>
              <a:rPr lang="zh-TW" altLang="en-US" dirty="0"/>
              <a:t>出</a:t>
            </a:r>
            <a:r>
              <a:rPr lang="en-US" altLang="zh-TW" dirty="0"/>
              <a:t>3:6 </a:t>
            </a:r>
            <a:r>
              <a:rPr lang="zh-TW" altLang="en-US" dirty="0"/>
              <a:t>又說、我是你父親的上帝、是亞伯拉罕的上帝、以撒的上帝、雅各的上帝。摩西蒙 上臉、因為怕看上帝。</a:t>
            </a:r>
            <a:endParaRPr lang="en-US" dirty="0"/>
          </a:p>
        </p:txBody>
      </p:sp>
      <p:pic>
        <p:nvPicPr>
          <p:cNvPr id="4" name="Picture 2" descr="Image result for bible angel">
            <a:extLst>
              <a:ext uri="{FF2B5EF4-FFF2-40B4-BE49-F238E27FC236}">
                <a16:creationId xmlns:a16="http://schemas.microsoft.com/office/drawing/2014/main" xmlns="" id="{D4253F8A-6E33-40AC-8CEE-22104D8FF6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475" y="1173192"/>
            <a:ext cx="11308282" cy="4692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344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BD76FA-8CC3-421E-BC36-ED96AC14F235}"/>
              </a:ext>
            </a:extLst>
          </p:cNvPr>
          <p:cNvSpPr>
            <a:spLocks noGrp="1"/>
          </p:cNvSpPr>
          <p:nvPr>
            <p:ph type="title"/>
          </p:nvPr>
        </p:nvSpPr>
        <p:spPr/>
        <p:txBody>
          <a:bodyPr/>
          <a:lstStyle/>
          <a:p>
            <a:r>
              <a:rPr lang="en-US" dirty="0"/>
              <a:t>Angel of the Lord</a:t>
            </a:r>
          </a:p>
        </p:txBody>
      </p:sp>
      <p:sp>
        <p:nvSpPr>
          <p:cNvPr id="3" name="Content Placeholder 2">
            <a:extLst>
              <a:ext uri="{FF2B5EF4-FFF2-40B4-BE49-F238E27FC236}">
                <a16:creationId xmlns:a16="http://schemas.microsoft.com/office/drawing/2014/main" xmlns="" id="{245A8A1B-EC0E-4DB5-BDF7-524479E365F4}"/>
              </a:ext>
            </a:extLst>
          </p:cNvPr>
          <p:cNvSpPr>
            <a:spLocks noGrp="1"/>
          </p:cNvSpPr>
          <p:nvPr>
            <p:ph idx="1"/>
          </p:nvPr>
        </p:nvSpPr>
        <p:spPr>
          <a:xfrm>
            <a:off x="838200" y="2122415"/>
            <a:ext cx="10515600" cy="4054548"/>
          </a:xfrm>
        </p:spPr>
        <p:txBody>
          <a:bodyPr>
            <a:normAutofit fontScale="92500" lnSpcReduction="10000"/>
          </a:bodyPr>
          <a:lstStyle/>
          <a:p>
            <a:r>
              <a:rPr lang="en-US" dirty="0"/>
              <a:t>Exodus 3:2-6 </a:t>
            </a:r>
            <a:r>
              <a:rPr lang="en-US" b="1" baseline="30000" dirty="0"/>
              <a:t>2 </a:t>
            </a:r>
            <a:r>
              <a:rPr lang="en-US" dirty="0"/>
              <a:t>There </a:t>
            </a:r>
            <a:r>
              <a:rPr lang="en-US" b="1" i="1" dirty="0">
                <a:solidFill>
                  <a:srgbClr val="C00000"/>
                </a:solidFill>
              </a:rPr>
              <a:t>the angel of the </a:t>
            </a:r>
            <a:r>
              <a:rPr lang="en-US" b="1" i="1" cap="small" dirty="0">
                <a:solidFill>
                  <a:srgbClr val="C00000"/>
                </a:solidFill>
              </a:rPr>
              <a:t>Lord</a:t>
            </a:r>
            <a:r>
              <a:rPr lang="en-US" dirty="0"/>
              <a:t> appeared to him in flames of fire from within a bush. Moses saw that though the bush was on fire it did not burn up. </a:t>
            </a:r>
            <a:r>
              <a:rPr lang="en-US" b="1" baseline="30000" dirty="0"/>
              <a:t>3 </a:t>
            </a:r>
            <a:r>
              <a:rPr lang="en-US" dirty="0"/>
              <a:t>So Moses thought, “I will go over and see this strange sight—why the bush does not burn up.”</a:t>
            </a:r>
          </a:p>
          <a:p>
            <a:r>
              <a:rPr lang="en-US" b="1" baseline="30000" dirty="0"/>
              <a:t>4 </a:t>
            </a:r>
            <a:r>
              <a:rPr lang="en-US" dirty="0"/>
              <a:t>When </a:t>
            </a:r>
            <a:r>
              <a:rPr lang="en-US" b="1" i="1" dirty="0"/>
              <a:t>the </a:t>
            </a:r>
            <a:r>
              <a:rPr lang="en-US" b="1" i="1" cap="small" dirty="0"/>
              <a:t>Lord</a:t>
            </a:r>
            <a:r>
              <a:rPr lang="en-US" dirty="0"/>
              <a:t> saw that he had gone over to look, God called to him from within the bush, “Moses! Moses!”</a:t>
            </a:r>
          </a:p>
          <a:p>
            <a:r>
              <a:rPr lang="en-US" dirty="0"/>
              <a:t>And Moses said, “Here I am.”</a:t>
            </a:r>
          </a:p>
          <a:p>
            <a:r>
              <a:rPr lang="en-US" b="1" baseline="30000" dirty="0"/>
              <a:t>5 </a:t>
            </a:r>
            <a:r>
              <a:rPr lang="en-US" dirty="0"/>
              <a:t>“Do not come any closer,” God said. “Take off your sandals, for the place where you are standing is holy ground.” </a:t>
            </a:r>
            <a:r>
              <a:rPr lang="en-US" b="1" baseline="30000" dirty="0"/>
              <a:t>6 </a:t>
            </a:r>
            <a:r>
              <a:rPr lang="en-US" dirty="0"/>
              <a:t>Then he said, “I am the </a:t>
            </a:r>
            <a:r>
              <a:rPr lang="en-US" b="1" i="1" dirty="0">
                <a:solidFill>
                  <a:srgbClr val="C00000"/>
                </a:solidFill>
              </a:rPr>
              <a:t>God</a:t>
            </a:r>
            <a:r>
              <a:rPr lang="en-US" dirty="0"/>
              <a:t> of your father,</a:t>
            </a:r>
            <a:r>
              <a:rPr lang="en-US" baseline="30000" dirty="0"/>
              <a:t>[</a:t>
            </a:r>
            <a:r>
              <a:rPr lang="en-US" baseline="30000" dirty="0">
                <a:hlinkClick r:id="rId3" tooltip="See footnote a"/>
              </a:rPr>
              <a:t>a</a:t>
            </a:r>
            <a:r>
              <a:rPr lang="en-US" baseline="30000" dirty="0"/>
              <a:t>]</a:t>
            </a:r>
            <a:r>
              <a:rPr lang="en-US" b="1" i="1" dirty="0">
                <a:solidFill>
                  <a:srgbClr val="C00000"/>
                </a:solidFill>
              </a:rPr>
              <a:t> the God of Abraham, the God of Isaac and the God of Jacob.</a:t>
            </a:r>
            <a:r>
              <a:rPr lang="en-US" dirty="0"/>
              <a:t>” At this, Moses hid his face, because he was afraid to look at God.</a:t>
            </a:r>
          </a:p>
          <a:p>
            <a:endParaRPr lang="en-US" dirty="0"/>
          </a:p>
          <a:p>
            <a:endParaRPr lang="en-US" dirty="0"/>
          </a:p>
          <a:p>
            <a:endParaRPr lang="en-US" dirty="0"/>
          </a:p>
        </p:txBody>
      </p:sp>
      <p:pic>
        <p:nvPicPr>
          <p:cNvPr id="4" name="Picture 2" descr="Image result for bible angel">
            <a:extLst>
              <a:ext uri="{FF2B5EF4-FFF2-40B4-BE49-F238E27FC236}">
                <a16:creationId xmlns:a16="http://schemas.microsoft.com/office/drawing/2014/main" xmlns="" id="{EC4DAB25-0F5D-4274-A5A1-7D3A897A3B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0506" y="167780"/>
            <a:ext cx="6820250" cy="1862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790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FAF6E5-07F5-4529-9C7F-77084E09E4AE}"/>
              </a:ext>
            </a:extLst>
          </p:cNvPr>
          <p:cNvSpPr>
            <a:spLocks noGrp="1"/>
          </p:cNvSpPr>
          <p:nvPr>
            <p:ph type="title"/>
          </p:nvPr>
        </p:nvSpPr>
        <p:spPr>
          <a:xfrm>
            <a:off x="111094" y="128186"/>
            <a:ext cx="5408862" cy="932863"/>
          </a:xfrm>
        </p:spPr>
        <p:txBody>
          <a:bodyPr/>
          <a:lstStyle/>
          <a:p>
            <a:r>
              <a:rPr lang="zh-CN" altLang="en-US" b="1" dirty="0"/>
              <a:t>个人的守护天使</a:t>
            </a:r>
            <a:r>
              <a:rPr lang="en-US" altLang="zh-CN" b="1" dirty="0"/>
              <a:t>?</a:t>
            </a:r>
            <a:endParaRPr lang="en-US" dirty="0"/>
          </a:p>
        </p:txBody>
      </p:sp>
      <p:pic>
        <p:nvPicPr>
          <p:cNvPr id="3076" name="Picture 4" descr="Related image">
            <a:extLst>
              <a:ext uri="{FF2B5EF4-FFF2-40B4-BE49-F238E27FC236}">
                <a16:creationId xmlns:a16="http://schemas.microsoft.com/office/drawing/2014/main" xmlns="" id="{0D4BB679-D94B-4DBF-903F-B382AD1CD6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351" y="260059"/>
            <a:ext cx="5494788" cy="624140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9F3FF659-AD70-4BDF-A473-70BD14EF9981}"/>
              </a:ext>
            </a:extLst>
          </p:cNvPr>
          <p:cNvSpPr>
            <a:spLocks noGrp="1"/>
          </p:cNvSpPr>
          <p:nvPr>
            <p:ph idx="1"/>
          </p:nvPr>
        </p:nvSpPr>
        <p:spPr>
          <a:xfrm>
            <a:off x="838200" y="1431985"/>
            <a:ext cx="4966982" cy="4744978"/>
          </a:xfrm>
        </p:spPr>
        <p:txBody>
          <a:bodyPr>
            <a:normAutofit/>
          </a:bodyPr>
          <a:lstStyle/>
          <a:p>
            <a:r>
              <a:rPr lang="zh-TW" altLang="en-US" dirty="0"/>
              <a:t>太</a:t>
            </a:r>
            <a:r>
              <a:rPr lang="en-US" altLang="zh-TW" dirty="0"/>
              <a:t>18:10 </a:t>
            </a:r>
            <a:r>
              <a:rPr lang="zh-TW" altLang="en-US" dirty="0"/>
              <a:t>你們要小心、不可輕看這小子裡的一個．我告訴你們、</a:t>
            </a:r>
            <a:r>
              <a:rPr lang="zh-TW" altLang="en-US" b="1" i="1" dirty="0">
                <a:solidFill>
                  <a:srgbClr val="C00000"/>
                </a:solidFill>
              </a:rPr>
              <a:t>他們的使者</a:t>
            </a:r>
            <a:r>
              <a:rPr lang="zh-TW" altLang="en-US" dirty="0"/>
              <a:t>在天上、常見 我天父的面。</a:t>
            </a:r>
            <a:endParaRPr lang="en-US" altLang="zh-TW" dirty="0"/>
          </a:p>
          <a:p>
            <a:r>
              <a:rPr lang="en-US" dirty="0"/>
              <a:t>Matthew 18:10 </a:t>
            </a:r>
            <a:r>
              <a:rPr lang="en-US" b="1" baseline="30000" dirty="0"/>
              <a:t>10 10 </a:t>
            </a:r>
            <a:r>
              <a:rPr lang="en-US" dirty="0"/>
              <a:t>“See that you do not despise one of these little ones. For I tell you that </a:t>
            </a:r>
            <a:r>
              <a:rPr lang="en-US" b="1" i="1" dirty="0">
                <a:solidFill>
                  <a:srgbClr val="C00000"/>
                </a:solidFill>
              </a:rPr>
              <a:t>their angels </a:t>
            </a:r>
            <a:r>
              <a:rPr lang="en-US" dirty="0"/>
              <a:t>in heaven always see the face of my Father in heaven. </a:t>
            </a:r>
          </a:p>
        </p:txBody>
      </p:sp>
    </p:spTree>
    <p:extLst>
      <p:ext uri="{BB962C8B-B14F-4D97-AF65-F5344CB8AC3E}">
        <p14:creationId xmlns:p14="http://schemas.microsoft.com/office/powerpoint/2010/main" val="789293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9DB17F-802F-40A5-83E4-2CCDF0A97E83}"/>
              </a:ext>
            </a:extLst>
          </p:cNvPr>
          <p:cNvSpPr>
            <a:spLocks noGrp="1"/>
          </p:cNvSpPr>
          <p:nvPr>
            <p:ph type="title"/>
          </p:nvPr>
        </p:nvSpPr>
        <p:spPr/>
        <p:txBody>
          <a:bodyPr/>
          <a:lstStyle/>
          <a:p>
            <a:r>
              <a:rPr lang="zh-CN" altLang="en-US" b="1" dirty="0"/>
              <a:t>圣安的天使</a:t>
            </a:r>
            <a:r>
              <a:rPr lang="en-US" dirty="0"/>
              <a:t/>
            </a:r>
            <a:br>
              <a:rPr lang="en-US" dirty="0"/>
            </a:br>
            <a:endParaRPr lang="en-US" dirty="0"/>
          </a:p>
        </p:txBody>
      </p:sp>
      <p:pic>
        <p:nvPicPr>
          <p:cNvPr id="11" name="Picture 10">
            <a:extLst>
              <a:ext uri="{FF2B5EF4-FFF2-40B4-BE49-F238E27FC236}">
                <a16:creationId xmlns:a16="http://schemas.microsoft.com/office/drawing/2014/main" xmlns="" id="{425921DA-73A0-4EBD-9586-B528A16D3C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2150" y="1043796"/>
            <a:ext cx="9480431" cy="5814204"/>
          </a:xfrm>
          <a:prstGeom prst="rect">
            <a:avLst/>
          </a:prstGeom>
        </p:spPr>
      </p:pic>
    </p:spTree>
    <p:extLst>
      <p:ext uri="{BB962C8B-B14F-4D97-AF65-F5344CB8AC3E}">
        <p14:creationId xmlns:p14="http://schemas.microsoft.com/office/powerpoint/2010/main" val="4022390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924500-AC18-40BD-BBFE-8A63F1FE4165}"/>
              </a:ext>
            </a:extLst>
          </p:cNvPr>
          <p:cNvSpPr>
            <a:spLocks noGrp="1"/>
          </p:cNvSpPr>
          <p:nvPr>
            <p:ph type="title"/>
          </p:nvPr>
        </p:nvSpPr>
        <p:spPr>
          <a:xfrm>
            <a:off x="578265" y="188701"/>
            <a:ext cx="10515600" cy="1325563"/>
          </a:xfrm>
        </p:spPr>
        <p:txBody>
          <a:bodyPr/>
          <a:lstStyle/>
          <a:p>
            <a:r>
              <a:rPr lang="zh-CN" altLang="en-US" b="1" dirty="0"/>
              <a:t>区域性的天使</a:t>
            </a:r>
            <a:r>
              <a:rPr lang="en-US" altLang="zh-CN" b="1" dirty="0"/>
              <a:t>?</a:t>
            </a:r>
            <a:endParaRPr lang="en-US" dirty="0"/>
          </a:p>
        </p:txBody>
      </p:sp>
      <p:sp>
        <p:nvSpPr>
          <p:cNvPr id="3" name="Content Placeholder 2">
            <a:extLst>
              <a:ext uri="{FF2B5EF4-FFF2-40B4-BE49-F238E27FC236}">
                <a16:creationId xmlns:a16="http://schemas.microsoft.com/office/drawing/2014/main" xmlns="" id="{D5F560BD-5369-4FC3-B1CC-086D5839B0E0}"/>
              </a:ext>
            </a:extLst>
          </p:cNvPr>
          <p:cNvSpPr>
            <a:spLocks noGrp="1"/>
          </p:cNvSpPr>
          <p:nvPr>
            <p:ph idx="1"/>
          </p:nvPr>
        </p:nvSpPr>
        <p:spPr>
          <a:xfrm>
            <a:off x="838200" y="1319842"/>
            <a:ext cx="5096774" cy="4857121"/>
          </a:xfrm>
        </p:spPr>
        <p:txBody>
          <a:bodyPr>
            <a:normAutofit lnSpcReduction="10000"/>
          </a:bodyPr>
          <a:lstStyle/>
          <a:p>
            <a:r>
              <a:rPr lang="zh-TW" altLang="en-US" dirty="0"/>
              <a:t>詩</a:t>
            </a:r>
            <a:r>
              <a:rPr lang="en-US" altLang="zh-TW" dirty="0"/>
              <a:t>91:11 </a:t>
            </a:r>
            <a:r>
              <a:rPr lang="zh-TW" altLang="en-US" dirty="0"/>
              <a:t>因他要為你吩咐</a:t>
            </a:r>
            <a:r>
              <a:rPr lang="zh-TW" altLang="en-US" b="1" i="1" dirty="0">
                <a:solidFill>
                  <a:srgbClr val="C00000"/>
                </a:solidFill>
              </a:rPr>
              <a:t>他的使者</a:t>
            </a:r>
            <a:r>
              <a:rPr lang="zh-TW" altLang="en-US" dirty="0"/>
              <a:t>、在你行的一切道路上保護你。 </a:t>
            </a:r>
            <a:br>
              <a:rPr lang="zh-TW" altLang="en-US" dirty="0"/>
            </a:br>
            <a:r>
              <a:rPr lang="zh-TW" altLang="en-US" dirty="0"/>
              <a:t>詩</a:t>
            </a:r>
            <a:r>
              <a:rPr lang="en-US" altLang="zh-TW" dirty="0"/>
              <a:t>91:12 </a:t>
            </a:r>
            <a:r>
              <a:rPr lang="zh-TW" altLang="en-US" dirty="0"/>
              <a:t>他們要用手托著你、免得你的腳碰在石頭上。</a:t>
            </a:r>
            <a:endParaRPr lang="en-US" altLang="zh-TW" dirty="0"/>
          </a:p>
          <a:p>
            <a:r>
              <a:rPr lang="en-US" dirty="0"/>
              <a:t>Psalm 91:11-12</a:t>
            </a:r>
          </a:p>
          <a:p>
            <a:pPr marL="0" indent="0">
              <a:buNone/>
            </a:pPr>
            <a:r>
              <a:rPr lang="en-US" b="1" baseline="30000" dirty="0"/>
              <a:t>11 </a:t>
            </a:r>
            <a:r>
              <a:rPr lang="en-US" dirty="0"/>
              <a:t>For he will command </a:t>
            </a:r>
            <a:r>
              <a:rPr lang="en-US" b="1" dirty="0">
                <a:solidFill>
                  <a:srgbClr val="C00000"/>
                </a:solidFill>
              </a:rPr>
              <a:t>his angels </a:t>
            </a:r>
            <a:r>
              <a:rPr lang="en-US" dirty="0"/>
              <a:t>concerning you</a:t>
            </a:r>
            <a:br>
              <a:rPr lang="en-US" dirty="0"/>
            </a:br>
            <a:r>
              <a:rPr lang="en-US" dirty="0"/>
              <a:t>    to guard you in all your ways;</a:t>
            </a:r>
            <a:br>
              <a:rPr lang="en-US" dirty="0"/>
            </a:br>
            <a:r>
              <a:rPr lang="en-US" b="1" baseline="30000" dirty="0"/>
              <a:t>12 </a:t>
            </a:r>
            <a:r>
              <a:rPr lang="en-US" dirty="0"/>
              <a:t>they will lift you up in their hands,</a:t>
            </a:r>
            <a:br>
              <a:rPr lang="en-US" dirty="0"/>
            </a:br>
            <a:r>
              <a:rPr lang="en-US" dirty="0"/>
              <a:t>    so that you will not strike your foot against a stone.</a:t>
            </a:r>
          </a:p>
        </p:txBody>
      </p:sp>
      <p:pic>
        <p:nvPicPr>
          <p:cNvPr id="4" name="Picture 2" descr="Image result for Angel image in revelation">
            <a:extLst>
              <a:ext uri="{FF2B5EF4-FFF2-40B4-BE49-F238E27FC236}">
                <a16:creationId xmlns:a16="http://schemas.microsoft.com/office/drawing/2014/main" xmlns="" id="{79EB2846-AF52-4B32-9EF2-52AD701CFD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65125"/>
            <a:ext cx="5580404" cy="5641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211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B6D5AA-7326-4753-94F8-A82E6A3C4371}"/>
              </a:ext>
            </a:extLst>
          </p:cNvPr>
          <p:cNvSpPr>
            <a:spLocks noGrp="1"/>
          </p:cNvSpPr>
          <p:nvPr>
            <p:ph type="title"/>
          </p:nvPr>
        </p:nvSpPr>
        <p:spPr/>
        <p:txBody>
          <a:bodyPr/>
          <a:lstStyle/>
          <a:p>
            <a:r>
              <a:rPr lang="zh-TW" altLang="en-US" dirty="0"/>
              <a:t>犯了罪的天使</a:t>
            </a:r>
            <a:endParaRPr lang="en-US" dirty="0"/>
          </a:p>
        </p:txBody>
      </p:sp>
      <p:pic>
        <p:nvPicPr>
          <p:cNvPr id="4098" name="Picture 2" descr="Related image">
            <a:extLst>
              <a:ext uri="{FF2B5EF4-FFF2-40B4-BE49-F238E27FC236}">
                <a16:creationId xmlns:a16="http://schemas.microsoft.com/office/drawing/2014/main" xmlns="" id="{51D6F082-520B-42CD-9237-77198E65538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15068" y="1459684"/>
            <a:ext cx="8858774" cy="5033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2698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4741EC-C4A6-47D4-905B-5077E68C20B4}"/>
              </a:ext>
            </a:extLst>
          </p:cNvPr>
          <p:cNvSpPr>
            <a:spLocks noGrp="1"/>
          </p:cNvSpPr>
          <p:nvPr>
            <p:ph type="title"/>
          </p:nvPr>
        </p:nvSpPr>
        <p:spPr>
          <a:xfrm>
            <a:off x="838200" y="365126"/>
            <a:ext cx="10515600" cy="943558"/>
          </a:xfrm>
        </p:spPr>
        <p:txBody>
          <a:bodyPr/>
          <a:lstStyle/>
          <a:p>
            <a:r>
              <a:rPr lang="zh-TW" altLang="en-US" dirty="0"/>
              <a:t>犯罪的天使 </a:t>
            </a:r>
            <a:r>
              <a:rPr lang="en-US" altLang="zh-TW" dirty="0"/>
              <a:t>Fallen Angels</a:t>
            </a:r>
            <a:endParaRPr lang="en-US" dirty="0"/>
          </a:p>
        </p:txBody>
      </p:sp>
      <p:sp>
        <p:nvSpPr>
          <p:cNvPr id="3" name="Content Placeholder 2">
            <a:extLst>
              <a:ext uri="{FF2B5EF4-FFF2-40B4-BE49-F238E27FC236}">
                <a16:creationId xmlns:a16="http://schemas.microsoft.com/office/drawing/2014/main" xmlns="" id="{5969701B-2A80-4C08-928C-B118348117E0}"/>
              </a:ext>
            </a:extLst>
          </p:cNvPr>
          <p:cNvSpPr>
            <a:spLocks noGrp="1"/>
          </p:cNvSpPr>
          <p:nvPr>
            <p:ph idx="1"/>
          </p:nvPr>
        </p:nvSpPr>
        <p:spPr>
          <a:xfrm>
            <a:off x="838200" y="1308684"/>
            <a:ext cx="10515600" cy="4868279"/>
          </a:xfrm>
        </p:spPr>
        <p:txBody>
          <a:bodyPr>
            <a:normAutofit/>
          </a:bodyPr>
          <a:lstStyle/>
          <a:p>
            <a:r>
              <a:rPr lang="zh-TW" altLang="en-US" dirty="0"/>
              <a:t>啟</a:t>
            </a:r>
            <a:r>
              <a:rPr lang="en-US" altLang="zh-TW" dirty="0"/>
              <a:t>12:4 </a:t>
            </a:r>
            <a:r>
              <a:rPr lang="zh-TW" altLang="en-US" dirty="0"/>
              <a:t>他的尾巴拖拉著天上星辰的三分之一、摔在地上．龍就站在那將要生產的婦人面 前、等他生產之後、要吞喫他的孩子。</a:t>
            </a:r>
            <a:endParaRPr lang="en-US" altLang="zh-TW" dirty="0"/>
          </a:p>
          <a:p>
            <a:r>
              <a:rPr lang="en-US" dirty="0"/>
              <a:t>Revelation 12:4 Its tail swept a third of the stars out of the sky and flung them to the earth. The dragon stood in front of the woman who was about to give birth, so that it might devour her child the moment he was born.</a:t>
            </a:r>
            <a:endParaRPr lang="en-US" altLang="zh-TW" dirty="0"/>
          </a:p>
          <a:p>
            <a:r>
              <a:rPr lang="zh-TW" altLang="en-US" dirty="0"/>
              <a:t>啟</a:t>
            </a:r>
            <a:r>
              <a:rPr lang="en-US" altLang="zh-TW" dirty="0"/>
              <a:t>12:9 </a:t>
            </a:r>
            <a:r>
              <a:rPr lang="zh-TW" altLang="en-US" dirty="0"/>
              <a:t>大龍就是那古蛇、名叫魔鬼、又叫撒但、是迷惑普天下的．他被摔在地上、</a:t>
            </a:r>
            <a:r>
              <a:rPr lang="zh-TW" altLang="en-US" b="1" i="1" dirty="0">
                <a:solidFill>
                  <a:srgbClr val="C00000"/>
                </a:solidFill>
              </a:rPr>
              <a:t>他的 使者</a:t>
            </a:r>
            <a:r>
              <a:rPr lang="zh-TW" altLang="en-US" dirty="0"/>
              <a:t>也一同被摔下去。</a:t>
            </a:r>
            <a:endParaRPr lang="en-US" altLang="zh-TW" dirty="0"/>
          </a:p>
          <a:p>
            <a:r>
              <a:rPr lang="en-US" dirty="0"/>
              <a:t>Revelation 12:9 </a:t>
            </a:r>
            <a:r>
              <a:rPr lang="en-US" b="1" baseline="30000" dirty="0"/>
              <a:t> </a:t>
            </a:r>
            <a:r>
              <a:rPr lang="en-US" dirty="0"/>
              <a:t>The great dragon was hurled down—that ancient serpent called the devil, or Satan, who leads the whole world astray. He was hurled to the earth, and </a:t>
            </a:r>
            <a:r>
              <a:rPr lang="en-US" i="1" dirty="0">
                <a:solidFill>
                  <a:srgbClr val="C00000"/>
                </a:solidFill>
              </a:rPr>
              <a:t>his angels </a:t>
            </a:r>
            <a:r>
              <a:rPr lang="en-US" dirty="0"/>
              <a:t>with him.</a:t>
            </a:r>
          </a:p>
          <a:p>
            <a:endParaRPr lang="en-US" altLang="zh-TW" dirty="0"/>
          </a:p>
          <a:p>
            <a:endParaRPr lang="en-US" altLang="zh-TW" dirty="0"/>
          </a:p>
        </p:txBody>
      </p:sp>
    </p:spTree>
    <p:extLst>
      <p:ext uri="{BB962C8B-B14F-4D97-AF65-F5344CB8AC3E}">
        <p14:creationId xmlns:p14="http://schemas.microsoft.com/office/powerpoint/2010/main" val="35566027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4741EC-C4A6-47D4-905B-5077E68C20B4}"/>
              </a:ext>
            </a:extLst>
          </p:cNvPr>
          <p:cNvSpPr>
            <a:spLocks noGrp="1"/>
          </p:cNvSpPr>
          <p:nvPr>
            <p:ph type="title"/>
          </p:nvPr>
        </p:nvSpPr>
        <p:spPr>
          <a:xfrm>
            <a:off x="838200" y="365126"/>
            <a:ext cx="7440386" cy="968724"/>
          </a:xfrm>
        </p:spPr>
        <p:txBody>
          <a:bodyPr>
            <a:normAutofit/>
          </a:bodyPr>
          <a:lstStyle/>
          <a:p>
            <a:r>
              <a:rPr lang="zh-TW" altLang="en-US" dirty="0"/>
              <a:t>犯罪的天使 </a:t>
            </a:r>
            <a:r>
              <a:rPr lang="en-US" altLang="zh-TW" dirty="0"/>
              <a:t>Fallen Angels</a:t>
            </a:r>
            <a:endParaRPr lang="en-US" dirty="0"/>
          </a:p>
        </p:txBody>
      </p:sp>
      <p:sp>
        <p:nvSpPr>
          <p:cNvPr id="3" name="Content Placeholder 2">
            <a:extLst>
              <a:ext uri="{FF2B5EF4-FFF2-40B4-BE49-F238E27FC236}">
                <a16:creationId xmlns:a16="http://schemas.microsoft.com/office/drawing/2014/main" xmlns="" id="{5969701B-2A80-4C08-928C-B118348117E0}"/>
              </a:ext>
            </a:extLst>
          </p:cNvPr>
          <p:cNvSpPr>
            <a:spLocks noGrp="1"/>
          </p:cNvSpPr>
          <p:nvPr>
            <p:ph idx="1"/>
          </p:nvPr>
        </p:nvSpPr>
        <p:spPr>
          <a:xfrm>
            <a:off x="838200" y="1333850"/>
            <a:ext cx="10515600" cy="4843113"/>
          </a:xfrm>
        </p:spPr>
        <p:txBody>
          <a:bodyPr>
            <a:normAutofit lnSpcReduction="10000"/>
          </a:bodyPr>
          <a:lstStyle/>
          <a:p>
            <a:r>
              <a:rPr lang="zh-TW" altLang="en-US" sz="3200" dirty="0"/>
              <a:t>猶</a:t>
            </a:r>
            <a:r>
              <a:rPr lang="en-US" altLang="zh-TW" sz="3200" dirty="0"/>
              <a:t>6 </a:t>
            </a:r>
            <a:r>
              <a:rPr lang="zh-TW" altLang="en-US" sz="3200" dirty="0"/>
              <a:t>又有不守本位、離開自己住處的天使、主用鎖鍊把他們永遠拘留在黑暗裡、等候大 日的審判。</a:t>
            </a:r>
            <a:endParaRPr lang="en-US" sz="3200" dirty="0"/>
          </a:p>
          <a:p>
            <a:r>
              <a:rPr lang="en-US" sz="3200" dirty="0"/>
              <a:t>Jude 6 </a:t>
            </a:r>
            <a:r>
              <a:rPr lang="en-US" sz="3200" b="1" baseline="30000" dirty="0"/>
              <a:t> </a:t>
            </a:r>
            <a:r>
              <a:rPr lang="en-US" sz="3200" dirty="0"/>
              <a:t>And the angels who did not keep their positions of authority but abandoned their proper dwelling—these he has kept in darkness, bound with everlasting chains for judgment on the great Day.</a:t>
            </a:r>
            <a:endParaRPr lang="en-US" altLang="zh-TW" sz="3200" dirty="0"/>
          </a:p>
          <a:p>
            <a:r>
              <a:rPr lang="zh-TW" altLang="en-US" dirty="0"/>
              <a:t>彼後</a:t>
            </a:r>
            <a:r>
              <a:rPr lang="en-US" altLang="zh-TW" dirty="0"/>
              <a:t>2:4 </a:t>
            </a:r>
            <a:r>
              <a:rPr lang="zh-TW" altLang="en-US" sz="3200" dirty="0"/>
              <a:t>就是天使犯了罪、上帝也沒有寬容、曾把他們丟在地獄、交在黑暗坑中、等候審 判．</a:t>
            </a:r>
            <a:endParaRPr lang="en-US" altLang="zh-TW" sz="3200" dirty="0"/>
          </a:p>
          <a:p>
            <a:r>
              <a:rPr lang="en-US" dirty="0"/>
              <a:t>2 Peter 2:4 </a:t>
            </a:r>
            <a:r>
              <a:rPr lang="en-US" sz="3200" dirty="0"/>
              <a:t>For if God did not spare angels when they sinned, but sent them to hell,</a:t>
            </a:r>
            <a:r>
              <a:rPr lang="en-US" sz="3200" baseline="30000" dirty="0"/>
              <a:t>[</a:t>
            </a:r>
            <a:r>
              <a:rPr lang="en-US" sz="3200" baseline="30000" dirty="0">
                <a:hlinkClick r:id="rId3" tooltip="See footnote a"/>
              </a:rPr>
              <a:t>a</a:t>
            </a:r>
            <a:r>
              <a:rPr lang="en-US" sz="3200" baseline="30000" dirty="0"/>
              <a:t>]</a:t>
            </a:r>
            <a:r>
              <a:rPr lang="en-US" sz="3200" dirty="0"/>
              <a:t> putting them in chains of darkness</a:t>
            </a:r>
            <a:r>
              <a:rPr lang="en-US" sz="3200" baseline="30000" dirty="0"/>
              <a:t>[</a:t>
            </a:r>
            <a:r>
              <a:rPr lang="en-US" sz="3200" baseline="30000" dirty="0">
                <a:hlinkClick r:id="rId4" tooltip="See footnote b"/>
              </a:rPr>
              <a:t>b</a:t>
            </a:r>
            <a:r>
              <a:rPr lang="en-US" sz="3200" baseline="30000" dirty="0"/>
              <a:t>]</a:t>
            </a:r>
            <a:r>
              <a:rPr lang="en-US" sz="3200" dirty="0"/>
              <a:t> to be held for judgment;</a:t>
            </a:r>
            <a:endParaRPr lang="en-US" altLang="zh-TW" sz="3200" dirty="0"/>
          </a:p>
        </p:txBody>
      </p:sp>
    </p:spTree>
    <p:extLst>
      <p:ext uri="{BB962C8B-B14F-4D97-AF65-F5344CB8AC3E}">
        <p14:creationId xmlns:p14="http://schemas.microsoft.com/office/powerpoint/2010/main" val="16281361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C52E28-7714-429A-B71B-452925ED4C1C}"/>
              </a:ext>
            </a:extLst>
          </p:cNvPr>
          <p:cNvSpPr>
            <a:spLocks noGrp="1"/>
          </p:cNvSpPr>
          <p:nvPr>
            <p:ph type="title"/>
          </p:nvPr>
        </p:nvSpPr>
        <p:spPr/>
        <p:txBody>
          <a:bodyPr/>
          <a:lstStyle/>
          <a:p>
            <a:r>
              <a:rPr lang="zh-CN" altLang="en-US" b="1" dirty="0"/>
              <a:t>天使在神旨意中的地位</a:t>
            </a:r>
            <a:endParaRPr lang="en-US" dirty="0"/>
          </a:p>
        </p:txBody>
      </p:sp>
      <p:pic>
        <p:nvPicPr>
          <p:cNvPr id="4" name="Content Placeholder 4">
            <a:extLst>
              <a:ext uri="{FF2B5EF4-FFF2-40B4-BE49-F238E27FC236}">
                <a16:creationId xmlns:a16="http://schemas.microsoft.com/office/drawing/2014/main" xmlns="" id="{F8E53ECC-B522-4761-A84F-E4EED8222F0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58196" y="1380227"/>
            <a:ext cx="7401464" cy="5112648"/>
          </a:xfrm>
        </p:spPr>
      </p:pic>
    </p:spTree>
    <p:extLst>
      <p:ext uri="{BB962C8B-B14F-4D97-AF65-F5344CB8AC3E}">
        <p14:creationId xmlns:p14="http://schemas.microsoft.com/office/powerpoint/2010/main" val="32432510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0E6591-5D03-4148-9DC8-D188CC556E91}"/>
              </a:ext>
            </a:extLst>
          </p:cNvPr>
          <p:cNvSpPr>
            <a:spLocks noGrp="1"/>
          </p:cNvSpPr>
          <p:nvPr>
            <p:ph type="title"/>
          </p:nvPr>
        </p:nvSpPr>
        <p:spPr/>
        <p:txBody>
          <a:bodyPr/>
          <a:lstStyle/>
          <a:p>
            <a:r>
              <a:rPr lang="zh-CN" altLang="en-US" b="1" dirty="0"/>
              <a:t>天使显示出神对我们的爱和计划之伟大</a:t>
            </a:r>
            <a:endParaRPr lang="en-US" altLang="zh-CN" b="1" dirty="0"/>
          </a:p>
        </p:txBody>
      </p:sp>
      <p:sp>
        <p:nvSpPr>
          <p:cNvPr id="3" name="Content Placeholder 2">
            <a:extLst>
              <a:ext uri="{FF2B5EF4-FFF2-40B4-BE49-F238E27FC236}">
                <a16:creationId xmlns:a16="http://schemas.microsoft.com/office/drawing/2014/main" xmlns="" id="{DD94FD66-4063-4E2D-AD12-DAF45FA3B6A3}"/>
              </a:ext>
            </a:extLst>
          </p:cNvPr>
          <p:cNvSpPr>
            <a:spLocks noGrp="1"/>
          </p:cNvSpPr>
          <p:nvPr>
            <p:ph idx="1"/>
          </p:nvPr>
        </p:nvSpPr>
        <p:spPr>
          <a:xfrm>
            <a:off x="838200" y="1690688"/>
            <a:ext cx="10515600" cy="4486275"/>
          </a:xfrm>
        </p:spPr>
        <p:txBody>
          <a:bodyPr>
            <a:normAutofit/>
          </a:bodyPr>
          <a:lstStyle/>
          <a:p>
            <a:pPr marL="0" indent="0">
              <a:buNone/>
            </a:pPr>
            <a:endParaRPr lang="en-US" altLang="zh-CN" b="1" dirty="0"/>
          </a:p>
          <a:p>
            <a:r>
              <a:rPr lang="zh-TW" altLang="en-US" dirty="0"/>
              <a:t>創</a:t>
            </a:r>
            <a:r>
              <a:rPr lang="en-US" altLang="zh-TW" dirty="0"/>
              <a:t>1:26 </a:t>
            </a:r>
            <a:r>
              <a:rPr lang="zh-TW" altLang="en-US" dirty="0"/>
              <a:t>上帝說、我們要照著</a:t>
            </a:r>
            <a:r>
              <a:rPr lang="zh-TW" altLang="en-US" b="1" i="1" dirty="0">
                <a:solidFill>
                  <a:srgbClr val="C00000"/>
                </a:solidFill>
              </a:rPr>
              <a:t>我們的形像</a:t>
            </a:r>
            <a:r>
              <a:rPr lang="zh-TW" altLang="en-US" dirty="0"/>
              <a:t>、按著我們的樣式造人、使他們管理海裡的魚、 空中的鳥、地上的牲畜、和全地、並地上所爬的一切昆蟲。 </a:t>
            </a:r>
            <a:br>
              <a:rPr lang="zh-TW" altLang="en-US" dirty="0"/>
            </a:br>
            <a:r>
              <a:rPr lang="zh-TW" altLang="en-US" dirty="0"/>
              <a:t>創</a:t>
            </a:r>
            <a:r>
              <a:rPr lang="en-US" altLang="zh-TW" dirty="0"/>
              <a:t>1:27 </a:t>
            </a:r>
            <a:r>
              <a:rPr lang="zh-TW" altLang="en-US" dirty="0"/>
              <a:t>上帝就照著</a:t>
            </a:r>
            <a:r>
              <a:rPr lang="zh-TW" altLang="en-US" b="1" i="1" dirty="0">
                <a:solidFill>
                  <a:srgbClr val="C00000"/>
                </a:solidFill>
              </a:rPr>
              <a:t>自己的形像</a:t>
            </a:r>
            <a:r>
              <a:rPr lang="zh-TW" altLang="en-US" dirty="0"/>
              <a:t>造人、乃是照著</a:t>
            </a:r>
            <a:r>
              <a:rPr lang="zh-TW" altLang="en-US" b="1" i="1" dirty="0">
                <a:solidFill>
                  <a:srgbClr val="C00000"/>
                </a:solidFill>
              </a:rPr>
              <a:t>他的形像</a:t>
            </a:r>
            <a:r>
              <a:rPr lang="zh-TW" altLang="en-US" dirty="0"/>
              <a:t>造男造女</a:t>
            </a:r>
            <a:endParaRPr lang="en-US" altLang="zh-TW" dirty="0"/>
          </a:p>
          <a:p>
            <a:r>
              <a:rPr lang="zh-TW" altLang="en-US" dirty="0"/>
              <a:t>創</a:t>
            </a:r>
            <a:r>
              <a:rPr lang="en-US" altLang="zh-TW" dirty="0"/>
              <a:t>9:6 </a:t>
            </a:r>
            <a:r>
              <a:rPr lang="zh-TW" altLang="en-US" dirty="0"/>
              <a:t>凡流人血的、他的血也必被人所流、因為上帝造人、是照</a:t>
            </a:r>
            <a:r>
              <a:rPr lang="zh-TW" altLang="en-US" b="1" i="1" dirty="0">
                <a:solidFill>
                  <a:srgbClr val="C00000"/>
                </a:solidFill>
              </a:rPr>
              <a:t>自己的形像</a:t>
            </a:r>
            <a:r>
              <a:rPr lang="zh-TW" altLang="en-US" dirty="0"/>
              <a:t>造的。 </a:t>
            </a:r>
            <a:endParaRPr lang="en-US" altLang="zh-TW" dirty="0"/>
          </a:p>
          <a:p>
            <a:r>
              <a:rPr lang="zh-TW" altLang="en-US" dirty="0"/>
              <a:t>林前</a:t>
            </a:r>
            <a:r>
              <a:rPr lang="en-US" altLang="zh-TW" dirty="0"/>
              <a:t>6:3 </a:t>
            </a:r>
            <a:r>
              <a:rPr lang="zh-TW" altLang="en-US" dirty="0"/>
              <a:t>豈不知我們要審判天使麼、何況今生的事呢。</a:t>
            </a:r>
            <a:endParaRPr lang="en-US" altLang="zh-TW" dirty="0"/>
          </a:p>
          <a:p>
            <a:r>
              <a:rPr lang="zh-TW" altLang="en-US" dirty="0"/>
              <a:t>來</a:t>
            </a:r>
            <a:r>
              <a:rPr lang="en-US" altLang="zh-TW" dirty="0"/>
              <a:t>2:7 </a:t>
            </a:r>
            <a:r>
              <a:rPr lang="zh-TW" altLang="en-US" dirty="0"/>
              <a:t>你叫他比天使微小一點、</a:t>
            </a:r>
            <a:r>
              <a:rPr lang="en-US" altLang="zh-TW" dirty="0"/>
              <a:t>〔</a:t>
            </a:r>
            <a:r>
              <a:rPr lang="zh-TW" altLang="en-US" dirty="0"/>
              <a:t>或作你叫他暫時比天使小</a:t>
            </a:r>
            <a:r>
              <a:rPr lang="en-US" altLang="zh-TW" dirty="0"/>
              <a:t>〕</a:t>
            </a:r>
            <a:r>
              <a:rPr lang="zh-TW" altLang="en-US" dirty="0"/>
              <a:t>賜他榮耀尊貴為冠冕、並將 你手所造的都派他管理．</a:t>
            </a:r>
            <a:endParaRPr lang="en-US" dirty="0"/>
          </a:p>
        </p:txBody>
      </p:sp>
    </p:spTree>
    <p:extLst>
      <p:ext uri="{BB962C8B-B14F-4D97-AF65-F5344CB8AC3E}">
        <p14:creationId xmlns:p14="http://schemas.microsoft.com/office/powerpoint/2010/main" val="16868312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0E6591-5D03-4148-9DC8-D188CC556E91}"/>
              </a:ext>
            </a:extLst>
          </p:cNvPr>
          <p:cNvSpPr>
            <a:spLocks noGrp="1"/>
          </p:cNvSpPr>
          <p:nvPr>
            <p:ph type="title"/>
          </p:nvPr>
        </p:nvSpPr>
        <p:spPr/>
        <p:txBody>
          <a:bodyPr/>
          <a:lstStyle/>
          <a:p>
            <a:r>
              <a:rPr lang="zh-CN" altLang="en-US" b="1" dirty="0"/>
              <a:t>天使显示出神对我们的爱和计划之伟大</a:t>
            </a:r>
            <a:endParaRPr lang="en-US" altLang="zh-CN" b="1" dirty="0"/>
          </a:p>
        </p:txBody>
      </p:sp>
      <p:sp>
        <p:nvSpPr>
          <p:cNvPr id="3" name="Content Placeholder 2">
            <a:extLst>
              <a:ext uri="{FF2B5EF4-FFF2-40B4-BE49-F238E27FC236}">
                <a16:creationId xmlns:a16="http://schemas.microsoft.com/office/drawing/2014/main" xmlns="" id="{DD94FD66-4063-4E2D-AD12-DAF45FA3B6A3}"/>
              </a:ext>
            </a:extLst>
          </p:cNvPr>
          <p:cNvSpPr>
            <a:spLocks noGrp="1"/>
          </p:cNvSpPr>
          <p:nvPr>
            <p:ph idx="1"/>
          </p:nvPr>
        </p:nvSpPr>
        <p:spPr>
          <a:xfrm>
            <a:off x="838200" y="1664898"/>
            <a:ext cx="10515600" cy="4512065"/>
          </a:xfrm>
        </p:spPr>
        <p:txBody>
          <a:bodyPr>
            <a:normAutofit/>
          </a:bodyPr>
          <a:lstStyle/>
          <a:p>
            <a:pPr marL="0" indent="0">
              <a:buNone/>
            </a:pPr>
            <a:r>
              <a:rPr lang="zh-TW" altLang="en-US" dirty="0"/>
              <a:t>創</a:t>
            </a:r>
            <a:r>
              <a:rPr lang="en-US" altLang="zh-TW" dirty="0"/>
              <a:t>1:26-27 </a:t>
            </a:r>
            <a:r>
              <a:rPr lang="zh-TW" altLang="en-US" dirty="0"/>
              <a:t>上帝說、我們要照著</a:t>
            </a:r>
            <a:r>
              <a:rPr lang="zh-TW" altLang="en-US" b="1" i="1" dirty="0">
                <a:solidFill>
                  <a:srgbClr val="C00000"/>
                </a:solidFill>
              </a:rPr>
              <a:t>我們的形像</a:t>
            </a:r>
            <a:r>
              <a:rPr lang="zh-TW" altLang="en-US" dirty="0"/>
              <a:t>、按著我們的樣式造人、使他們管理海裡的魚、 空中的鳥、地上的牲畜、和全地、並地上所爬的一切昆蟲。上帝就照著</a:t>
            </a:r>
            <a:r>
              <a:rPr lang="zh-TW" altLang="en-US" b="1" i="1" dirty="0">
                <a:solidFill>
                  <a:srgbClr val="C00000"/>
                </a:solidFill>
              </a:rPr>
              <a:t>自己的形像</a:t>
            </a:r>
            <a:r>
              <a:rPr lang="zh-TW" altLang="en-US" dirty="0"/>
              <a:t>造人、乃是照著</a:t>
            </a:r>
            <a:r>
              <a:rPr lang="zh-TW" altLang="en-US" b="1" i="1" dirty="0">
                <a:solidFill>
                  <a:srgbClr val="C00000"/>
                </a:solidFill>
              </a:rPr>
              <a:t>他的形像</a:t>
            </a:r>
            <a:r>
              <a:rPr lang="zh-TW" altLang="en-US" dirty="0"/>
              <a:t>造男造女</a:t>
            </a:r>
            <a:endParaRPr lang="en-US" altLang="zh-TW" dirty="0"/>
          </a:p>
          <a:p>
            <a:r>
              <a:rPr lang="zh-TW" altLang="en-US" dirty="0"/>
              <a:t>創</a:t>
            </a:r>
            <a:r>
              <a:rPr lang="en-US" altLang="zh-TW" dirty="0"/>
              <a:t>9:6 </a:t>
            </a:r>
            <a:r>
              <a:rPr lang="zh-TW" altLang="en-US" dirty="0"/>
              <a:t>凡流人血的、他的血也必被人所流、因為上帝造人、是照</a:t>
            </a:r>
            <a:r>
              <a:rPr lang="zh-TW" altLang="en-US" b="1" i="1" dirty="0">
                <a:solidFill>
                  <a:srgbClr val="C00000"/>
                </a:solidFill>
              </a:rPr>
              <a:t>自己的形像</a:t>
            </a:r>
            <a:r>
              <a:rPr lang="zh-TW" altLang="en-US" dirty="0"/>
              <a:t>造的。 </a:t>
            </a:r>
            <a:endParaRPr lang="en-US" altLang="zh-TW" dirty="0"/>
          </a:p>
          <a:p>
            <a:r>
              <a:rPr lang="zh-TW" altLang="en-US" dirty="0"/>
              <a:t>林前</a:t>
            </a:r>
            <a:r>
              <a:rPr lang="en-US" altLang="zh-TW" dirty="0"/>
              <a:t>6:3 </a:t>
            </a:r>
            <a:r>
              <a:rPr lang="zh-TW" altLang="en-US" dirty="0"/>
              <a:t>豈不知我們要審判天使麼、何況今生的事呢。</a:t>
            </a:r>
            <a:endParaRPr lang="en-US" altLang="zh-TW" dirty="0"/>
          </a:p>
          <a:p>
            <a:r>
              <a:rPr lang="zh-TW" altLang="en-US" dirty="0"/>
              <a:t>來</a:t>
            </a:r>
            <a:r>
              <a:rPr lang="en-US" altLang="zh-TW" dirty="0"/>
              <a:t>2:7 </a:t>
            </a:r>
            <a:r>
              <a:rPr lang="zh-TW" altLang="en-US" dirty="0"/>
              <a:t>你叫他比天使微小一點、</a:t>
            </a:r>
            <a:r>
              <a:rPr lang="en-US" altLang="zh-TW" dirty="0"/>
              <a:t>〔</a:t>
            </a:r>
            <a:r>
              <a:rPr lang="zh-TW" altLang="en-US" dirty="0"/>
              <a:t>或作你叫他暫時比天使小</a:t>
            </a:r>
            <a:r>
              <a:rPr lang="en-US" altLang="zh-TW" dirty="0"/>
              <a:t>〕</a:t>
            </a:r>
            <a:r>
              <a:rPr lang="zh-TW" altLang="en-US" dirty="0"/>
              <a:t>賜他榮耀尊貴為冠冕、並將 你手所造的都派他管理．</a:t>
            </a:r>
            <a:endParaRPr lang="en-US" dirty="0"/>
          </a:p>
        </p:txBody>
      </p:sp>
    </p:spTree>
    <p:extLst>
      <p:ext uri="{BB962C8B-B14F-4D97-AF65-F5344CB8AC3E}">
        <p14:creationId xmlns:p14="http://schemas.microsoft.com/office/powerpoint/2010/main" val="13749990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1D3C40-D4D9-4A79-AF10-C56257B16279}"/>
              </a:ext>
            </a:extLst>
          </p:cNvPr>
          <p:cNvSpPr>
            <a:spLocks noGrp="1"/>
          </p:cNvSpPr>
          <p:nvPr>
            <p:ph type="title"/>
          </p:nvPr>
        </p:nvSpPr>
        <p:spPr/>
        <p:txBody>
          <a:bodyPr/>
          <a:lstStyle/>
          <a:p>
            <a:r>
              <a:rPr lang="zh-CN" altLang="en-US" b="1" dirty="0"/>
              <a:t>天使显示出神对我们的爱和计划之伟大</a:t>
            </a:r>
            <a:endParaRPr lang="en-US" altLang="zh-CN" b="1" dirty="0"/>
          </a:p>
        </p:txBody>
      </p:sp>
      <p:sp>
        <p:nvSpPr>
          <p:cNvPr id="3" name="Content Placeholder 2">
            <a:extLst>
              <a:ext uri="{FF2B5EF4-FFF2-40B4-BE49-F238E27FC236}">
                <a16:creationId xmlns:a16="http://schemas.microsoft.com/office/drawing/2014/main" xmlns="" id="{332DAE10-C85B-4FC1-96D6-4C799B28BF7F}"/>
              </a:ext>
            </a:extLst>
          </p:cNvPr>
          <p:cNvSpPr>
            <a:spLocks noGrp="1"/>
          </p:cNvSpPr>
          <p:nvPr>
            <p:ph idx="1"/>
          </p:nvPr>
        </p:nvSpPr>
        <p:spPr>
          <a:xfrm>
            <a:off x="838200" y="1825625"/>
            <a:ext cx="4415287" cy="4351338"/>
          </a:xfrm>
        </p:spPr>
        <p:txBody>
          <a:bodyPr/>
          <a:lstStyle/>
          <a:p>
            <a:pPr marL="0" indent="0">
              <a:buNone/>
            </a:pPr>
            <a:endParaRPr lang="en-US" altLang="zh-CN" b="1" dirty="0"/>
          </a:p>
          <a:p>
            <a:r>
              <a:rPr lang="zh-TW" altLang="en-US" dirty="0"/>
              <a:t>來</a:t>
            </a:r>
            <a:r>
              <a:rPr lang="en-US" altLang="zh-TW" dirty="0"/>
              <a:t>1:14 </a:t>
            </a:r>
            <a:r>
              <a:rPr lang="zh-TW" altLang="en-US" dirty="0"/>
              <a:t>天使豈不都是服役的靈、奉差遣為那將要承受救恩的人效力麼。</a:t>
            </a:r>
            <a:endParaRPr lang="en-US" altLang="zh-TW" dirty="0"/>
          </a:p>
          <a:p>
            <a:r>
              <a:rPr lang="zh-TW" altLang="en-US" dirty="0"/>
              <a:t>路</a:t>
            </a:r>
            <a:r>
              <a:rPr lang="en-US" altLang="zh-TW" dirty="0"/>
              <a:t>15:10 </a:t>
            </a:r>
            <a:r>
              <a:rPr lang="zh-TW" altLang="en-US" dirty="0"/>
              <a:t>我告訴你們、一個罪人悔改、在上帝的使者面前、也是這樣為他歡喜。</a:t>
            </a:r>
            <a:endParaRPr lang="en-US" altLang="zh-TW" dirty="0"/>
          </a:p>
          <a:p>
            <a:endParaRPr lang="en-US" dirty="0"/>
          </a:p>
        </p:txBody>
      </p:sp>
      <p:pic>
        <p:nvPicPr>
          <p:cNvPr id="5" name="Picture 4">
            <a:extLst>
              <a:ext uri="{FF2B5EF4-FFF2-40B4-BE49-F238E27FC236}">
                <a16:creationId xmlns:a16="http://schemas.microsoft.com/office/drawing/2014/main" xmlns="" id="{BEFABA7B-0A4F-4ABA-9F40-2B423FC061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3652" y="1362974"/>
            <a:ext cx="6688347" cy="5495026"/>
          </a:xfrm>
          <a:prstGeom prst="rect">
            <a:avLst/>
          </a:prstGeom>
        </p:spPr>
      </p:pic>
    </p:spTree>
    <p:extLst>
      <p:ext uri="{BB962C8B-B14F-4D97-AF65-F5344CB8AC3E}">
        <p14:creationId xmlns:p14="http://schemas.microsoft.com/office/powerpoint/2010/main" val="31155250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ADD257-000E-45B6-BEEA-1FB6233E3984}"/>
              </a:ext>
            </a:extLst>
          </p:cNvPr>
          <p:cNvSpPr>
            <a:spLocks noGrp="1"/>
          </p:cNvSpPr>
          <p:nvPr>
            <p:ph type="title"/>
          </p:nvPr>
        </p:nvSpPr>
        <p:spPr/>
        <p:txBody>
          <a:bodyPr/>
          <a:lstStyle/>
          <a:p>
            <a:r>
              <a:rPr lang="zh-CN" altLang="en-US" b="1" dirty="0"/>
              <a:t>天使提醒我们看不见之世界的真实性</a:t>
            </a:r>
            <a:endParaRPr lang="en-US" dirty="0"/>
          </a:p>
        </p:txBody>
      </p:sp>
      <p:sp>
        <p:nvSpPr>
          <p:cNvPr id="3" name="Content Placeholder 2">
            <a:extLst>
              <a:ext uri="{FF2B5EF4-FFF2-40B4-BE49-F238E27FC236}">
                <a16:creationId xmlns:a16="http://schemas.microsoft.com/office/drawing/2014/main" xmlns="" id="{28D257D0-0614-4AC7-A208-E2E0604DD22F}"/>
              </a:ext>
            </a:extLst>
          </p:cNvPr>
          <p:cNvSpPr>
            <a:spLocks noGrp="1"/>
          </p:cNvSpPr>
          <p:nvPr>
            <p:ph idx="1"/>
          </p:nvPr>
        </p:nvSpPr>
        <p:spPr>
          <a:xfrm>
            <a:off x="838200" y="1510018"/>
            <a:ext cx="7626292" cy="4666945"/>
          </a:xfrm>
        </p:spPr>
        <p:txBody>
          <a:bodyPr/>
          <a:lstStyle/>
          <a:p>
            <a:r>
              <a:rPr lang="zh-TW" altLang="en-US" sz="3600" dirty="0"/>
              <a:t>民</a:t>
            </a:r>
            <a:r>
              <a:rPr lang="en-US" altLang="zh-TW" sz="3600" dirty="0"/>
              <a:t>22:31 </a:t>
            </a:r>
            <a:r>
              <a:rPr lang="zh-TW" altLang="en-US" sz="3600" dirty="0"/>
              <a:t>當時、耶和華使巴蘭的眼目明亮、他就看見耶和華的使者站在路上、手裡有拔出 來的刀．巴蘭便低頭俯伏在地。</a:t>
            </a:r>
            <a:endParaRPr lang="en-US" altLang="zh-TW" sz="3600" dirty="0"/>
          </a:p>
          <a:p>
            <a:r>
              <a:rPr lang="en-US" sz="3600" dirty="0"/>
              <a:t>Numbers 22:31 </a:t>
            </a:r>
            <a:r>
              <a:rPr lang="en-US" sz="3600" b="1" baseline="30000" dirty="0"/>
              <a:t> </a:t>
            </a:r>
            <a:r>
              <a:rPr lang="en-US" sz="3600" dirty="0"/>
              <a:t>Then the </a:t>
            </a:r>
            <a:r>
              <a:rPr lang="en-US" sz="3600" cap="small" dirty="0"/>
              <a:t>Lord</a:t>
            </a:r>
            <a:r>
              <a:rPr lang="en-US" sz="3600" dirty="0"/>
              <a:t> opened Balaam’s eyes, and he saw the angel of the </a:t>
            </a:r>
            <a:r>
              <a:rPr lang="en-US" sz="3600" cap="small" dirty="0"/>
              <a:t>Lord</a:t>
            </a:r>
            <a:r>
              <a:rPr lang="en-US" sz="3600" dirty="0"/>
              <a:t> standing in the road with his sword drawn. So he bowed low and fell facedown.</a:t>
            </a:r>
          </a:p>
          <a:p>
            <a:endParaRPr lang="en-US" altLang="zh-TW" sz="3200" dirty="0"/>
          </a:p>
          <a:p>
            <a:endParaRPr lang="en-US" altLang="zh-TW" dirty="0"/>
          </a:p>
        </p:txBody>
      </p:sp>
      <p:pic>
        <p:nvPicPr>
          <p:cNvPr id="4" name="Picture 2" descr="Related image">
            <a:extLst>
              <a:ext uri="{FF2B5EF4-FFF2-40B4-BE49-F238E27FC236}">
                <a16:creationId xmlns:a16="http://schemas.microsoft.com/office/drawing/2014/main" xmlns="" id="{E180C2F5-7AC5-40F7-9C79-82BC5E82D4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4492" y="1289237"/>
            <a:ext cx="3256712" cy="5085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890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ADD257-000E-45B6-BEEA-1FB6233E3984}"/>
              </a:ext>
            </a:extLst>
          </p:cNvPr>
          <p:cNvSpPr>
            <a:spLocks noGrp="1"/>
          </p:cNvSpPr>
          <p:nvPr>
            <p:ph type="title"/>
          </p:nvPr>
        </p:nvSpPr>
        <p:spPr/>
        <p:txBody>
          <a:bodyPr/>
          <a:lstStyle/>
          <a:p>
            <a:r>
              <a:rPr lang="zh-CN" altLang="en-US" b="1" dirty="0"/>
              <a:t>天使提醒我们看不见之世界的真实性</a:t>
            </a:r>
            <a:endParaRPr lang="en-US" dirty="0"/>
          </a:p>
        </p:txBody>
      </p:sp>
      <p:sp>
        <p:nvSpPr>
          <p:cNvPr id="3" name="Content Placeholder 2">
            <a:extLst>
              <a:ext uri="{FF2B5EF4-FFF2-40B4-BE49-F238E27FC236}">
                <a16:creationId xmlns:a16="http://schemas.microsoft.com/office/drawing/2014/main" xmlns="" id="{28D257D0-0614-4AC7-A208-E2E0604DD22F}"/>
              </a:ext>
            </a:extLst>
          </p:cNvPr>
          <p:cNvSpPr>
            <a:spLocks noGrp="1"/>
          </p:cNvSpPr>
          <p:nvPr>
            <p:ph idx="1"/>
          </p:nvPr>
        </p:nvSpPr>
        <p:spPr>
          <a:xfrm>
            <a:off x="526212" y="1492370"/>
            <a:ext cx="7039154" cy="4830791"/>
          </a:xfrm>
        </p:spPr>
        <p:txBody>
          <a:bodyPr>
            <a:normAutofit lnSpcReduction="10000"/>
          </a:bodyPr>
          <a:lstStyle/>
          <a:p>
            <a:r>
              <a:rPr lang="zh-TW" altLang="en-US" sz="3200" dirty="0"/>
              <a:t>王下</a:t>
            </a:r>
            <a:r>
              <a:rPr lang="en-US" altLang="zh-TW" sz="3200" dirty="0"/>
              <a:t>6:17 </a:t>
            </a:r>
            <a:r>
              <a:rPr lang="zh-TW" altLang="en-US" sz="3200" dirty="0"/>
              <a:t>以利沙禱告說、耶和華阿、求你開這少年人的眼目、使他能看見。耶和華開他 的眼目、他就看見滿山有火車火馬圍繞以利沙。</a:t>
            </a:r>
            <a:endParaRPr lang="en-US" altLang="zh-TW" sz="3200" dirty="0"/>
          </a:p>
          <a:p>
            <a:r>
              <a:rPr lang="en-US" dirty="0"/>
              <a:t>2 Kings 6:17 </a:t>
            </a:r>
            <a:r>
              <a:rPr lang="en-US" sz="3600" dirty="0"/>
              <a:t>And Elisha prayed, “Open his eyes, </a:t>
            </a:r>
            <a:r>
              <a:rPr lang="en-US" sz="3600" cap="small" dirty="0"/>
              <a:t>Lord</a:t>
            </a:r>
            <a:r>
              <a:rPr lang="en-US" sz="3600" dirty="0"/>
              <a:t>, so that he may see.” Then the </a:t>
            </a:r>
            <a:r>
              <a:rPr lang="en-US" sz="3600" cap="small" dirty="0"/>
              <a:t>Lord</a:t>
            </a:r>
            <a:r>
              <a:rPr lang="en-US" sz="3600" dirty="0"/>
              <a:t> opened the servant’s eyes, and he looked and saw the hills full of horses and chariots of fire all around Elisha.</a:t>
            </a:r>
          </a:p>
          <a:p>
            <a:endParaRPr lang="en-US" altLang="zh-TW" dirty="0"/>
          </a:p>
        </p:txBody>
      </p:sp>
      <p:pic>
        <p:nvPicPr>
          <p:cNvPr id="5" name="Picture 4">
            <a:extLst>
              <a:ext uri="{FF2B5EF4-FFF2-40B4-BE49-F238E27FC236}">
                <a16:creationId xmlns:a16="http://schemas.microsoft.com/office/drawing/2014/main" xmlns="" id="{6740FAA8-62E4-439C-9F86-B305986ABD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7509" y="1276710"/>
            <a:ext cx="3881257" cy="5322498"/>
          </a:xfrm>
          <a:prstGeom prst="rect">
            <a:avLst/>
          </a:prstGeom>
        </p:spPr>
      </p:pic>
    </p:spTree>
    <p:extLst>
      <p:ext uri="{BB962C8B-B14F-4D97-AF65-F5344CB8AC3E}">
        <p14:creationId xmlns:p14="http://schemas.microsoft.com/office/powerpoint/2010/main" val="26254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CF968D-1E62-4462-AAC4-0B73A16B8BD2}"/>
              </a:ext>
            </a:extLst>
          </p:cNvPr>
          <p:cNvSpPr>
            <a:spLocks noGrp="1"/>
          </p:cNvSpPr>
          <p:nvPr>
            <p:ph type="title"/>
          </p:nvPr>
        </p:nvSpPr>
        <p:spPr/>
        <p:txBody>
          <a:bodyPr/>
          <a:lstStyle/>
          <a:p>
            <a:r>
              <a:rPr lang="zh-CN" altLang="en-US" b="1" dirty="0"/>
              <a:t>我的天使</a:t>
            </a:r>
            <a:endParaRPr lang="en-US" dirty="0"/>
          </a:p>
        </p:txBody>
      </p:sp>
      <p:pic>
        <p:nvPicPr>
          <p:cNvPr id="5" name="Content Placeholder 4">
            <a:extLst>
              <a:ext uri="{FF2B5EF4-FFF2-40B4-BE49-F238E27FC236}">
                <a16:creationId xmlns:a16="http://schemas.microsoft.com/office/drawing/2014/main" xmlns="" id="{F17DEC2C-8447-43E2-A18A-9DB14B0E960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23495" y="1690688"/>
            <a:ext cx="4678392" cy="4960278"/>
          </a:xfrm>
        </p:spPr>
      </p:pic>
      <p:pic>
        <p:nvPicPr>
          <p:cNvPr id="7" name="Picture 6">
            <a:extLst>
              <a:ext uri="{FF2B5EF4-FFF2-40B4-BE49-F238E27FC236}">
                <a16:creationId xmlns:a16="http://schemas.microsoft.com/office/drawing/2014/main" xmlns="" id="{E880D118-AB44-439E-B42B-AF7D88234B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706" y="1690688"/>
            <a:ext cx="6185140" cy="5037916"/>
          </a:xfrm>
          <a:prstGeom prst="rect">
            <a:avLst/>
          </a:prstGeom>
        </p:spPr>
      </p:pic>
    </p:spTree>
    <p:extLst>
      <p:ext uri="{BB962C8B-B14F-4D97-AF65-F5344CB8AC3E}">
        <p14:creationId xmlns:p14="http://schemas.microsoft.com/office/powerpoint/2010/main" val="33775289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33C9FF-4FAB-4454-960B-91B7530AA933}"/>
              </a:ext>
            </a:extLst>
          </p:cNvPr>
          <p:cNvSpPr>
            <a:spLocks noGrp="1"/>
          </p:cNvSpPr>
          <p:nvPr>
            <p:ph type="title"/>
          </p:nvPr>
        </p:nvSpPr>
        <p:spPr/>
        <p:txBody>
          <a:bodyPr/>
          <a:lstStyle/>
          <a:p>
            <a:r>
              <a:rPr lang="zh-CN" altLang="en-US" b="1" dirty="0"/>
              <a:t>天使是我们的榜样</a:t>
            </a:r>
            <a:endParaRPr lang="en-US" dirty="0"/>
          </a:p>
        </p:txBody>
      </p:sp>
      <p:sp>
        <p:nvSpPr>
          <p:cNvPr id="3" name="Content Placeholder 2">
            <a:extLst>
              <a:ext uri="{FF2B5EF4-FFF2-40B4-BE49-F238E27FC236}">
                <a16:creationId xmlns:a16="http://schemas.microsoft.com/office/drawing/2014/main" xmlns="" id="{02335FA0-1B20-451A-BA0A-8BA742F81E57}"/>
              </a:ext>
            </a:extLst>
          </p:cNvPr>
          <p:cNvSpPr>
            <a:spLocks noGrp="1"/>
          </p:cNvSpPr>
          <p:nvPr>
            <p:ph idx="1"/>
          </p:nvPr>
        </p:nvSpPr>
        <p:spPr/>
        <p:txBody>
          <a:bodyPr>
            <a:normAutofit fontScale="92500" lnSpcReduction="10000"/>
          </a:bodyPr>
          <a:lstStyle/>
          <a:p>
            <a:r>
              <a:rPr lang="zh-TW" altLang="en-US" dirty="0"/>
              <a:t>太</a:t>
            </a:r>
            <a:r>
              <a:rPr lang="en-US" altLang="zh-TW" dirty="0"/>
              <a:t>6:10 </a:t>
            </a:r>
            <a:r>
              <a:rPr lang="zh-TW" altLang="en-US" dirty="0"/>
              <a:t>願你的國降臨。願你的旨意行在地上、如同行在天上。</a:t>
            </a:r>
            <a:endParaRPr lang="en-US" altLang="zh-TW" dirty="0"/>
          </a:p>
          <a:p>
            <a:r>
              <a:rPr lang="zh-TW" altLang="en-US" dirty="0"/>
              <a:t>賽</a:t>
            </a:r>
            <a:r>
              <a:rPr lang="en-US" altLang="zh-TW" dirty="0"/>
              <a:t>6:2 </a:t>
            </a:r>
            <a:r>
              <a:rPr lang="zh-TW" altLang="en-US" dirty="0"/>
              <a:t>其上有撒拉弗侍立．各有六個翅膀．用兩個翅膀遮臉、兩個翅膀遮腳、兩個翅膀飛 翔． </a:t>
            </a:r>
            <a:br>
              <a:rPr lang="zh-TW" altLang="en-US" dirty="0"/>
            </a:br>
            <a:r>
              <a:rPr lang="zh-TW" altLang="en-US" dirty="0"/>
              <a:t>賽</a:t>
            </a:r>
            <a:r>
              <a:rPr lang="en-US" altLang="zh-TW" dirty="0"/>
              <a:t>6:3 </a:t>
            </a:r>
            <a:r>
              <a:rPr lang="zh-TW" altLang="en-US" dirty="0"/>
              <a:t>彼此呼喊說、聖哉、聖哉、聖哉、萬軍之耶和華．他的榮光充滿全地。 </a:t>
            </a:r>
            <a:endParaRPr lang="en-US" altLang="zh-TW" dirty="0"/>
          </a:p>
          <a:p>
            <a:r>
              <a:rPr lang="zh-TW" altLang="en-US" dirty="0"/>
              <a:t>啟</a:t>
            </a:r>
            <a:r>
              <a:rPr lang="en-US" altLang="zh-TW" dirty="0"/>
              <a:t>5:11 </a:t>
            </a:r>
            <a:r>
              <a:rPr lang="zh-TW" altLang="en-US" dirty="0"/>
              <a:t>我又看見、且聽見、寶座與活物並長老的周圍、有許多天使的聲音．他們的數目 有千千萬萬． </a:t>
            </a:r>
            <a:br>
              <a:rPr lang="zh-TW" altLang="en-US" dirty="0"/>
            </a:br>
            <a:r>
              <a:rPr lang="zh-TW" altLang="en-US" dirty="0"/>
              <a:t>啟</a:t>
            </a:r>
            <a:r>
              <a:rPr lang="en-US" altLang="zh-TW" dirty="0"/>
              <a:t>5:12 </a:t>
            </a:r>
            <a:r>
              <a:rPr lang="zh-TW" altLang="en-US" dirty="0"/>
              <a:t>大聲說、曾被殺的羔羊、是配得權柄、豐富、智慧、能力、尊貴、榮耀、頌讚的 。 </a:t>
            </a:r>
            <a:br>
              <a:rPr lang="zh-TW" altLang="en-US" dirty="0"/>
            </a:br>
            <a:r>
              <a:rPr lang="zh-TW" altLang="en-US" dirty="0"/>
              <a:t>啟</a:t>
            </a:r>
            <a:r>
              <a:rPr lang="en-US" altLang="zh-TW" dirty="0"/>
              <a:t>5:13 </a:t>
            </a:r>
            <a:r>
              <a:rPr lang="zh-TW" altLang="en-US" dirty="0"/>
              <a:t>我又聽見、在天上、地上、地底下、滄海裡、和天地間一切所有被造之物、都說 、但願頌讚、尊貴、榮耀、權勢、都歸給坐寶座的和羔羊、直到永永遠遠。 </a:t>
            </a:r>
            <a:endParaRPr lang="en-US" dirty="0"/>
          </a:p>
        </p:txBody>
      </p:sp>
    </p:spTree>
    <p:extLst>
      <p:ext uri="{BB962C8B-B14F-4D97-AF65-F5344CB8AC3E}">
        <p14:creationId xmlns:p14="http://schemas.microsoft.com/office/powerpoint/2010/main" val="7915206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AC418A-BAB0-43B0-AB28-2122B1660C70}"/>
              </a:ext>
            </a:extLst>
          </p:cNvPr>
          <p:cNvSpPr>
            <a:spLocks noGrp="1"/>
          </p:cNvSpPr>
          <p:nvPr>
            <p:ph type="title"/>
          </p:nvPr>
        </p:nvSpPr>
        <p:spPr>
          <a:xfrm>
            <a:off x="838199" y="365126"/>
            <a:ext cx="9901688" cy="1023728"/>
          </a:xfrm>
        </p:spPr>
        <p:txBody>
          <a:bodyPr>
            <a:normAutofit/>
          </a:bodyPr>
          <a:lstStyle/>
          <a:p>
            <a:r>
              <a:rPr lang="zh-CN" altLang="en-US" sz="3200" b="1" dirty="0"/>
              <a:t>天使执行神的计划 </a:t>
            </a:r>
            <a:r>
              <a:rPr lang="en-US" altLang="zh-CN" sz="3200" b="1" dirty="0"/>
              <a:t>Daniel 10:13; 2 Samuel 24:16-17 </a:t>
            </a:r>
            <a:endParaRPr lang="en-US" sz="3200" dirty="0"/>
          </a:p>
        </p:txBody>
      </p:sp>
      <p:pic>
        <p:nvPicPr>
          <p:cNvPr id="4" name="Picture 2" descr="From the Biblical tale, Jacob wrestles with an Angel">
            <a:extLst>
              <a:ext uri="{FF2B5EF4-FFF2-40B4-BE49-F238E27FC236}">
                <a16:creationId xmlns:a16="http://schemas.microsoft.com/office/drawing/2014/main" xmlns="" id="{113EE142-D129-4E6E-B3CF-08DA9520FB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1492370"/>
            <a:ext cx="4811376" cy="4684593"/>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4">
            <a:extLst>
              <a:ext uri="{FF2B5EF4-FFF2-40B4-BE49-F238E27FC236}">
                <a16:creationId xmlns:a16="http://schemas.microsoft.com/office/drawing/2014/main" xmlns="" id="{53A94050-BD79-4A7A-862F-14DEDE54F6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3945" y="1492370"/>
            <a:ext cx="4324350" cy="4684593"/>
          </a:xfrm>
          <a:prstGeom prst="rect">
            <a:avLst/>
          </a:prstGeom>
        </p:spPr>
      </p:pic>
    </p:spTree>
    <p:extLst>
      <p:ext uri="{BB962C8B-B14F-4D97-AF65-F5344CB8AC3E}">
        <p14:creationId xmlns:p14="http://schemas.microsoft.com/office/powerpoint/2010/main" val="28553191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E7B944-A1C9-4EF1-AAAB-E53025B28A9D}"/>
              </a:ext>
            </a:extLst>
          </p:cNvPr>
          <p:cNvSpPr>
            <a:spLocks noGrp="1"/>
          </p:cNvSpPr>
          <p:nvPr>
            <p:ph type="title"/>
          </p:nvPr>
        </p:nvSpPr>
        <p:spPr>
          <a:xfrm>
            <a:off x="173966" y="365125"/>
            <a:ext cx="7729268" cy="1006475"/>
          </a:xfrm>
        </p:spPr>
        <p:txBody>
          <a:bodyPr>
            <a:normAutofit/>
          </a:bodyPr>
          <a:lstStyle/>
          <a:p>
            <a:r>
              <a:rPr lang="zh-CN" altLang="en-US" b="1" dirty="0"/>
              <a:t>天使的能力</a:t>
            </a:r>
            <a:r>
              <a:rPr lang="en-US" altLang="zh-CN" b="1" dirty="0"/>
              <a:t>:  </a:t>
            </a:r>
            <a:r>
              <a:rPr lang="zh-CN" altLang="en-US" b="1" dirty="0"/>
              <a:t>执行神的计划</a:t>
            </a:r>
            <a:endParaRPr lang="en-US" dirty="0"/>
          </a:p>
        </p:txBody>
      </p:sp>
      <p:pic>
        <p:nvPicPr>
          <p:cNvPr id="9218" name="Picture 2" descr="Related image">
            <a:extLst>
              <a:ext uri="{FF2B5EF4-FFF2-40B4-BE49-F238E27FC236}">
                <a16:creationId xmlns:a16="http://schemas.microsoft.com/office/drawing/2014/main" xmlns="" id="{24527103-FD33-4606-B214-3FC5A88FF33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28468" y="1639020"/>
            <a:ext cx="5436568" cy="50205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13E65449-F382-498C-A40A-51920D95A5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3004" y="8626"/>
            <a:ext cx="4375030" cy="6849374"/>
          </a:xfrm>
          <a:prstGeom prst="rect">
            <a:avLst/>
          </a:prstGeom>
        </p:spPr>
      </p:pic>
    </p:spTree>
    <p:extLst>
      <p:ext uri="{BB962C8B-B14F-4D97-AF65-F5344CB8AC3E}">
        <p14:creationId xmlns:p14="http://schemas.microsoft.com/office/powerpoint/2010/main" val="30721049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E24F78-CB33-4E15-8AFC-9F10540FDAF2}"/>
              </a:ext>
            </a:extLst>
          </p:cNvPr>
          <p:cNvSpPr>
            <a:spLocks noGrp="1"/>
          </p:cNvSpPr>
          <p:nvPr>
            <p:ph type="title"/>
          </p:nvPr>
        </p:nvSpPr>
        <p:spPr>
          <a:xfrm>
            <a:off x="396815" y="365125"/>
            <a:ext cx="10187795" cy="928837"/>
          </a:xfrm>
        </p:spPr>
        <p:txBody>
          <a:bodyPr>
            <a:normAutofit/>
          </a:bodyPr>
          <a:lstStyle/>
          <a:p>
            <a:r>
              <a:rPr lang="zh-CN" altLang="en-US" b="1" dirty="0"/>
              <a:t>天使执行神的计划 </a:t>
            </a:r>
            <a:r>
              <a:rPr lang="en-US" altLang="zh-CN" b="1" dirty="0"/>
              <a:t>Act 12:23; 12:6-11</a:t>
            </a:r>
            <a:endParaRPr lang="en-US" dirty="0"/>
          </a:p>
        </p:txBody>
      </p:sp>
      <p:pic>
        <p:nvPicPr>
          <p:cNvPr id="10" name="Content Placeholder 9">
            <a:extLst>
              <a:ext uri="{FF2B5EF4-FFF2-40B4-BE49-F238E27FC236}">
                <a16:creationId xmlns:a16="http://schemas.microsoft.com/office/drawing/2014/main" xmlns="" id="{46158152-9F7C-4853-A73D-5A59F46213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2642" y="1532327"/>
            <a:ext cx="4408097" cy="4851220"/>
          </a:xfrm>
        </p:spPr>
      </p:pic>
      <p:pic>
        <p:nvPicPr>
          <p:cNvPr id="11" name="Content Placeholder 4">
            <a:extLst>
              <a:ext uri="{FF2B5EF4-FFF2-40B4-BE49-F238E27FC236}">
                <a16:creationId xmlns:a16="http://schemas.microsoft.com/office/drawing/2014/main" xmlns="" id="{99F417AE-7EB6-466B-989A-079BF9F008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6513" y="1532326"/>
            <a:ext cx="4666891" cy="4704572"/>
          </a:xfrm>
          <a:prstGeom prst="rect">
            <a:avLst/>
          </a:prstGeom>
        </p:spPr>
      </p:pic>
    </p:spTree>
    <p:extLst>
      <p:ext uri="{BB962C8B-B14F-4D97-AF65-F5344CB8AC3E}">
        <p14:creationId xmlns:p14="http://schemas.microsoft.com/office/powerpoint/2010/main" val="41277018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C19FA4-7BD2-4D6A-B2B4-2C64D7CF6E9C}"/>
              </a:ext>
            </a:extLst>
          </p:cNvPr>
          <p:cNvSpPr>
            <a:spLocks noGrp="1"/>
          </p:cNvSpPr>
          <p:nvPr>
            <p:ph type="title"/>
          </p:nvPr>
        </p:nvSpPr>
        <p:spPr/>
        <p:txBody>
          <a:bodyPr>
            <a:normAutofit/>
          </a:bodyPr>
          <a:lstStyle/>
          <a:p>
            <a:r>
              <a:rPr lang="zh-CN" altLang="en-US" sz="4000" b="1" dirty="0"/>
              <a:t>天使执行神的计划 </a:t>
            </a:r>
            <a:r>
              <a:rPr lang="en-US" altLang="zh-CN" sz="4000" b="1" dirty="0"/>
              <a:t>Revelation 18:21 ;16:1</a:t>
            </a:r>
            <a:endParaRPr lang="en-US" sz="4000" dirty="0"/>
          </a:p>
        </p:txBody>
      </p:sp>
      <p:pic>
        <p:nvPicPr>
          <p:cNvPr id="7" name="Picture 6">
            <a:extLst>
              <a:ext uri="{FF2B5EF4-FFF2-40B4-BE49-F238E27FC236}">
                <a16:creationId xmlns:a16="http://schemas.microsoft.com/office/drawing/2014/main" xmlns="" id="{4FC2DD6F-8869-428D-BB65-5DDAB53EC5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355" y="1690688"/>
            <a:ext cx="5115463" cy="4373681"/>
          </a:xfrm>
          <a:prstGeom prst="rect">
            <a:avLst/>
          </a:prstGeom>
        </p:spPr>
      </p:pic>
      <p:pic>
        <p:nvPicPr>
          <p:cNvPr id="11" name="Picture 2" descr="The 2nd Angel poured out his Vial upon the Sea ">
            <a:extLst>
              <a:ext uri="{FF2B5EF4-FFF2-40B4-BE49-F238E27FC236}">
                <a16:creationId xmlns:a16="http://schemas.microsoft.com/office/drawing/2014/main" xmlns="" id="{95D0926B-0540-4175-B6BD-AF52E857E7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2426" y="1613140"/>
            <a:ext cx="3930042" cy="4563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1349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49F81D-EDA9-4048-8C08-E1EA3EAEF445}"/>
              </a:ext>
            </a:extLst>
          </p:cNvPr>
          <p:cNvSpPr>
            <a:spLocks noGrp="1"/>
          </p:cNvSpPr>
          <p:nvPr>
            <p:ph type="title"/>
          </p:nvPr>
        </p:nvSpPr>
        <p:spPr/>
        <p:txBody>
          <a:bodyPr/>
          <a:lstStyle/>
          <a:p>
            <a:r>
              <a:rPr lang="zh-CN" altLang="en-US" b="1" dirty="0"/>
              <a:t>我们与天使的关系</a:t>
            </a:r>
            <a:endParaRPr lang="en-US" dirty="0"/>
          </a:p>
        </p:txBody>
      </p:sp>
      <p:sp>
        <p:nvSpPr>
          <p:cNvPr id="3" name="Content Placeholder 2">
            <a:extLst>
              <a:ext uri="{FF2B5EF4-FFF2-40B4-BE49-F238E27FC236}">
                <a16:creationId xmlns:a16="http://schemas.microsoft.com/office/drawing/2014/main" xmlns="" id="{C38A0F21-035D-489C-B829-E83D23EDCEAD}"/>
              </a:ext>
            </a:extLst>
          </p:cNvPr>
          <p:cNvSpPr>
            <a:spLocks noGrp="1"/>
          </p:cNvSpPr>
          <p:nvPr>
            <p:ph idx="1"/>
          </p:nvPr>
        </p:nvSpPr>
        <p:spPr/>
        <p:txBody>
          <a:bodyPr/>
          <a:lstStyle/>
          <a:p>
            <a:r>
              <a:rPr lang="zh-CN" altLang="en-US" b="1" dirty="0"/>
              <a:t>在生活中留意天使的存在</a:t>
            </a:r>
            <a:endParaRPr lang="en-US" altLang="zh-CN" b="1" dirty="0"/>
          </a:p>
          <a:p>
            <a:r>
              <a:rPr lang="zh-CN" altLang="en-US" b="1" dirty="0"/>
              <a:t>小心与天使的关系</a:t>
            </a:r>
            <a:endParaRPr lang="en-US" altLang="zh-CN" b="1" dirty="0"/>
          </a:p>
          <a:p>
            <a:r>
              <a:rPr lang="zh-CN" altLang="en-US" b="1" dirty="0"/>
              <a:t>今天天使会向人显现吗？</a:t>
            </a:r>
            <a:endParaRPr lang="en-US" dirty="0"/>
          </a:p>
        </p:txBody>
      </p:sp>
    </p:spTree>
    <p:extLst>
      <p:ext uri="{BB962C8B-B14F-4D97-AF65-F5344CB8AC3E}">
        <p14:creationId xmlns:p14="http://schemas.microsoft.com/office/powerpoint/2010/main" val="3357121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389F38-73C9-4A60-86C2-53922569A02B}"/>
              </a:ext>
            </a:extLst>
          </p:cNvPr>
          <p:cNvSpPr>
            <a:spLocks noGrp="1"/>
          </p:cNvSpPr>
          <p:nvPr>
            <p:ph type="title"/>
          </p:nvPr>
        </p:nvSpPr>
        <p:spPr/>
        <p:txBody>
          <a:bodyPr/>
          <a:lstStyle/>
          <a:p>
            <a:r>
              <a:rPr lang="en-US" dirty="0"/>
              <a:t>Jim’s Angels </a:t>
            </a:r>
            <a:r>
              <a:rPr lang="zh-TW" altLang="en-US" b="1" dirty="0"/>
              <a:t>骑宇航</a:t>
            </a:r>
            <a:r>
              <a:rPr lang="zh-TW" altLang="en-US" dirty="0"/>
              <a:t> </a:t>
            </a:r>
            <a:r>
              <a:rPr lang="zh-CN" altLang="en-US" b="1" dirty="0"/>
              <a:t>的天使</a:t>
            </a:r>
            <a:endParaRPr lang="en-US" dirty="0"/>
          </a:p>
        </p:txBody>
      </p:sp>
      <p:pic>
        <p:nvPicPr>
          <p:cNvPr id="6" name="Content Placeholder 5">
            <a:extLst>
              <a:ext uri="{FF2B5EF4-FFF2-40B4-BE49-F238E27FC236}">
                <a16:creationId xmlns:a16="http://schemas.microsoft.com/office/drawing/2014/main" xmlns="" id="{552C8804-156D-4B7E-A5C5-9E1214661E6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647701" y="1485899"/>
            <a:ext cx="3723132" cy="50069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xmlns="" id="{EB5D5042-1351-44E3-9DF0-CE3E84DA08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8929" y="1417638"/>
            <a:ext cx="7053072" cy="5167312"/>
          </a:xfrm>
          <a:prstGeom prst="rect">
            <a:avLst/>
          </a:prstGeom>
        </p:spPr>
      </p:pic>
    </p:spTree>
    <p:extLst>
      <p:ext uri="{BB962C8B-B14F-4D97-AF65-F5344CB8AC3E}">
        <p14:creationId xmlns:p14="http://schemas.microsoft.com/office/powerpoint/2010/main" val="2898330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0A6210-753F-4326-9ABD-70B7B2DA3F62}"/>
              </a:ext>
            </a:extLst>
          </p:cNvPr>
          <p:cNvSpPr>
            <a:spLocks noGrp="1"/>
          </p:cNvSpPr>
          <p:nvPr>
            <p:ph type="title"/>
          </p:nvPr>
        </p:nvSpPr>
        <p:spPr>
          <a:xfrm>
            <a:off x="838200" y="365126"/>
            <a:ext cx="10515600" cy="876446"/>
          </a:xfrm>
        </p:spPr>
        <p:txBody>
          <a:bodyPr/>
          <a:lstStyle/>
          <a:p>
            <a:r>
              <a:rPr lang="zh-CN" altLang="en-US" b="1" dirty="0"/>
              <a:t>天使是受造的，属灵的实存</a:t>
            </a:r>
            <a:endParaRPr lang="en-US" dirty="0"/>
          </a:p>
        </p:txBody>
      </p:sp>
      <p:sp>
        <p:nvSpPr>
          <p:cNvPr id="3" name="Content Placeholder 2">
            <a:extLst>
              <a:ext uri="{FF2B5EF4-FFF2-40B4-BE49-F238E27FC236}">
                <a16:creationId xmlns:a16="http://schemas.microsoft.com/office/drawing/2014/main" xmlns="" id="{3446A58B-2F6C-4775-9A08-6F9BF7025798}"/>
              </a:ext>
            </a:extLst>
          </p:cNvPr>
          <p:cNvSpPr>
            <a:spLocks noGrp="1"/>
          </p:cNvSpPr>
          <p:nvPr>
            <p:ph idx="1"/>
          </p:nvPr>
        </p:nvSpPr>
        <p:spPr>
          <a:xfrm>
            <a:off x="838200" y="1241572"/>
            <a:ext cx="10515600" cy="4935391"/>
          </a:xfrm>
        </p:spPr>
        <p:txBody>
          <a:bodyPr/>
          <a:lstStyle/>
          <a:p>
            <a:r>
              <a:rPr lang="zh-TW" altLang="en-US" sz="3600" dirty="0"/>
              <a:t>尼</a:t>
            </a:r>
            <a:r>
              <a:rPr lang="en-US" altLang="zh-TW" sz="3600" dirty="0"/>
              <a:t>9:6 </a:t>
            </a:r>
            <a:r>
              <a:rPr lang="zh-TW" altLang="en-US" sz="3600" dirty="0"/>
              <a:t>你、惟獨你、是耶和華．你</a:t>
            </a:r>
            <a:r>
              <a:rPr lang="zh-TW" altLang="en-US" sz="3600" b="1" i="1" dirty="0"/>
              <a:t>造</a:t>
            </a:r>
            <a:r>
              <a:rPr lang="zh-TW" altLang="en-US" sz="3600" dirty="0"/>
              <a:t>了天、和天上的天、並</a:t>
            </a:r>
            <a:r>
              <a:rPr lang="zh-TW" altLang="en-US" sz="3600" b="1" i="1" dirty="0">
                <a:solidFill>
                  <a:srgbClr val="C00000"/>
                </a:solidFill>
              </a:rPr>
              <a:t>天上的萬象</a:t>
            </a:r>
            <a:r>
              <a:rPr lang="zh-TW" altLang="en-US" sz="3600" dirty="0"/>
              <a:t>、地和地上的萬物 、海和海中所有的、這一切都是你所保存的．天軍也都敬拜你。</a:t>
            </a:r>
            <a:endParaRPr lang="en-US" altLang="zh-TW" sz="3600" dirty="0"/>
          </a:p>
          <a:p>
            <a:r>
              <a:rPr lang="en-US" sz="3200" dirty="0"/>
              <a:t>Nehemiah 9:6 </a:t>
            </a:r>
            <a:r>
              <a:rPr lang="en-US" sz="3600" dirty="0"/>
              <a:t>You alone are the </a:t>
            </a:r>
            <a:r>
              <a:rPr lang="en-US" sz="3600" cap="small" dirty="0"/>
              <a:t>Lord</a:t>
            </a:r>
            <a:r>
              <a:rPr lang="en-US" sz="3600" dirty="0"/>
              <a:t>. You made the heavens, even the highest heavens, and </a:t>
            </a:r>
            <a:r>
              <a:rPr lang="en-US" sz="3600" b="1" dirty="0">
                <a:solidFill>
                  <a:srgbClr val="FF0000"/>
                </a:solidFill>
              </a:rPr>
              <a:t>all their starry host, </a:t>
            </a:r>
            <a:r>
              <a:rPr lang="en-US" sz="3600" dirty="0"/>
              <a:t>the earth and all that is on it, the seas and all that is in them. You give life to everything, and the multitudes of heaven worship you.</a:t>
            </a:r>
          </a:p>
          <a:p>
            <a:endParaRPr lang="en-US" altLang="zh-TW" dirty="0"/>
          </a:p>
        </p:txBody>
      </p:sp>
    </p:spTree>
    <p:extLst>
      <p:ext uri="{BB962C8B-B14F-4D97-AF65-F5344CB8AC3E}">
        <p14:creationId xmlns:p14="http://schemas.microsoft.com/office/powerpoint/2010/main" val="530503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0A6210-753F-4326-9ABD-70B7B2DA3F62}"/>
              </a:ext>
            </a:extLst>
          </p:cNvPr>
          <p:cNvSpPr>
            <a:spLocks noGrp="1"/>
          </p:cNvSpPr>
          <p:nvPr>
            <p:ph type="title"/>
          </p:nvPr>
        </p:nvSpPr>
        <p:spPr>
          <a:xfrm>
            <a:off x="838200" y="365126"/>
            <a:ext cx="10515600" cy="876446"/>
          </a:xfrm>
        </p:spPr>
        <p:txBody>
          <a:bodyPr/>
          <a:lstStyle/>
          <a:p>
            <a:r>
              <a:rPr lang="zh-TW" altLang="en-US" dirty="0"/>
              <a:t>天使的</a:t>
            </a:r>
            <a:r>
              <a:rPr lang="zh-CN" altLang="en-US" b="1" dirty="0"/>
              <a:t>受</a:t>
            </a:r>
            <a:r>
              <a:rPr lang="zh-TW" altLang="en-US" dirty="0"/>
              <a:t>造</a:t>
            </a:r>
            <a:endParaRPr lang="en-US" dirty="0"/>
          </a:p>
        </p:txBody>
      </p:sp>
      <p:sp>
        <p:nvSpPr>
          <p:cNvPr id="3" name="Content Placeholder 2">
            <a:extLst>
              <a:ext uri="{FF2B5EF4-FFF2-40B4-BE49-F238E27FC236}">
                <a16:creationId xmlns:a16="http://schemas.microsoft.com/office/drawing/2014/main" xmlns="" id="{3446A58B-2F6C-4775-9A08-6F9BF7025798}"/>
              </a:ext>
            </a:extLst>
          </p:cNvPr>
          <p:cNvSpPr>
            <a:spLocks noGrp="1"/>
          </p:cNvSpPr>
          <p:nvPr>
            <p:ph idx="1"/>
          </p:nvPr>
        </p:nvSpPr>
        <p:spPr>
          <a:xfrm>
            <a:off x="838200" y="1241572"/>
            <a:ext cx="10515600" cy="4935391"/>
          </a:xfrm>
        </p:spPr>
        <p:txBody>
          <a:bodyPr>
            <a:normAutofit/>
          </a:bodyPr>
          <a:lstStyle/>
          <a:p>
            <a:r>
              <a:rPr lang="zh-TW" altLang="en-US" dirty="0"/>
              <a:t>詩</a:t>
            </a:r>
            <a:r>
              <a:rPr lang="en-US" altLang="zh-TW" dirty="0"/>
              <a:t>148:2 </a:t>
            </a:r>
            <a:r>
              <a:rPr lang="zh-TW" altLang="en-US" dirty="0"/>
              <a:t>他的</a:t>
            </a:r>
            <a:r>
              <a:rPr lang="zh-TW" altLang="en-US" b="1" i="1" dirty="0">
                <a:solidFill>
                  <a:srgbClr val="C00000"/>
                </a:solidFill>
              </a:rPr>
              <a:t>眾使者</a:t>
            </a:r>
            <a:r>
              <a:rPr lang="zh-TW" altLang="en-US" dirty="0"/>
              <a:t>都要讚美他．他的</a:t>
            </a:r>
            <a:r>
              <a:rPr lang="zh-TW" altLang="en-US" b="1" i="1" dirty="0">
                <a:solidFill>
                  <a:srgbClr val="C00000"/>
                </a:solidFill>
              </a:rPr>
              <a:t>諸軍</a:t>
            </a:r>
            <a:r>
              <a:rPr lang="zh-TW" altLang="en-US" dirty="0"/>
              <a:t>都要讚美他。 </a:t>
            </a:r>
            <a:br>
              <a:rPr lang="zh-TW" altLang="en-US" dirty="0"/>
            </a:br>
            <a:r>
              <a:rPr lang="zh-TW" altLang="en-US" dirty="0"/>
              <a:t>詩</a:t>
            </a:r>
            <a:r>
              <a:rPr lang="en-US" altLang="zh-TW" dirty="0"/>
              <a:t>148:3 </a:t>
            </a:r>
            <a:r>
              <a:rPr lang="zh-TW" altLang="en-US" dirty="0"/>
              <a:t>日頭月亮、你們要讚美他．放光的星宿、你們都要讚美他。 </a:t>
            </a:r>
            <a:br>
              <a:rPr lang="zh-TW" altLang="en-US" dirty="0"/>
            </a:br>
            <a:r>
              <a:rPr lang="zh-TW" altLang="en-US" dirty="0"/>
              <a:t>詩</a:t>
            </a:r>
            <a:r>
              <a:rPr lang="en-US" altLang="zh-TW" dirty="0"/>
              <a:t>148:4 </a:t>
            </a:r>
            <a:r>
              <a:rPr lang="zh-TW" altLang="en-US" dirty="0"/>
              <a:t>天上的天、和天上的水、你們都要讚美他。 </a:t>
            </a:r>
            <a:br>
              <a:rPr lang="zh-TW" altLang="en-US" dirty="0"/>
            </a:br>
            <a:r>
              <a:rPr lang="zh-TW" altLang="en-US" dirty="0"/>
              <a:t>詩</a:t>
            </a:r>
            <a:r>
              <a:rPr lang="en-US" altLang="zh-TW" dirty="0"/>
              <a:t>148:5 </a:t>
            </a:r>
            <a:r>
              <a:rPr lang="zh-TW" altLang="en-US" dirty="0"/>
              <a:t>願這些都讚美耶和華的名．因他一吩咐便都</a:t>
            </a:r>
            <a:r>
              <a:rPr lang="zh-TW" altLang="en-US" b="1" i="1" dirty="0">
                <a:solidFill>
                  <a:srgbClr val="C00000"/>
                </a:solidFill>
              </a:rPr>
              <a:t>造成</a:t>
            </a:r>
            <a:r>
              <a:rPr lang="zh-TW" altLang="en-US" dirty="0"/>
              <a:t>。</a:t>
            </a:r>
            <a:endParaRPr lang="en-US" altLang="zh-TW" dirty="0"/>
          </a:p>
          <a:p>
            <a:r>
              <a:rPr lang="en-US" dirty="0"/>
              <a:t>Psalm 148:2-5</a:t>
            </a:r>
          </a:p>
          <a:p>
            <a:r>
              <a:rPr lang="en-US" dirty="0"/>
              <a:t>Praise him, </a:t>
            </a:r>
            <a:r>
              <a:rPr lang="en-US" dirty="0">
                <a:solidFill>
                  <a:srgbClr val="C00000"/>
                </a:solidFill>
              </a:rPr>
              <a:t>all his angels</a:t>
            </a:r>
            <a:r>
              <a:rPr lang="en-US" dirty="0"/>
              <a:t>; praise him, all </a:t>
            </a:r>
            <a:r>
              <a:rPr lang="en-US" dirty="0">
                <a:solidFill>
                  <a:srgbClr val="C00000"/>
                </a:solidFill>
              </a:rPr>
              <a:t>his heavenly hosts</a:t>
            </a:r>
            <a:r>
              <a:rPr lang="en-US" dirty="0"/>
              <a:t>.</a:t>
            </a:r>
            <a:br>
              <a:rPr lang="en-US" dirty="0"/>
            </a:br>
            <a:r>
              <a:rPr lang="en-US" b="1" baseline="30000" dirty="0"/>
              <a:t>3 </a:t>
            </a:r>
            <a:r>
              <a:rPr lang="en-US" dirty="0"/>
              <a:t>Praise him, sun and moon; praise him, all you shining stars.</a:t>
            </a:r>
            <a:br>
              <a:rPr lang="en-US" dirty="0"/>
            </a:br>
            <a:r>
              <a:rPr lang="en-US" b="1" baseline="30000" dirty="0"/>
              <a:t>4 </a:t>
            </a:r>
            <a:r>
              <a:rPr lang="en-US" dirty="0"/>
              <a:t>Praise him, you highest heavens and you waters above the skies.</a:t>
            </a:r>
          </a:p>
          <a:p>
            <a:r>
              <a:rPr lang="en-US" b="1" baseline="30000" dirty="0"/>
              <a:t>5 </a:t>
            </a:r>
            <a:r>
              <a:rPr lang="en-US" dirty="0"/>
              <a:t>Let them praise the name of the </a:t>
            </a:r>
            <a:r>
              <a:rPr lang="en-US" cap="small" dirty="0"/>
              <a:t>Lord</a:t>
            </a:r>
            <a:r>
              <a:rPr lang="en-US" dirty="0"/>
              <a:t>, for at his command they </a:t>
            </a:r>
            <a:r>
              <a:rPr lang="en-US" dirty="0">
                <a:solidFill>
                  <a:srgbClr val="C00000"/>
                </a:solidFill>
              </a:rPr>
              <a:t>were created.</a:t>
            </a:r>
          </a:p>
          <a:p>
            <a:endParaRPr lang="en-US" altLang="zh-TW" dirty="0"/>
          </a:p>
        </p:txBody>
      </p:sp>
    </p:spTree>
    <p:extLst>
      <p:ext uri="{BB962C8B-B14F-4D97-AF65-F5344CB8AC3E}">
        <p14:creationId xmlns:p14="http://schemas.microsoft.com/office/powerpoint/2010/main" val="2324640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F5D5ED-F160-43AE-8764-484818909A6A}"/>
              </a:ext>
            </a:extLst>
          </p:cNvPr>
          <p:cNvSpPr>
            <a:spLocks noGrp="1"/>
          </p:cNvSpPr>
          <p:nvPr>
            <p:ph type="title"/>
          </p:nvPr>
        </p:nvSpPr>
        <p:spPr/>
        <p:txBody>
          <a:bodyPr>
            <a:noAutofit/>
          </a:bodyPr>
          <a:lstStyle/>
          <a:p>
            <a:r>
              <a:rPr lang="zh-TW" altLang="en-US" sz="3200" dirty="0"/>
              <a:t>路</a:t>
            </a:r>
            <a:r>
              <a:rPr lang="en-US" altLang="zh-TW" sz="3200" dirty="0"/>
              <a:t>2:13-14 </a:t>
            </a:r>
            <a:r>
              <a:rPr lang="zh-TW" altLang="en-US" sz="3200" dirty="0"/>
              <a:t>忽然有一大隊天兵、同那天使讚美上帝說、 在至高之處榮耀歸與上帝、在地上平安歸與他所喜悅的人。</a:t>
            </a:r>
            <a:r>
              <a:rPr lang="en-US" sz="3200" dirty="0"/>
              <a:t/>
            </a:r>
            <a:br>
              <a:rPr lang="en-US" sz="3200" dirty="0"/>
            </a:br>
            <a:endParaRPr lang="en-US" sz="3200" dirty="0"/>
          </a:p>
        </p:txBody>
      </p:sp>
      <p:pic>
        <p:nvPicPr>
          <p:cNvPr id="5122" name="Picture 2" descr="Image result for bible angel">
            <a:extLst>
              <a:ext uri="{FF2B5EF4-FFF2-40B4-BE49-F238E27FC236}">
                <a16:creationId xmlns:a16="http://schemas.microsoft.com/office/drawing/2014/main" xmlns="" id="{6FB98ED1-2679-4BC4-B56C-F4EDE18A0A0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62378" y="1825625"/>
            <a:ext cx="8203720" cy="43513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07200B1A-A1CE-4B1A-9D0D-7B790C8A147B}"/>
              </a:ext>
            </a:extLst>
          </p:cNvPr>
          <p:cNvSpPr/>
          <p:nvPr/>
        </p:nvSpPr>
        <p:spPr>
          <a:xfrm>
            <a:off x="0" y="1349414"/>
            <a:ext cx="3850547" cy="6850122"/>
          </a:xfrm>
          <a:custGeom>
            <a:avLst/>
            <a:gdLst>
              <a:gd name="connsiteX0" fmla="*/ 0 w 3850547"/>
              <a:gd name="connsiteY0" fmla="*/ 0 h 4955203"/>
              <a:gd name="connsiteX1" fmla="*/ 3850547 w 3850547"/>
              <a:gd name="connsiteY1" fmla="*/ 0 h 4955203"/>
              <a:gd name="connsiteX2" fmla="*/ 3850547 w 3850547"/>
              <a:gd name="connsiteY2" fmla="*/ 4955203 h 4955203"/>
              <a:gd name="connsiteX3" fmla="*/ 0 w 3850547"/>
              <a:gd name="connsiteY3" fmla="*/ 4955203 h 4955203"/>
              <a:gd name="connsiteX4" fmla="*/ 0 w 3850547"/>
              <a:gd name="connsiteY4" fmla="*/ 0 h 4955203"/>
              <a:gd name="connsiteX0" fmla="*/ 0 w 3850547"/>
              <a:gd name="connsiteY0" fmla="*/ 837564 h 5792767"/>
              <a:gd name="connsiteX1" fmla="*/ 2061713 w 3850547"/>
              <a:gd name="connsiteY1" fmla="*/ 0 h 5792767"/>
              <a:gd name="connsiteX2" fmla="*/ 3850547 w 3850547"/>
              <a:gd name="connsiteY2" fmla="*/ 837564 h 5792767"/>
              <a:gd name="connsiteX3" fmla="*/ 3850547 w 3850547"/>
              <a:gd name="connsiteY3" fmla="*/ 5792767 h 5792767"/>
              <a:gd name="connsiteX4" fmla="*/ 0 w 3850547"/>
              <a:gd name="connsiteY4" fmla="*/ 5792767 h 5792767"/>
              <a:gd name="connsiteX5" fmla="*/ 0 w 3850547"/>
              <a:gd name="connsiteY5" fmla="*/ 837564 h 5792767"/>
              <a:gd name="connsiteX0" fmla="*/ 0 w 3850547"/>
              <a:gd name="connsiteY0" fmla="*/ 1312129 h 6267332"/>
              <a:gd name="connsiteX1" fmla="*/ 2061713 w 3850547"/>
              <a:gd name="connsiteY1" fmla="*/ 474565 h 6267332"/>
              <a:gd name="connsiteX2" fmla="*/ 2139351 w 3850547"/>
              <a:gd name="connsiteY2" fmla="*/ 112 h 6267332"/>
              <a:gd name="connsiteX3" fmla="*/ 3850547 w 3850547"/>
              <a:gd name="connsiteY3" fmla="*/ 1312129 h 6267332"/>
              <a:gd name="connsiteX4" fmla="*/ 3850547 w 3850547"/>
              <a:gd name="connsiteY4" fmla="*/ 6267332 h 6267332"/>
              <a:gd name="connsiteX5" fmla="*/ 0 w 3850547"/>
              <a:gd name="connsiteY5" fmla="*/ 6267332 h 6267332"/>
              <a:gd name="connsiteX6" fmla="*/ 0 w 3850547"/>
              <a:gd name="connsiteY6" fmla="*/ 1312129 h 6267332"/>
              <a:gd name="connsiteX0" fmla="*/ 0 w 3850547"/>
              <a:gd name="connsiteY0" fmla="*/ 1605385 h 6560588"/>
              <a:gd name="connsiteX1" fmla="*/ 2061713 w 3850547"/>
              <a:gd name="connsiteY1" fmla="*/ 767821 h 6560588"/>
              <a:gd name="connsiteX2" fmla="*/ 2087592 w 3850547"/>
              <a:gd name="connsiteY2" fmla="*/ 70 h 6560588"/>
              <a:gd name="connsiteX3" fmla="*/ 3850547 w 3850547"/>
              <a:gd name="connsiteY3" fmla="*/ 1605385 h 6560588"/>
              <a:gd name="connsiteX4" fmla="*/ 3850547 w 3850547"/>
              <a:gd name="connsiteY4" fmla="*/ 6560588 h 6560588"/>
              <a:gd name="connsiteX5" fmla="*/ 0 w 3850547"/>
              <a:gd name="connsiteY5" fmla="*/ 6560588 h 6560588"/>
              <a:gd name="connsiteX6" fmla="*/ 0 w 3850547"/>
              <a:gd name="connsiteY6" fmla="*/ 1605385 h 6560588"/>
              <a:gd name="connsiteX0" fmla="*/ 0 w 3850547"/>
              <a:gd name="connsiteY0" fmla="*/ 1605693 h 6560896"/>
              <a:gd name="connsiteX1" fmla="*/ 2061713 w 3850547"/>
              <a:gd name="connsiteY1" fmla="*/ 768129 h 6560896"/>
              <a:gd name="connsiteX2" fmla="*/ 2087592 w 3850547"/>
              <a:gd name="connsiteY2" fmla="*/ 378 h 6560896"/>
              <a:gd name="connsiteX3" fmla="*/ 3850547 w 3850547"/>
              <a:gd name="connsiteY3" fmla="*/ 1605693 h 6560896"/>
              <a:gd name="connsiteX4" fmla="*/ 3850547 w 3850547"/>
              <a:gd name="connsiteY4" fmla="*/ 6560896 h 6560896"/>
              <a:gd name="connsiteX5" fmla="*/ 0 w 3850547"/>
              <a:gd name="connsiteY5" fmla="*/ 6560896 h 6560896"/>
              <a:gd name="connsiteX6" fmla="*/ 0 w 3850547"/>
              <a:gd name="connsiteY6" fmla="*/ 1605693 h 6560896"/>
              <a:gd name="connsiteX0" fmla="*/ 0 w 3850547"/>
              <a:gd name="connsiteY0" fmla="*/ 1810982 h 6766185"/>
              <a:gd name="connsiteX1" fmla="*/ 310551 w 3850547"/>
              <a:gd name="connsiteY1" fmla="*/ 15886 h 6766185"/>
              <a:gd name="connsiteX2" fmla="*/ 2087592 w 3850547"/>
              <a:gd name="connsiteY2" fmla="*/ 205667 h 6766185"/>
              <a:gd name="connsiteX3" fmla="*/ 3850547 w 3850547"/>
              <a:gd name="connsiteY3" fmla="*/ 1810982 h 6766185"/>
              <a:gd name="connsiteX4" fmla="*/ 3850547 w 3850547"/>
              <a:gd name="connsiteY4" fmla="*/ 6766185 h 6766185"/>
              <a:gd name="connsiteX5" fmla="*/ 0 w 3850547"/>
              <a:gd name="connsiteY5" fmla="*/ 6766185 h 6766185"/>
              <a:gd name="connsiteX6" fmla="*/ 0 w 3850547"/>
              <a:gd name="connsiteY6" fmla="*/ 1810982 h 6766185"/>
              <a:gd name="connsiteX0" fmla="*/ 0 w 3850547"/>
              <a:gd name="connsiteY0" fmla="*/ 1894919 h 6850122"/>
              <a:gd name="connsiteX1" fmla="*/ 310551 w 3850547"/>
              <a:gd name="connsiteY1" fmla="*/ 99823 h 6850122"/>
              <a:gd name="connsiteX2" fmla="*/ 3347049 w 3850547"/>
              <a:gd name="connsiteY2" fmla="*/ 142955 h 6850122"/>
              <a:gd name="connsiteX3" fmla="*/ 3850547 w 3850547"/>
              <a:gd name="connsiteY3" fmla="*/ 1894919 h 6850122"/>
              <a:gd name="connsiteX4" fmla="*/ 3850547 w 3850547"/>
              <a:gd name="connsiteY4" fmla="*/ 6850122 h 6850122"/>
              <a:gd name="connsiteX5" fmla="*/ 0 w 3850547"/>
              <a:gd name="connsiteY5" fmla="*/ 6850122 h 6850122"/>
              <a:gd name="connsiteX6" fmla="*/ 0 w 3850547"/>
              <a:gd name="connsiteY6" fmla="*/ 1894919 h 685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0547" h="6850122">
                <a:moveTo>
                  <a:pt x="0" y="1894919"/>
                </a:moveTo>
                <a:cubicBezTo>
                  <a:pt x="701615" y="1888901"/>
                  <a:pt x="-391064" y="105841"/>
                  <a:pt x="310551" y="99823"/>
                </a:cubicBezTo>
                <a:cubicBezTo>
                  <a:pt x="339306" y="108449"/>
                  <a:pt x="2757050" y="-156228"/>
                  <a:pt x="3347049" y="142955"/>
                </a:cubicBezTo>
                <a:cubicBezTo>
                  <a:pt x="3937048" y="442138"/>
                  <a:pt x="3262895" y="1359814"/>
                  <a:pt x="3850547" y="1894919"/>
                </a:cubicBezTo>
                <a:lnTo>
                  <a:pt x="3850547" y="6850122"/>
                </a:lnTo>
                <a:lnTo>
                  <a:pt x="0" y="6850122"/>
                </a:lnTo>
                <a:lnTo>
                  <a:pt x="0" y="1894919"/>
                </a:lnTo>
                <a:close/>
              </a:path>
            </a:pathLst>
          </a:custGeom>
        </p:spPr>
        <p:txBody>
          <a:bodyPr wrap="square">
            <a:spAutoFit/>
          </a:bodyPr>
          <a:lstStyle/>
          <a:p>
            <a:r>
              <a:rPr lang="en-US" dirty="0">
                <a:solidFill>
                  <a:srgbClr val="000000"/>
                </a:solidFill>
                <a:latin typeface="Helvetica Neue"/>
              </a:rPr>
              <a:t>Luke 2:13-14</a:t>
            </a:r>
          </a:p>
          <a:p>
            <a:r>
              <a:rPr lang="en-US" b="1" baseline="30000" dirty="0"/>
              <a:t>13</a:t>
            </a:r>
            <a:r>
              <a:rPr lang="en-US" sz="2800" b="1" baseline="30000" dirty="0"/>
              <a:t> </a:t>
            </a:r>
            <a:r>
              <a:rPr lang="en-US" sz="2800" dirty="0"/>
              <a:t>Suddenly a great company of the heavenly host appeared with the angel, praising God and saying,</a:t>
            </a:r>
          </a:p>
          <a:p>
            <a:r>
              <a:rPr lang="en-US" sz="2800" b="1" baseline="30000" dirty="0"/>
              <a:t>14 </a:t>
            </a:r>
            <a:r>
              <a:rPr lang="en-US" sz="2800" dirty="0"/>
              <a:t>“Glory to God in the highest heaven,</a:t>
            </a:r>
            <a:br>
              <a:rPr lang="en-US" sz="2800" dirty="0"/>
            </a:br>
            <a:r>
              <a:rPr lang="en-US" sz="2800" dirty="0"/>
              <a:t>    and on earth peace to those on whom his favor rests.”</a:t>
            </a:r>
          </a:p>
          <a:p>
            <a:endParaRPr lang="en-US" b="0" i="0" dirty="0">
              <a:solidFill>
                <a:srgbClr val="000000"/>
              </a:solidFill>
              <a:effectLst/>
              <a:latin typeface="Helvetica Neue"/>
            </a:endParaRPr>
          </a:p>
        </p:txBody>
      </p:sp>
      <p:sp>
        <p:nvSpPr>
          <p:cNvPr id="4" name="Rectangle 3">
            <a:extLst>
              <a:ext uri="{FF2B5EF4-FFF2-40B4-BE49-F238E27FC236}">
                <a16:creationId xmlns:a16="http://schemas.microsoft.com/office/drawing/2014/main" xmlns="" id="{50008A20-29FF-4377-9A90-0C51D33044BA}"/>
              </a:ext>
            </a:extLst>
          </p:cNvPr>
          <p:cNvSpPr/>
          <p:nvPr/>
        </p:nvSpPr>
        <p:spPr>
          <a:xfrm>
            <a:off x="9092242" y="3244334"/>
            <a:ext cx="1837425" cy="1815882"/>
          </a:xfrm>
          <a:prstGeom prst="rect">
            <a:avLst/>
          </a:prstGeom>
        </p:spPr>
        <p:txBody>
          <a:bodyPr wrap="square">
            <a:spAutoFit/>
          </a:bodyPr>
          <a:lstStyle/>
          <a:p>
            <a:r>
              <a:rPr lang="zh-CN" altLang="en-US" sz="2800" b="1" dirty="0"/>
              <a:t>天使</a:t>
            </a:r>
            <a:r>
              <a:rPr lang="zh-CN" altLang="en-US" sz="2800" b="1" dirty="0">
                <a:solidFill>
                  <a:srgbClr val="454545"/>
                </a:solidFill>
                <a:latin typeface=".PingFangSC-Medium"/>
              </a:rPr>
              <a:t>有道德的判断力和高度的智慧</a:t>
            </a:r>
            <a:endParaRPr lang="en-US" sz="2800" dirty="0"/>
          </a:p>
        </p:txBody>
      </p:sp>
    </p:spTree>
    <p:extLst>
      <p:ext uri="{BB962C8B-B14F-4D97-AF65-F5344CB8AC3E}">
        <p14:creationId xmlns:p14="http://schemas.microsoft.com/office/powerpoint/2010/main" val="1654124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F68129-0166-4920-863E-8C81527B3470}"/>
              </a:ext>
            </a:extLst>
          </p:cNvPr>
          <p:cNvSpPr>
            <a:spLocks noGrp="1"/>
          </p:cNvSpPr>
          <p:nvPr>
            <p:ph type="title"/>
          </p:nvPr>
        </p:nvSpPr>
        <p:spPr>
          <a:xfrm>
            <a:off x="838200" y="365125"/>
            <a:ext cx="10515600" cy="928837"/>
          </a:xfrm>
        </p:spPr>
        <p:txBody>
          <a:bodyPr/>
          <a:lstStyle/>
          <a:p>
            <a:r>
              <a:rPr lang="zh-TW" altLang="en-US" dirty="0"/>
              <a:t>天使</a:t>
            </a:r>
            <a:r>
              <a:rPr lang="zh-CN" altLang="en-US" b="1" dirty="0"/>
              <a:t>没有物质的身体</a:t>
            </a:r>
            <a:r>
              <a:rPr lang="en-US" altLang="zh-CN" b="1" dirty="0"/>
              <a:t> (</a:t>
            </a:r>
            <a:r>
              <a:rPr lang="zh-TW" altLang="en-US" dirty="0"/>
              <a:t>路</a:t>
            </a:r>
            <a:r>
              <a:rPr lang="en-US" altLang="zh-TW" dirty="0"/>
              <a:t>24:39 Luke 24:39)</a:t>
            </a:r>
            <a:r>
              <a:rPr lang="en-US" altLang="zh-CN" b="1" dirty="0"/>
              <a:t> </a:t>
            </a:r>
            <a:endParaRPr lang="en-US" dirty="0"/>
          </a:p>
        </p:txBody>
      </p:sp>
      <p:sp>
        <p:nvSpPr>
          <p:cNvPr id="3" name="Content Placeholder 2">
            <a:extLst>
              <a:ext uri="{FF2B5EF4-FFF2-40B4-BE49-F238E27FC236}">
                <a16:creationId xmlns:a16="http://schemas.microsoft.com/office/drawing/2014/main" xmlns="" id="{08BAA0D0-E9A4-48AB-8E2D-39D8EB97B6A1}"/>
              </a:ext>
            </a:extLst>
          </p:cNvPr>
          <p:cNvSpPr>
            <a:spLocks noGrp="1"/>
          </p:cNvSpPr>
          <p:nvPr>
            <p:ph idx="1"/>
          </p:nvPr>
        </p:nvSpPr>
        <p:spPr>
          <a:xfrm>
            <a:off x="838200" y="1825625"/>
            <a:ext cx="6175075" cy="4351338"/>
          </a:xfrm>
        </p:spPr>
        <p:txBody>
          <a:bodyPr/>
          <a:lstStyle/>
          <a:p>
            <a:r>
              <a:rPr lang="zh-TW" altLang="en-US" dirty="0"/>
              <a:t>路</a:t>
            </a:r>
            <a:r>
              <a:rPr lang="en-US" altLang="zh-TW" dirty="0"/>
              <a:t>24:39 </a:t>
            </a:r>
            <a:r>
              <a:rPr lang="zh-TW" altLang="en-US" dirty="0"/>
              <a:t>你們看我的手、我的腳、就知道實在是我了．摸我看看．魂無骨無肉、你們看我 是有的。</a:t>
            </a:r>
            <a:endParaRPr lang="en-US" altLang="zh-TW" dirty="0"/>
          </a:p>
          <a:p>
            <a:r>
              <a:rPr lang="en-US" dirty="0"/>
              <a:t>Luke 24:39 Look at my hands and my feet. It is I myself! Touch me and see; a ghost does not have flesh and bones, as you see I have.”</a:t>
            </a:r>
          </a:p>
          <a:p>
            <a:endParaRPr lang="en-US" dirty="0"/>
          </a:p>
        </p:txBody>
      </p:sp>
      <p:pic>
        <p:nvPicPr>
          <p:cNvPr id="5" name="Picture 4">
            <a:extLst>
              <a:ext uri="{FF2B5EF4-FFF2-40B4-BE49-F238E27FC236}">
                <a16:creationId xmlns:a16="http://schemas.microsoft.com/office/drawing/2014/main" xmlns="" id="{47BCB022-27F0-401B-AFF7-E4B4E9D860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212" y="1216325"/>
            <a:ext cx="9954882" cy="5276550"/>
          </a:xfrm>
          <a:prstGeom prst="rect">
            <a:avLst/>
          </a:prstGeom>
        </p:spPr>
      </p:pic>
    </p:spTree>
    <p:extLst>
      <p:ext uri="{BB962C8B-B14F-4D97-AF65-F5344CB8AC3E}">
        <p14:creationId xmlns:p14="http://schemas.microsoft.com/office/powerpoint/2010/main" val="29193956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4590</TotalTime>
  <Words>2495</Words>
  <Application>Microsoft Office PowerPoint</Application>
  <PresentationFormat>Custom</PresentationFormat>
  <Paragraphs>205</Paragraphs>
  <Slides>45</Slides>
  <Notes>31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什么是天使？神为什么要造天使?</vt:lpstr>
      <vt:lpstr>圣安的天使 </vt:lpstr>
      <vt:lpstr>圣安的天使 </vt:lpstr>
      <vt:lpstr>我的天使</vt:lpstr>
      <vt:lpstr>Jim’s Angels 骑宇航 的天使</vt:lpstr>
      <vt:lpstr>天使是受造的，属灵的实存</vt:lpstr>
      <vt:lpstr>天使的受造</vt:lpstr>
      <vt:lpstr>路2:13-14 忽然有一大隊天兵、同那天使讚美上帝說、 在至高之處榮耀歸與上帝、在地上平安歸與他所喜悅的人。 </vt:lpstr>
      <vt:lpstr>天使没有物质的身体 (路24:39 Luke 24:39) </vt:lpstr>
      <vt:lpstr>天使其它的名字: </vt:lpstr>
      <vt:lpstr>天使是在什么时候被造的？</vt:lpstr>
      <vt:lpstr>天使的数目</vt:lpstr>
      <vt:lpstr>撒拉弗 Seraph ( Seraphim)賽 Isaiah 6:2-7</vt:lpstr>
      <vt:lpstr>基路伯Cherub (Cherubim) ( Genesis 3:24; Psalm 18:10;  Exodus 25:22)</vt:lpstr>
      <vt:lpstr>基路伯Cherub (Cherubim)結 Ezekiel 10:1-20 </vt:lpstr>
      <vt:lpstr>活物 Living Creatures</vt:lpstr>
      <vt:lpstr>米迦勒 Michale - 天使長 Archangel;天使加百列 Angle Gabriel</vt:lpstr>
      <vt:lpstr>米迦勒 Michael - 天使長 Archangel</vt:lpstr>
      <vt:lpstr>米迦勒 Michale - 天使長 Archangel</vt:lpstr>
      <vt:lpstr>天使加百列 Angle Gabriel</vt:lpstr>
      <vt:lpstr>天使加百列Angel Gabirel 路Luke 1:26-27 26</vt:lpstr>
      <vt:lpstr>耶和華的使者</vt:lpstr>
      <vt:lpstr>Angel of the Lord</vt:lpstr>
      <vt:lpstr>耶和華的使者 Angel of the Lord</vt:lpstr>
      <vt:lpstr>耶和華的使者</vt:lpstr>
      <vt:lpstr>Angel of the Lord</vt:lpstr>
      <vt:lpstr>耶和華的使者 Angel of the Lord</vt:lpstr>
      <vt:lpstr>Angel of the Lord</vt:lpstr>
      <vt:lpstr>个人的守护天使?</vt:lpstr>
      <vt:lpstr>区域性的天使?</vt:lpstr>
      <vt:lpstr>犯了罪的天使</vt:lpstr>
      <vt:lpstr>犯罪的天使 Fallen Angels</vt:lpstr>
      <vt:lpstr>犯罪的天使 Fallen Angels</vt:lpstr>
      <vt:lpstr>天使在神旨意中的地位</vt:lpstr>
      <vt:lpstr>天使显示出神对我们的爱和计划之伟大</vt:lpstr>
      <vt:lpstr>天使显示出神对我们的爱和计划之伟大</vt:lpstr>
      <vt:lpstr>天使显示出神对我们的爱和计划之伟大</vt:lpstr>
      <vt:lpstr>天使提醒我们看不见之世界的真实性</vt:lpstr>
      <vt:lpstr>天使提醒我们看不见之世界的真实性</vt:lpstr>
      <vt:lpstr>天使是我们的榜样</vt:lpstr>
      <vt:lpstr>天使执行神的计划 Daniel 10:13; 2 Samuel 24:16-17 </vt:lpstr>
      <vt:lpstr>天使的能力:  执行神的计划</vt:lpstr>
      <vt:lpstr>天使执行神的计划 Act 12:23; 12:6-11</vt:lpstr>
      <vt:lpstr>天使执行神的计划 Revelation 18:21 ;16:1</vt:lpstr>
      <vt:lpstr>我们与天使的关系</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天使</dc:title>
  <dc:creator>PLJ9954</dc:creator>
  <cp:lastModifiedBy>SACC</cp:lastModifiedBy>
  <cp:revision>170</cp:revision>
  <dcterms:created xsi:type="dcterms:W3CDTF">2019-08-02T19:37:04Z</dcterms:created>
  <dcterms:modified xsi:type="dcterms:W3CDTF">2019-08-25T14:52:57Z</dcterms:modified>
</cp:coreProperties>
</file>