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ppt/slides/slide47.xml" ContentType="application/vnd.openxmlformats-officedocument.presentationml.slide+xml"/>
  <Override PartName="/ppt/slides/slide18.xml" ContentType="application/vnd.openxmlformats-officedocument.presentationml.slide+xml"/>
  <Override PartName="/ppt/slides/slide17.xml" ContentType="application/vnd.openxmlformats-officedocument.presentationml.slide+xml"/>
  <Override PartName="/ppt/slides/slide16.xml" ContentType="application/vnd.openxmlformats-officedocument.presentationml.slide+xml"/>
  <Override PartName="/ppt/slides/slide15.xml" ContentType="application/vnd.openxmlformats-officedocument.presentationml.slide+xml"/>
  <Override PartName="/ppt/slides/slide14.xml" ContentType="application/vnd.openxmlformats-officedocument.presentationml.slide+xml"/>
  <Override PartName="/ppt/slides/slide13.xml" ContentType="application/vnd.openxmlformats-officedocument.presentationml.slide+xml"/>
  <Override PartName="/ppt/slides/slide12.xml" ContentType="application/vnd.openxmlformats-officedocument.presentationml.slide+xml"/>
  <Override PartName="/ppt/slides/slide11.xml" ContentType="application/vnd.openxmlformats-officedocument.presentationml.slide+xml"/>
  <Override PartName="/ppt/slides/slide9.xml" ContentType="application/vnd.openxmlformats-officedocument.presentationml.slide+xml"/>
  <Override PartName="/ppt/slides/slide4.xml" ContentType="application/vnd.openxmlformats-officedocument.presentationml.slide+xml"/>
  <Override PartName="/ppt/slides/slide26.xml" ContentType="application/vnd.openxmlformats-officedocument.presentationml.slide+xml"/>
  <Override PartName="/ppt/slides/slide3.xml" ContentType="application/vnd.openxmlformats-officedocument.presentationml.slide+xml"/>
  <Override PartName="/ppt/slides/slide25.xml" ContentType="application/vnd.openxmlformats-officedocument.presentationml.slide+xml"/>
  <Override PartName="/ppt/slides/slide2.xml" ContentType="application/vnd.openxmlformats-officedocument.presentationml.slide+xml"/>
  <Override PartName="/ppt/slides/slide24.xml" ContentType="application/vnd.openxmlformats-officedocument.presentationml.slide+xml"/>
  <Override PartName="/ppt/slides/slide19.xml" ContentType="application/vnd.openxmlformats-officedocument.presentationml.slide+xml"/>
  <Override PartName="/ppt/slides/slide1.xml" ContentType="application/vnd.openxmlformats-officedocument.presentationml.slide+xml"/>
  <Override PartName="/ppt/slides/slide23.xml" ContentType="application/vnd.openxmlformats-officedocument.presentationml.slide+xml"/>
  <Override PartName="/ppt/slides/slide10.xml" ContentType="application/vnd.openxmlformats-officedocument.presentationml.slide+xml"/>
  <Override PartName="/ppt/slides/slide8.xml" ContentType="application/vnd.openxmlformats-officedocument.presentationml.slide+xml"/>
  <Override PartName="/ppt/slides/_rels/slide47.xml.rels" ContentType="application/vnd.openxmlformats-package.relationships+xml"/>
  <Override PartName="/ppt/slides/_rels/slide21.xml.rels" ContentType="application/vnd.openxmlformats-package.relationships+xml"/>
  <Override PartName="/ppt/slides/_rels/slide32.xml.rels" ContentType="application/vnd.openxmlformats-package.relationships+xml"/>
  <Override PartName="/ppt/slides/_rels/slide20.xml.rels" ContentType="application/vnd.openxmlformats-package.relationships+xml"/>
  <Override PartName="/ppt/slides/_rels/slide31.xml.rels" ContentType="application/vnd.openxmlformats-package.relationships+xml"/>
  <Override PartName="/ppt/slides/_rels/slide16.xml.rels" ContentType="application/vnd.openxmlformats-package.relationships+xml"/>
  <Override PartName="/ppt/slides/_rels/slide15.xml.rels" ContentType="application/vnd.openxmlformats-package.relationships+xml"/>
  <Override PartName="/ppt/slides/_rels/slide22.xml.rels" ContentType="application/vnd.openxmlformats-package.relationships+xml"/>
  <Override PartName="/ppt/slides/_rels/slide14.xml.rels" ContentType="application/vnd.openxmlformats-package.relationships+xml"/>
  <Override PartName="/ppt/slides/_rels/slide13.xml.rels" ContentType="application/vnd.openxmlformats-package.relationships+xml"/>
  <Override PartName="/ppt/slides/_rels/slide5.xml.rels" ContentType="application/vnd.openxmlformats-package.relationships+xml"/>
  <Override PartName="/ppt/slides/_rels/slide27.xml.rels" ContentType="application/vnd.openxmlformats-package.relationships+xml"/>
  <Override PartName="/ppt/slides/_rels/slide19.xml.rels" ContentType="application/vnd.openxmlformats-package.relationships+xml"/>
  <Override PartName="/ppt/slides/_rels/slide12.xml.rels" ContentType="application/vnd.openxmlformats-package.relationships+xml"/>
  <Override PartName="/ppt/slides/_rels/slide4.xml.rels" ContentType="application/vnd.openxmlformats-package.relationships+xml"/>
  <Override PartName="/ppt/slides/_rels/slide18.xml.rels" ContentType="application/vnd.openxmlformats-package.relationships+xml"/>
  <Override PartName="/ppt/slides/_rels/slide11.xml.rels" ContentType="application/vnd.openxmlformats-package.relationships+xml"/>
  <Override PartName="/ppt/slides/_rels/slide3.xml.rels" ContentType="application/vnd.openxmlformats-package.relationships+xml"/>
  <Override PartName="/ppt/slides/_rels/slide25.xml.rels" ContentType="application/vnd.openxmlformats-package.relationships+xml"/>
  <Override PartName="/ppt/slides/_rels/slide6.xml.rels" ContentType="application/vnd.openxmlformats-package.relationships+xml"/>
  <Override PartName="/ppt/slides/_rels/slide28.xml.rels" ContentType="application/vnd.openxmlformats-package.relationships+xml"/>
  <Override PartName="/ppt/slides/_rels/slide7.xml.rels" ContentType="application/vnd.openxmlformats-package.relationships+xml"/>
  <Override PartName="/ppt/slides/_rels/slide1.xml.rels" ContentType="application/vnd.openxmlformats-package.relationships+xml"/>
  <Override PartName="/ppt/slides/_rels/slide23.xml.rels" ContentType="application/vnd.openxmlformats-package.relationships+xml"/>
  <Override PartName="/ppt/slides/_rels/slide8.xml.rels" ContentType="application/vnd.openxmlformats-package.relationships+xml"/>
  <Override PartName="/ppt/slides/_rels/slide2.xml.rels" ContentType="application/vnd.openxmlformats-package.relationships+xml"/>
  <Override PartName="/ppt/slides/_rels/slide24.xml.rels" ContentType="application/vnd.openxmlformats-package.relationships+xml"/>
  <Override PartName="/ppt/slides/_rels/slide9.xml.rels" ContentType="application/vnd.openxmlformats-package.relationships+xml"/>
  <Override PartName="/ppt/slides/_rels/slide17.xml.rels" ContentType="application/vnd.openxmlformats-package.relationships+xml"/>
  <Override PartName="/ppt/slides/_rels/slide29.xml.rels" ContentType="application/vnd.openxmlformats-package.relationships+xml"/>
  <Override PartName="/ppt/slides/_rels/slide10.xml.rels" ContentType="application/vnd.openxmlformats-package.relationships+xml"/>
  <Override PartName="/ppt/slides/_rels/slide26.xml.rels" ContentType="application/vnd.openxmlformats-package.relationships+xml"/>
  <Override PartName="/ppt/slides/_rels/slide30.xml.rels" ContentType="application/vnd.openxmlformats-package.relationships+xml"/>
  <Override PartName="/ppt/slides/_rels/slide33.xml.rels" ContentType="application/vnd.openxmlformats-package.relationships+xml"/>
  <Override PartName="/ppt/slides/_rels/slide44.xml.rels" ContentType="application/vnd.openxmlformats-package.relationships+xml"/>
  <Override PartName="/ppt/slides/_rels/slide34.xml.rels" ContentType="application/vnd.openxmlformats-package.relationships+xml"/>
  <Override PartName="/ppt/slides/_rels/slide45.xml.rels" ContentType="application/vnd.openxmlformats-package.relationships+xml"/>
  <Override PartName="/ppt/slides/_rels/slide35.xml.rels" ContentType="application/vnd.openxmlformats-package.relationships+xml"/>
  <Override PartName="/ppt/slides/_rels/slide36.xml.rels" ContentType="application/vnd.openxmlformats-package.relationships+xml"/>
  <Override PartName="/ppt/slides/_rels/slide37.xml.rels" ContentType="application/vnd.openxmlformats-package.relationships+xml"/>
  <Override PartName="/ppt/slides/_rels/slide38.xml.rels" ContentType="application/vnd.openxmlformats-package.relationships+xml"/>
  <Override PartName="/ppt/slides/_rels/slide39.xml.rels" ContentType="application/vnd.openxmlformats-package.relationships+xml"/>
  <Override PartName="/ppt/slides/_rels/slide40.xml.rels" ContentType="application/vnd.openxmlformats-package.relationships+xml"/>
  <Override PartName="/ppt/slides/_rels/slide41.xml.rels" ContentType="application/vnd.openxmlformats-package.relationships+xml"/>
  <Override PartName="/ppt/slides/_rels/slide42.xml.rels" ContentType="application/vnd.openxmlformats-package.relationships+xml"/>
  <Override PartName="/ppt/slides/_rels/slide43.xml.rels" ContentType="application/vnd.openxmlformats-package.relationships+xml"/>
  <Override PartName="/ppt/slides/_rels/slide46.xml.rels" ContentType="application/vnd.openxmlformats-package.relationships+xml"/>
  <Override PartName="/ppt/slides/slide5.xml" ContentType="application/vnd.openxmlformats-officedocument.presentationml.slide+xml"/>
  <Override PartName="/ppt/slides/slide27.xml" ContentType="application/vnd.openxmlformats-officedocument.presentationml.slide+xml"/>
  <Override PartName="/ppt/slides/slide20.xml" ContentType="application/vnd.openxmlformats-officedocument.presentationml.slide+xml"/>
  <Override PartName="/ppt/slides/slide6.xml" ContentType="application/vnd.openxmlformats-officedocument.presentationml.slide+xml"/>
  <Override PartName="/ppt/slides/slide28.xml" ContentType="application/vnd.openxmlformats-officedocument.presentationml.slide+xml"/>
  <Override PartName="/ppt/slides/slide21.xml" ContentType="application/vnd.openxmlformats-officedocument.presentationml.slide+xml"/>
  <Override PartName="/ppt/slides/slide7.xml" ContentType="application/vnd.openxmlformats-officedocument.presentationml.slide+xml"/>
  <Override PartName="/ppt/slides/slide29.xml" ContentType="application/vnd.openxmlformats-officedocument.presentationml.slide+xml"/>
  <Override PartName="/ppt/slides/slide22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_rels/presentation.xml.rels" ContentType="application/vnd.openxmlformats-package.relationships+xml"/>
  <Override PartName="/ppt/media/image1.png" ContentType="image/png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295" r:id="rId42"/>
    <p:sldId id="296" r:id="rId43"/>
    <p:sldId id="297" r:id="rId44"/>
    <p:sldId id="298" r:id="rId45"/>
    <p:sldId id="299" r:id="rId46"/>
    <p:sldId id="300" r:id="rId47"/>
    <p:sldId id="301" r:id="rId48"/>
    <p:sldId id="302" r:id="rId49"/>
  </p:sldIdLst>
  <p:sldSz cx="10080625" cy="567055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slide" Target="slides/slide21.xml"/><Relationship Id="rId24" Type="http://schemas.openxmlformats.org/officeDocument/2006/relationships/slide" Target="slides/slide22.xml"/><Relationship Id="rId25" Type="http://schemas.openxmlformats.org/officeDocument/2006/relationships/slide" Target="slides/slide23.xml"/><Relationship Id="rId26" Type="http://schemas.openxmlformats.org/officeDocument/2006/relationships/slide" Target="slides/slide24.xml"/><Relationship Id="rId27" Type="http://schemas.openxmlformats.org/officeDocument/2006/relationships/slide" Target="slides/slide25.xml"/><Relationship Id="rId28" Type="http://schemas.openxmlformats.org/officeDocument/2006/relationships/slide" Target="slides/slide26.xml"/><Relationship Id="rId29" Type="http://schemas.openxmlformats.org/officeDocument/2006/relationships/slide" Target="slides/slide27.xml"/><Relationship Id="rId30" Type="http://schemas.openxmlformats.org/officeDocument/2006/relationships/slide" Target="slides/slide28.xml"/><Relationship Id="rId31" Type="http://schemas.openxmlformats.org/officeDocument/2006/relationships/slide" Target="slides/slide29.xml"/><Relationship Id="rId32" Type="http://schemas.openxmlformats.org/officeDocument/2006/relationships/slide" Target="slides/slide30.xml"/><Relationship Id="rId33" Type="http://schemas.openxmlformats.org/officeDocument/2006/relationships/slide" Target="slides/slide31.xml"/><Relationship Id="rId34" Type="http://schemas.openxmlformats.org/officeDocument/2006/relationships/slide" Target="slides/slide32.xml"/><Relationship Id="rId35" Type="http://schemas.openxmlformats.org/officeDocument/2006/relationships/slide" Target="slides/slide33.xml"/><Relationship Id="rId36" Type="http://schemas.openxmlformats.org/officeDocument/2006/relationships/slide" Target="slides/slide34.xml"/><Relationship Id="rId37" Type="http://schemas.openxmlformats.org/officeDocument/2006/relationships/slide" Target="slides/slide35.xml"/><Relationship Id="rId38" Type="http://schemas.openxmlformats.org/officeDocument/2006/relationships/slide" Target="slides/slide36.xml"/><Relationship Id="rId39" Type="http://schemas.openxmlformats.org/officeDocument/2006/relationships/slide" Target="slides/slide37.xml"/><Relationship Id="rId40" Type="http://schemas.openxmlformats.org/officeDocument/2006/relationships/slide" Target="slides/slide38.xml"/><Relationship Id="rId41" Type="http://schemas.openxmlformats.org/officeDocument/2006/relationships/slide" Target="slides/slide39.xml"/><Relationship Id="rId42" Type="http://schemas.openxmlformats.org/officeDocument/2006/relationships/slide" Target="slides/slide40.xml"/><Relationship Id="rId43" Type="http://schemas.openxmlformats.org/officeDocument/2006/relationships/slide" Target="slides/slide41.xml"/><Relationship Id="rId44" Type="http://schemas.openxmlformats.org/officeDocument/2006/relationships/slide" Target="slides/slide42.xml"/><Relationship Id="rId45" Type="http://schemas.openxmlformats.org/officeDocument/2006/relationships/slide" Target="slides/slide43.xml"/><Relationship Id="rId46" Type="http://schemas.openxmlformats.org/officeDocument/2006/relationships/slide" Target="slides/slide44.xml"/><Relationship Id="rId47" Type="http://schemas.openxmlformats.org/officeDocument/2006/relationships/slide" Target="slides/slide45.xml"/><Relationship Id="rId48" Type="http://schemas.openxmlformats.org/officeDocument/2006/relationships/slide" Target="slides/slide46.xml"/><Relationship Id="rId49" Type="http://schemas.openxmlformats.org/officeDocument/2006/relationships/slide" Target="slides/slide47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1620000" y="216000"/>
            <a:ext cx="8100000" cy="936000"/>
          </a:xfrm>
          <a:prstGeom prst="rect">
            <a:avLst/>
          </a:prstGeom>
        </p:spPr>
        <p:txBody>
          <a:bodyPr lIns="0" rIns="0" tIns="0" bIns="0" anchor="ctr">
            <a:normAutofit/>
          </a:bodyPr>
          <a:p>
            <a:pPr algn="ctr"/>
            <a:endParaRPr b="0" lang="en-US" sz="3300" spc="-1" strike="noStrike">
              <a:solidFill>
                <a:srgbClr val="050505"/>
              </a:solidFill>
              <a:latin typeface="Times New Roman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1620000" y="1368000"/>
            <a:ext cx="810000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400" spc="-1" strike="noStrike">
              <a:solidFill>
                <a:srgbClr val="050505"/>
              </a:solidFill>
              <a:latin typeface="Arial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1620000" y="3085560"/>
            <a:ext cx="810000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400" spc="-1" strike="noStrike">
              <a:solidFill>
                <a:srgbClr val="050505"/>
              </a:solidFill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1620000" y="216000"/>
            <a:ext cx="8100000" cy="936000"/>
          </a:xfrm>
          <a:prstGeom prst="rect">
            <a:avLst/>
          </a:prstGeom>
        </p:spPr>
        <p:txBody>
          <a:bodyPr lIns="0" rIns="0" tIns="0" bIns="0" anchor="ctr">
            <a:normAutofit/>
          </a:bodyPr>
          <a:p>
            <a:pPr algn="ctr"/>
            <a:endParaRPr b="0" lang="en-US" sz="3300" spc="-1" strike="noStrike">
              <a:solidFill>
                <a:srgbClr val="050505"/>
              </a:solidFill>
              <a:latin typeface="Times New Roman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 type="body"/>
          </p:nvPr>
        </p:nvSpPr>
        <p:spPr>
          <a:xfrm>
            <a:off x="1620000" y="1368000"/>
            <a:ext cx="395244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400" spc="-1" strike="noStrike">
              <a:solidFill>
                <a:srgbClr val="050505"/>
              </a:solidFill>
              <a:latin typeface="Arial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 type="body"/>
          </p:nvPr>
        </p:nvSpPr>
        <p:spPr>
          <a:xfrm>
            <a:off x="5770440" y="1368000"/>
            <a:ext cx="395244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400" spc="-1" strike="noStrike">
              <a:solidFill>
                <a:srgbClr val="050505"/>
              </a:solidFill>
              <a:latin typeface="Arial"/>
            </a:endParaRPr>
          </a:p>
        </p:txBody>
      </p:sp>
      <p:sp>
        <p:nvSpPr>
          <p:cNvPr id="33" name="PlaceHolder 4"/>
          <p:cNvSpPr>
            <a:spLocks noGrp="1"/>
          </p:cNvSpPr>
          <p:nvPr>
            <p:ph type="body"/>
          </p:nvPr>
        </p:nvSpPr>
        <p:spPr>
          <a:xfrm>
            <a:off x="1620000" y="3085560"/>
            <a:ext cx="395244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400" spc="-1" strike="noStrike">
              <a:solidFill>
                <a:srgbClr val="050505"/>
              </a:solidFill>
              <a:latin typeface="Arial"/>
            </a:endParaRPr>
          </a:p>
        </p:txBody>
      </p:sp>
      <p:sp>
        <p:nvSpPr>
          <p:cNvPr id="34" name="PlaceHolder 5"/>
          <p:cNvSpPr>
            <a:spLocks noGrp="1"/>
          </p:cNvSpPr>
          <p:nvPr>
            <p:ph type="body"/>
          </p:nvPr>
        </p:nvSpPr>
        <p:spPr>
          <a:xfrm>
            <a:off x="5770440" y="3085560"/>
            <a:ext cx="395244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400" spc="-1" strike="noStrike">
              <a:solidFill>
                <a:srgbClr val="050505"/>
              </a:solidFill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1620000" y="216000"/>
            <a:ext cx="8100000" cy="936000"/>
          </a:xfrm>
          <a:prstGeom prst="rect">
            <a:avLst/>
          </a:prstGeom>
        </p:spPr>
        <p:txBody>
          <a:bodyPr lIns="0" rIns="0" tIns="0" bIns="0" anchor="ctr">
            <a:normAutofit/>
          </a:bodyPr>
          <a:p>
            <a:pPr algn="ctr"/>
            <a:endParaRPr b="0" lang="en-US" sz="3300" spc="-1" strike="noStrike">
              <a:solidFill>
                <a:srgbClr val="050505"/>
              </a:solidFill>
              <a:latin typeface="Times New Roman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 type="body"/>
          </p:nvPr>
        </p:nvSpPr>
        <p:spPr>
          <a:xfrm>
            <a:off x="1620000" y="1368000"/>
            <a:ext cx="260784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400" spc="-1" strike="noStrike">
              <a:solidFill>
                <a:srgbClr val="050505"/>
              </a:solidFill>
              <a:latin typeface="Arial"/>
            </a:endParaRPr>
          </a:p>
        </p:txBody>
      </p:sp>
      <p:sp>
        <p:nvSpPr>
          <p:cNvPr id="37" name="PlaceHolder 3"/>
          <p:cNvSpPr>
            <a:spLocks noGrp="1"/>
          </p:cNvSpPr>
          <p:nvPr>
            <p:ph type="body"/>
          </p:nvPr>
        </p:nvSpPr>
        <p:spPr>
          <a:xfrm>
            <a:off x="4358520" y="1368000"/>
            <a:ext cx="260784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400" spc="-1" strike="noStrike">
              <a:solidFill>
                <a:srgbClr val="050505"/>
              </a:solidFill>
              <a:latin typeface="Arial"/>
            </a:endParaRPr>
          </a:p>
        </p:txBody>
      </p:sp>
      <p:sp>
        <p:nvSpPr>
          <p:cNvPr id="38" name="PlaceHolder 4"/>
          <p:cNvSpPr>
            <a:spLocks noGrp="1"/>
          </p:cNvSpPr>
          <p:nvPr>
            <p:ph type="body"/>
          </p:nvPr>
        </p:nvSpPr>
        <p:spPr>
          <a:xfrm>
            <a:off x="7097400" y="1368000"/>
            <a:ext cx="260784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400" spc="-1" strike="noStrike">
              <a:solidFill>
                <a:srgbClr val="050505"/>
              </a:solidFill>
              <a:latin typeface="Arial"/>
            </a:endParaRPr>
          </a:p>
        </p:txBody>
      </p:sp>
      <p:sp>
        <p:nvSpPr>
          <p:cNvPr id="39" name="PlaceHolder 5"/>
          <p:cNvSpPr>
            <a:spLocks noGrp="1"/>
          </p:cNvSpPr>
          <p:nvPr>
            <p:ph type="body"/>
          </p:nvPr>
        </p:nvSpPr>
        <p:spPr>
          <a:xfrm>
            <a:off x="1620000" y="3085560"/>
            <a:ext cx="260784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400" spc="-1" strike="noStrike">
              <a:solidFill>
                <a:srgbClr val="050505"/>
              </a:solidFill>
              <a:latin typeface="Arial"/>
            </a:endParaRPr>
          </a:p>
        </p:txBody>
      </p:sp>
      <p:sp>
        <p:nvSpPr>
          <p:cNvPr id="40" name="PlaceHolder 6"/>
          <p:cNvSpPr>
            <a:spLocks noGrp="1"/>
          </p:cNvSpPr>
          <p:nvPr>
            <p:ph type="body"/>
          </p:nvPr>
        </p:nvSpPr>
        <p:spPr>
          <a:xfrm>
            <a:off x="4358520" y="3085560"/>
            <a:ext cx="260784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400" spc="-1" strike="noStrike">
              <a:solidFill>
                <a:srgbClr val="050505"/>
              </a:solidFill>
              <a:latin typeface="Arial"/>
            </a:endParaRPr>
          </a:p>
        </p:txBody>
      </p:sp>
      <p:sp>
        <p:nvSpPr>
          <p:cNvPr id="41" name="PlaceHolder 7"/>
          <p:cNvSpPr>
            <a:spLocks noGrp="1"/>
          </p:cNvSpPr>
          <p:nvPr>
            <p:ph type="body"/>
          </p:nvPr>
        </p:nvSpPr>
        <p:spPr>
          <a:xfrm>
            <a:off x="7097400" y="3085560"/>
            <a:ext cx="260784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400" spc="-1" strike="noStrike">
              <a:solidFill>
                <a:srgbClr val="050505"/>
              </a:solidFill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1620000" y="216000"/>
            <a:ext cx="8100000" cy="936000"/>
          </a:xfrm>
          <a:prstGeom prst="rect">
            <a:avLst/>
          </a:prstGeom>
        </p:spPr>
        <p:txBody>
          <a:bodyPr lIns="0" rIns="0" tIns="0" bIns="0" anchor="ctr">
            <a:normAutofit/>
          </a:bodyPr>
          <a:p>
            <a:pPr algn="ctr"/>
            <a:endParaRPr b="0" lang="en-US" sz="3300" spc="-1" strike="noStrike">
              <a:solidFill>
                <a:srgbClr val="050505"/>
              </a:solidFill>
              <a:latin typeface="Times New Roman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subTitle"/>
          </p:nvPr>
        </p:nvSpPr>
        <p:spPr>
          <a:xfrm>
            <a:off x="1620000" y="1368000"/>
            <a:ext cx="8100000" cy="32882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3200" spc="-1" strike="noStrike">
              <a:latin typeface="Times New Roman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1620000" y="216000"/>
            <a:ext cx="8100000" cy="936000"/>
          </a:xfrm>
          <a:prstGeom prst="rect">
            <a:avLst/>
          </a:prstGeom>
        </p:spPr>
        <p:txBody>
          <a:bodyPr lIns="0" rIns="0" tIns="0" bIns="0" anchor="ctr">
            <a:normAutofit/>
          </a:bodyPr>
          <a:p>
            <a:pPr algn="ctr"/>
            <a:endParaRPr b="0" lang="en-US" sz="3300" spc="-1" strike="noStrike">
              <a:solidFill>
                <a:srgbClr val="050505"/>
              </a:solidFill>
              <a:latin typeface="Times New Roman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 type="body"/>
          </p:nvPr>
        </p:nvSpPr>
        <p:spPr>
          <a:xfrm>
            <a:off x="1620000" y="1368000"/>
            <a:ext cx="8100000" cy="3288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400" spc="-1" strike="noStrike">
              <a:solidFill>
                <a:srgbClr val="050505"/>
              </a:solidFill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1620000" y="216000"/>
            <a:ext cx="8100000" cy="936000"/>
          </a:xfrm>
          <a:prstGeom prst="rect">
            <a:avLst/>
          </a:prstGeom>
        </p:spPr>
        <p:txBody>
          <a:bodyPr lIns="0" rIns="0" tIns="0" bIns="0" anchor="ctr">
            <a:normAutofit/>
          </a:bodyPr>
          <a:p>
            <a:pPr algn="ctr"/>
            <a:endParaRPr b="0" lang="en-US" sz="3300" spc="-1" strike="noStrike">
              <a:solidFill>
                <a:srgbClr val="050505"/>
              </a:solidFill>
              <a:latin typeface="Times New Roman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 type="body"/>
          </p:nvPr>
        </p:nvSpPr>
        <p:spPr>
          <a:xfrm>
            <a:off x="1620000" y="1368000"/>
            <a:ext cx="3952440" cy="3288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400" spc="-1" strike="noStrike">
              <a:solidFill>
                <a:srgbClr val="050505"/>
              </a:solidFill>
              <a:latin typeface="Arial"/>
            </a:endParaRPr>
          </a:p>
        </p:txBody>
      </p:sp>
      <p:sp>
        <p:nvSpPr>
          <p:cNvPr id="12" name="PlaceHolder 3"/>
          <p:cNvSpPr>
            <a:spLocks noGrp="1"/>
          </p:cNvSpPr>
          <p:nvPr>
            <p:ph type="body"/>
          </p:nvPr>
        </p:nvSpPr>
        <p:spPr>
          <a:xfrm>
            <a:off x="5770440" y="1368000"/>
            <a:ext cx="3952440" cy="3288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400" spc="-1" strike="noStrike">
              <a:solidFill>
                <a:srgbClr val="050505"/>
              </a:solidFill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1620000" y="216000"/>
            <a:ext cx="8100000" cy="936000"/>
          </a:xfrm>
          <a:prstGeom prst="rect">
            <a:avLst/>
          </a:prstGeom>
        </p:spPr>
        <p:txBody>
          <a:bodyPr lIns="0" rIns="0" tIns="0" bIns="0" anchor="ctr">
            <a:normAutofit/>
          </a:bodyPr>
          <a:p>
            <a:pPr algn="ctr"/>
            <a:endParaRPr b="0" lang="en-US" sz="3300" spc="-1" strike="noStrike">
              <a:solidFill>
                <a:srgbClr val="050505"/>
              </a:solidFill>
              <a:latin typeface="Times New Roman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subTitle"/>
          </p:nvPr>
        </p:nvSpPr>
        <p:spPr>
          <a:xfrm>
            <a:off x="1620000" y="216000"/>
            <a:ext cx="8100000" cy="43401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3200" spc="-1" strike="noStrike">
              <a:latin typeface="Times New Roman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1620000" y="216000"/>
            <a:ext cx="8100000" cy="936000"/>
          </a:xfrm>
          <a:prstGeom prst="rect">
            <a:avLst/>
          </a:prstGeom>
        </p:spPr>
        <p:txBody>
          <a:bodyPr lIns="0" rIns="0" tIns="0" bIns="0" anchor="ctr">
            <a:normAutofit/>
          </a:bodyPr>
          <a:p>
            <a:pPr algn="ctr"/>
            <a:endParaRPr b="0" lang="en-US" sz="3300" spc="-1" strike="noStrike">
              <a:solidFill>
                <a:srgbClr val="050505"/>
              </a:solidFill>
              <a:latin typeface="Times New Roman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1620000" y="1368000"/>
            <a:ext cx="395244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400" spc="-1" strike="noStrike">
              <a:solidFill>
                <a:srgbClr val="050505"/>
              </a:solidFill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5770440" y="1368000"/>
            <a:ext cx="3952440" cy="3288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400" spc="-1" strike="noStrike">
              <a:solidFill>
                <a:srgbClr val="050505"/>
              </a:solidFill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1620000" y="3085560"/>
            <a:ext cx="395244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400" spc="-1" strike="noStrike">
              <a:solidFill>
                <a:srgbClr val="050505"/>
              </a:solidFill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1620000" y="216000"/>
            <a:ext cx="8100000" cy="936000"/>
          </a:xfrm>
          <a:prstGeom prst="rect">
            <a:avLst/>
          </a:prstGeom>
        </p:spPr>
        <p:txBody>
          <a:bodyPr lIns="0" rIns="0" tIns="0" bIns="0" anchor="ctr">
            <a:normAutofit/>
          </a:bodyPr>
          <a:p>
            <a:pPr algn="ctr"/>
            <a:endParaRPr b="0" lang="en-US" sz="3300" spc="-1" strike="noStrike">
              <a:solidFill>
                <a:srgbClr val="050505"/>
              </a:solidFill>
              <a:latin typeface="Times New Roman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1620000" y="1368000"/>
            <a:ext cx="3952440" cy="3288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400" spc="-1" strike="noStrike">
              <a:solidFill>
                <a:srgbClr val="050505"/>
              </a:solidFill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5770440" y="1368000"/>
            <a:ext cx="395244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400" spc="-1" strike="noStrike">
              <a:solidFill>
                <a:srgbClr val="050505"/>
              </a:solidFill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5770440" y="3085560"/>
            <a:ext cx="395244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400" spc="-1" strike="noStrike">
              <a:solidFill>
                <a:srgbClr val="050505"/>
              </a:solidFill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1620000" y="216000"/>
            <a:ext cx="8100000" cy="936000"/>
          </a:xfrm>
          <a:prstGeom prst="rect">
            <a:avLst/>
          </a:prstGeom>
        </p:spPr>
        <p:txBody>
          <a:bodyPr lIns="0" rIns="0" tIns="0" bIns="0" anchor="ctr">
            <a:normAutofit/>
          </a:bodyPr>
          <a:p>
            <a:pPr algn="ctr"/>
            <a:endParaRPr b="0" lang="en-US" sz="3300" spc="-1" strike="noStrike">
              <a:solidFill>
                <a:srgbClr val="050505"/>
              </a:solidFill>
              <a:latin typeface="Times New Roman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1620000" y="1368000"/>
            <a:ext cx="395244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400" spc="-1" strike="noStrike">
              <a:solidFill>
                <a:srgbClr val="050505"/>
              </a:solidFill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5770440" y="1368000"/>
            <a:ext cx="395244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400" spc="-1" strike="noStrike">
              <a:solidFill>
                <a:srgbClr val="050505"/>
              </a:solidFill>
              <a:latin typeface="Arial"/>
            </a:endParaRPr>
          </a:p>
        </p:txBody>
      </p:sp>
      <p:sp>
        <p:nvSpPr>
          <p:cNvPr id="26" name="PlaceHolder 4"/>
          <p:cNvSpPr>
            <a:spLocks noGrp="1"/>
          </p:cNvSpPr>
          <p:nvPr>
            <p:ph type="body"/>
          </p:nvPr>
        </p:nvSpPr>
        <p:spPr>
          <a:xfrm>
            <a:off x="1620000" y="3085560"/>
            <a:ext cx="810000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400" spc="-1" strike="noStrike">
              <a:solidFill>
                <a:srgbClr val="050505"/>
              </a:solidFill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0" name="" descr=""/>
          <p:cNvPicPr/>
          <p:nvPr/>
        </p:nvPicPr>
        <p:blipFill>
          <a:blip r:embed="rId2"/>
          <a:stretch/>
        </p:blipFill>
        <p:spPr>
          <a:xfrm>
            <a:off x="0" y="0"/>
            <a:ext cx="10085760" cy="5670000"/>
          </a:xfrm>
          <a:prstGeom prst="rect">
            <a:avLst/>
          </a:prstGeom>
          <a:ln>
            <a:noFill/>
          </a:ln>
        </p:spPr>
      </p:pic>
      <p:sp>
        <p:nvSpPr>
          <p:cNvPr id="1" name="PlaceHolder 1"/>
          <p:cNvSpPr>
            <a:spLocks noGrp="1"/>
          </p:cNvSpPr>
          <p:nvPr>
            <p:ph type="title"/>
          </p:nvPr>
        </p:nvSpPr>
        <p:spPr>
          <a:xfrm>
            <a:off x="1620000" y="216000"/>
            <a:ext cx="8100000" cy="936000"/>
          </a:xfrm>
          <a:prstGeom prst="rect">
            <a:avLst/>
          </a:prstGeom>
        </p:spPr>
        <p:txBody>
          <a:bodyPr lIns="0" rIns="0" tIns="0" bIns="0" anchor="ctr">
            <a:normAutofit/>
          </a:bodyPr>
          <a:p>
            <a:pPr algn="ctr"/>
            <a:r>
              <a:rPr b="0" lang="en-US" sz="3300" spc="-1" strike="noStrike">
                <a:solidFill>
                  <a:srgbClr val="050505"/>
                </a:solidFill>
                <a:latin typeface="Times New Roman"/>
              </a:rPr>
              <a:t>Click to edit the title text format</a:t>
            </a:r>
            <a:endParaRPr b="0" lang="en-US" sz="3300" spc="-1" strike="noStrike">
              <a:solidFill>
                <a:srgbClr val="050505"/>
              </a:solidFill>
              <a:latin typeface="Times New Roman"/>
            </a:endParaRPr>
          </a:p>
        </p:txBody>
      </p:sp>
      <p:sp>
        <p:nvSpPr>
          <p:cNvPr id="2" name="PlaceHolder 2"/>
          <p:cNvSpPr>
            <a:spLocks noGrp="1"/>
          </p:cNvSpPr>
          <p:nvPr>
            <p:ph type="body"/>
          </p:nvPr>
        </p:nvSpPr>
        <p:spPr>
          <a:xfrm>
            <a:off x="1620000" y="1368000"/>
            <a:ext cx="8100000" cy="3288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Aft>
                <a:spcPts val="1060"/>
              </a:spcAft>
              <a:buClr>
                <a:srgbClr val="0066ff"/>
              </a:buClr>
              <a:buSzPct val="40000"/>
              <a:buFont typeface="Wingdings" charset="2"/>
              <a:buChar char=""/>
            </a:pPr>
            <a:r>
              <a:rPr b="0" lang="en-US" sz="2400" spc="-1" strike="noStrike">
                <a:solidFill>
                  <a:srgbClr val="050505"/>
                </a:solidFill>
                <a:latin typeface="Arial"/>
              </a:rPr>
              <a:t>Click to edit the outline text format</a:t>
            </a:r>
            <a:endParaRPr b="0" lang="en-US" sz="2400" spc="-1" strike="noStrike">
              <a:solidFill>
                <a:srgbClr val="050505"/>
              </a:solidFill>
              <a:latin typeface="Arial"/>
            </a:endParaRPr>
          </a:p>
          <a:p>
            <a:pPr lvl="1" marL="864000" indent="-324000">
              <a:spcAft>
                <a:spcPts val="848"/>
              </a:spcAft>
              <a:buClr>
                <a:srgbClr val="0066ff"/>
              </a:buClr>
              <a:buSzPct val="40000"/>
              <a:buFont typeface="Symbol" charset="2"/>
              <a:buChar char=""/>
            </a:pPr>
            <a:r>
              <a:rPr b="0" lang="en-US" sz="2090" spc="-1" strike="noStrike">
                <a:solidFill>
                  <a:srgbClr val="050505"/>
                </a:solidFill>
                <a:latin typeface="Arial"/>
              </a:rPr>
              <a:t>Second Outline Level</a:t>
            </a:r>
            <a:endParaRPr b="0" lang="en-US" sz="2090" spc="-1" strike="noStrike">
              <a:solidFill>
                <a:srgbClr val="050505"/>
              </a:solidFill>
              <a:latin typeface="Arial"/>
            </a:endParaRPr>
          </a:p>
          <a:p>
            <a:pPr lvl="2" marL="1296000" indent="-288000">
              <a:spcAft>
                <a:spcPts val="632"/>
              </a:spcAft>
              <a:buClr>
                <a:srgbClr val="0066ff"/>
              </a:buClr>
              <a:buSzPct val="40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50505"/>
                </a:solidFill>
                <a:latin typeface="Arial"/>
              </a:rPr>
              <a:t>Third Outline Level</a:t>
            </a:r>
            <a:endParaRPr b="0" lang="en-US" sz="1800" spc="-1" strike="noStrike">
              <a:solidFill>
                <a:srgbClr val="050505"/>
              </a:solidFill>
              <a:latin typeface="Arial"/>
            </a:endParaRPr>
          </a:p>
          <a:p>
            <a:pPr lvl="3" marL="1728000" indent="-216000">
              <a:spcAft>
                <a:spcPts val="422"/>
              </a:spcAft>
              <a:buClr>
                <a:srgbClr val="0066ff"/>
              </a:buClr>
              <a:buSzPct val="40000"/>
              <a:buFont typeface="Symbol" charset="2"/>
              <a:buChar char=""/>
            </a:pPr>
            <a:r>
              <a:rPr b="0" lang="en-US" sz="1500" spc="-1" strike="noStrike">
                <a:solidFill>
                  <a:srgbClr val="050505"/>
                </a:solidFill>
                <a:latin typeface="Arial"/>
              </a:rPr>
              <a:t>Fourth Outline Level</a:t>
            </a:r>
            <a:endParaRPr b="0" lang="en-US" sz="1500" spc="-1" strike="noStrike">
              <a:solidFill>
                <a:srgbClr val="050505"/>
              </a:solidFill>
              <a:latin typeface="Arial"/>
            </a:endParaRPr>
          </a:p>
          <a:p>
            <a:pPr lvl="4" marL="2160000" indent="-216000">
              <a:spcAft>
                <a:spcPts val="210"/>
              </a:spcAft>
              <a:buClr>
                <a:srgbClr val="0066ff"/>
              </a:buClr>
              <a:buSzPct val="40000"/>
              <a:buFont typeface="Wingdings" charset="2"/>
              <a:buChar char=""/>
            </a:pPr>
            <a:r>
              <a:rPr b="0" lang="en-US" sz="1500" spc="-1" strike="noStrike">
                <a:solidFill>
                  <a:srgbClr val="050505"/>
                </a:solidFill>
                <a:latin typeface="Arial"/>
              </a:rPr>
              <a:t>Fifth Outline Level</a:t>
            </a:r>
            <a:endParaRPr b="0" lang="en-US" sz="1500" spc="-1" strike="noStrike">
              <a:solidFill>
                <a:srgbClr val="050505"/>
              </a:solidFill>
              <a:latin typeface="Arial"/>
            </a:endParaRPr>
          </a:p>
          <a:p>
            <a:pPr lvl="5" marL="2592000" indent="-216000">
              <a:spcAft>
                <a:spcPts val="210"/>
              </a:spcAft>
              <a:buClr>
                <a:srgbClr val="0066ff"/>
              </a:buClr>
              <a:buSzPct val="40000"/>
              <a:buFont typeface="Wingdings" charset="2"/>
              <a:buChar char=""/>
            </a:pPr>
            <a:r>
              <a:rPr b="0" lang="en-US" sz="1500" spc="-1" strike="noStrike">
                <a:solidFill>
                  <a:srgbClr val="050505"/>
                </a:solidFill>
                <a:latin typeface="Arial"/>
              </a:rPr>
              <a:t>Sixth Outline Level</a:t>
            </a:r>
            <a:endParaRPr b="0" lang="en-US" sz="1500" spc="-1" strike="noStrike">
              <a:solidFill>
                <a:srgbClr val="050505"/>
              </a:solidFill>
              <a:latin typeface="Arial"/>
            </a:endParaRPr>
          </a:p>
          <a:p>
            <a:pPr lvl="6" marL="3024000" indent="-216000">
              <a:spcAft>
                <a:spcPts val="210"/>
              </a:spcAft>
              <a:buClr>
                <a:srgbClr val="0066ff"/>
              </a:buClr>
              <a:buSzPct val="40000"/>
              <a:buFont typeface="Wingdings" charset="2"/>
              <a:buChar char=""/>
            </a:pPr>
            <a:r>
              <a:rPr b="0" lang="en-US" sz="1500" spc="-1" strike="noStrike">
                <a:solidFill>
                  <a:srgbClr val="050505"/>
                </a:solidFill>
                <a:latin typeface="Arial"/>
              </a:rPr>
              <a:t>Seventh Outline Level</a:t>
            </a:r>
            <a:endParaRPr b="0" lang="en-US" sz="1500" spc="-1" strike="noStrike">
              <a:solidFill>
                <a:srgbClr val="050505"/>
              </a:solidFill>
              <a:latin typeface="Arial"/>
            </a:endParaRPr>
          </a:p>
        </p:txBody>
      </p:sp>
      <p:sp>
        <p:nvSpPr>
          <p:cNvPr id="3" name="PlaceHolder 3"/>
          <p:cNvSpPr>
            <a:spLocks noGrp="1"/>
          </p:cNvSpPr>
          <p:nvPr>
            <p:ph type="dt"/>
          </p:nvPr>
        </p:nvSpPr>
        <p:spPr>
          <a:xfrm>
            <a:off x="1584000" y="5164920"/>
            <a:ext cx="2348280" cy="39060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r>
              <a:rPr b="0" lang="en-US" sz="1400" spc="-1" strike="noStrike">
                <a:latin typeface="Arial"/>
              </a:rPr>
              <a:t>&lt;date/time&gt;</a:t>
            </a:r>
            <a:endParaRPr b="0" lang="en-US" sz="1400" spc="-1" strike="noStrike">
              <a:latin typeface="Arial"/>
            </a:endParaRPr>
          </a:p>
        </p:txBody>
      </p:sp>
      <p:sp>
        <p:nvSpPr>
          <p:cNvPr id="4" name="PlaceHolder 4"/>
          <p:cNvSpPr>
            <a:spLocks noGrp="1"/>
          </p:cNvSpPr>
          <p:nvPr>
            <p:ph type="ftr"/>
          </p:nvPr>
        </p:nvSpPr>
        <p:spPr>
          <a:xfrm>
            <a:off x="3987000" y="5164920"/>
            <a:ext cx="3195000" cy="39060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pPr algn="r"/>
            <a:r>
              <a:rPr b="0" lang="en-US" sz="1400" spc="-1" strike="noStrike">
                <a:latin typeface="Arial"/>
              </a:rPr>
              <a:t>&lt;footer&gt;</a:t>
            </a:r>
            <a:endParaRPr b="0" lang="en-US" sz="1400" spc="-1" strike="noStrike">
              <a:latin typeface="Arial"/>
            </a:endParaRPr>
          </a:p>
        </p:txBody>
      </p:sp>
      <p:sp>
        <p:nvSpPr>
          <p:cNvPr id="5" name="PlaceHolder 5"/>
          <p:cNvSpPr>
            <a:spLocks noGrp="1"/>
          </p:cNvSpPr>
          <p:nvPr>
            <p:ph type="sldNum"/>
          </p:nvPr>
        </p:nvSpPr>
        <p:spPr>
          <a:xfrm>
            <a:off x="7227000" y="5164920"/>
            <a:ext cx="2348280" cy="39060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pPr algn="r"/>
            <a:fld id="{08E440E2-0C48-41C4-BA09-0D59CBD09CEA}" type="slidenum">
              <a:rPr b="0" lang="en-US" sz="1400" spc="-1" strike="noStrike">
                <a:latin typeface="Arial"/>
              </a:rPr>
              <a:t>&lt;number&gt;</a:t>
            </a:fld>
            <a:endParaRPr b="0" lang="en-US" sz="14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1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2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2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2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2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2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2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2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2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2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2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3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3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3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3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3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3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3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3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3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3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4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4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4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4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4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4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4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4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TextShape 1"/>
          <p:cNvSpPr txBox="1"/>
          <p:nvPr/>
        </p:nvSpPr>
        <p:spPr>
          <a:xfrm>
            <a:off x="1620000" y="-542880"/>
            <a:ext cx="8100000" cy="245412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>
            <a:normAutofit/>
          </a:bodyPr>
          <a:p>
            <a:pPr algn="ctr"/>
            <a:br/>
            <a:br/>
            <a:br/>
            <a:r>
              <a:rPr b="1" lang="en-US" sz="4800" spc="-1" strike="noStrike">
                <a:solidFill>
                  <a:srgbClr val="050505"/>
                </a:solidFill>
                <a:latin typeface="Times New Roman"/>
              </a:rPr>
              <a:t>27</a:t>
            </a:r>
            <a:r>
              <a:rPr b="1" lang="en-US" sz="4800" spc="-1" strike="noStrike">
                <a:solidFill>
                  <a:srgbClr val="050505"/>
                </a:solidFill>
                <a:latin typeface="Times New Roman"/>
              </a:rPr>
              <a:t>章 基督的贖罪</a:t>
            </a:r>
            <a:br/>
            <a:endParaRPr b="0" lang="en-US" sz="4800" spc="-1" strike="noStrike">
              <a:solidFill>
                <a:srgbClr val="050505"/>
              </a:solidFill>
              <a:latin typeface="Times New Roman"/>
            </a:endParaRPr>
          </a:p>
        </p:txBody>
      </p:sp>
      <p:sp>
        <p:nvSpPr>
          <p:cNvPr id="43" name="TextShape 2"/>
          <p:cNvSpPr txBox="1"/>
          <p:nvPr/>
        </p:nvSpPr>
        <p:spPr>
          <a:xfrm>
            <a:off x="1620000" y="1368000"/>
            <a:ext cx="8100000" cy="32882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>
            <a:spAutoFit/>
          </a:bodyPr>
          <a:p>
            <a:pPr algn="ctr"/>
            <a:r>
              <a:rPr b="0" lang="en-US" sz="3200" spc="-1" strike="noStrike">
                <a:latin typeface="Times New Roman"/>
              </a:rPr>
              <a:t>   </a:t>
            </a:r>
            <a:r>
              <a:rPr b="1" lang="en-US" sz="3200" spc="-1" strike="noStrike">
                <a:latin typeface="Times New Roman"/>
              </a:rPr>
              <a:t> </a:t>
            </a:r>
            <a:r>
              <a:rPr b="1" lang="en-US" sz="3200" spc="-1" strike="noStrike">
                <a:latin typeface="Times New Roman"/>
              </a:rPr>
              <a:t>贖罪的原因與性質。</a:t>
            </a:r>
            <a:endParaRPr b="0" lang="en-US" sz="3200" spc="-1" strike="noStrike">
              <a:latin typeface="Times New Roman"/>
            </a:endParaRPr>
          </a:p>
          <a:p>
            <a:pPr algn="ctr"/>
            <a:r>
              <a:rPr b="1" lang="en-US" sz="3200" spc="-1" strike="noStrike">
                <a:latin typeface="Times New Roman"/>
              </a:rPr>
              <a:t>    </a:t>
            </a:r>
            <a:r>
              <a:rPr b="1" lang="en-US" sz="3200" spc="-1" strike="noStrike">
                <a:latin typeface="Times New Roman"/>
              </a:rPr>
              <a:t>為何主基督必須死﹖</a:t>
            </a:r>
            <a:endParaRPr b="0" lang="en-US" sz="3200" spc="-1" strike="noStrike">
              <a:latin typeface="Times New Roman"/>
            </a:endParaRPr>
          </a:p>
          <a:p>
            <a:pPr algn="ctr"/>
            <a:r>
              <a:rPr b="1" lang="en-US" sz="3200" spc="-1" strike="noStrike">
                <a:latin typeface="Times New Roman"/>
              </a:rPr>
              <a:t>      </a:t>
            </a:r>
            <a:r>
              <a:rPr b="1" lang="en-US" sz="3200" spc="-1" strike="noStrike">
                <a:latin typeface="Times New Roman"/>
              </a:rPr>
              <a:t>耶穌的死真能救贖</a:t>
            </a:r>
            <a:r>
              <a:rPr b="1" lang="en-US" sz="3200" spc="-1" strike="noStrike">
                <a:latin typeface="Times New Roman"/>
              </a:rPr>
              <a:t>﹖</a:t>
            </a:r>
            <a:endParaRPr b="0" lang="en-US" sz="3200" spc="-1" strike="noStrike">
              <a:latin typeface="Times New Roman"/>
            </a:endParaRPr>
          </a:p>
          <a:p>
            <a:pPr algn="ctr"/>
            <a:r>
              <a:rPr b="1" lang="en-US" sz="3200" spc="-1" strike="noStrike">
                <a:latin typeface="Times New Roman"/>
              </a:rPr>
              <a:t>       </a:t>
            </a:r>
            <a:r>
              <a:rPr b="1" lang="en-US" sz="3200" spc="-1" strike="noStrike">
                <a:latin typeface="Times New Roman"/>
              </a:rPr>
              <a:t>基督曾下到陰間嗎﹖</a:t>
            </a:r>
            <a:endParaRPr b="0" lang="en-US" sz="3200" spc="-1" strike="noStrike">
              <a:latin typeface="Times New Roman"/>
            </a:endParaRPr>
          </a:p>
          <a:p>
            <a:pPr algn="ctr"/>
            <a:r>
              <a:rPr b="1" lang="en-US" sz="3200" spc="-1" strike="noStrike">
                <a:latin typeface="Times New Roman"/>
              </a:rPr>
              <a:t>      </a:t>
            </a:r>
            <a:r>
              <a:rPr b="1" lang="en-US" sz="3200" spc="-1" strike="noStrike">
                <a:latin typeface="Times New Roman"/>
              </a:rPr>
              <a:t>主基督贖罪的程度</a:t>
            </a:r>
            <a:r>
              <a:rPr b="1" lang="en-US" sz="3200" spc="-1" strike="noStrike">
                <a:latin typeface="Times New Roman"/>
              </a:rPr>
              <a:t>。</a:t>
            </a:r>
            <a:endParaRPr b="0" lang="en-US" sz="3200" spc="-1" strike="noStrike"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TextShape 1"/>
          <p:cNvSpPr txBox="1"/>
          <p:nvPr/>
        </p:nvSpPr>
        <p:spPr>
          <a:xfrm>
            <a:off x="1620000" y="216000"/>
            <a:ext cx="8100000" cy="9360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>
            <a:normAutofit/>
          </a:bodyPr>
          <a:p>
            <a:pPr algn="ctr"/>
            <a:r>
              <a:rPr b="1" lang="en-US" sz="3300" spc="-1" strike="noStrike">
                <a:solidFill>
                  <a:srgbClr val="050505"/>
                </a:solidFill>
                <a:latin typeface="Times New Roman"/>
              </a:rPr>
              <a:t>基督的贖罪</a:t>
            </a:r>
            <a:r>
              <a:rPr b="1" lang="en-US" sz="3300" spc="-1" strike="noStrike">
                <a:solidFill>
                  <a:srgbClr val="050505"/>
                </a:solidFill>
                <a:latin typeface="Times New Roman"/>
              </a:rPr>
              <a:t>(Atonement)</a:t>
            </a:r>
            <a:endParaRPr b="0" lang="en-US" sz="3300" spc="-1" strike="noStrike">
              <a:solidFill>
                <a:srgbClr val="050505"/>
              </a:solidFill>
              <a:latin typeface="Times New Roman"/>
            </a:endParaRPr>
          </a:p>
        </p:txBody>
      </p:sp>
      <p:sp>
        <p:nvSpPr>
          <p:cNvPr id="61" name="TextShape 2"/>
          <p:cNvSpPr txBox="1"/>
          <p:nvPr/>
        </p:nvSpPr>
        <p:spPr>
          <a:xfrm>
            <a:off x="1512000" y="1368000"/>
            <a:ext cx="8100000" cy="32882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rmAutofit/>
          </a:bodyPr>
          <a:p>
            <a:pPr marL="432000" indent="-324000">
              <a:spcAft>
                <a:spcPts val="1060"/>
              </a:spcAft>
              <a:buClr>
                <a:srgbClr val="0066ff"/>
              </a:buClr>
              <a:buSzPct val="40000"/>
              <a:buFont typeface="Wingdings" charset="2"/>
              <a:buChar char=""/>
            </a:pPr>
            <a:r>
              <a:rPr b="1" lang="en-US" sz="2400" spc="-1" strike="noStrike">
                <a:solidFill>
                  <a:srgbClr val="050505"/>
                </a:solidFill>
                <a:latin typeface="Arial"/>
              </a:rPr>
              <a:t>為何要</a:t>
            </a:r>
            <a:r>
              <a:rPr b="1" lang="en-US" sz="2400" spc="-1" strike="noStrike">
                <a:solidFill>
                  <a:srgbClr val="050505"/>
                </a:solidFill>
                <a:latin typeface="Arial"/>
              </a:rPr>
              <a:t>贖罪</a:t>
            </a:r>
            <a:endParaRPr b="0" lang="en-US" sz="2400" spc="-1" strike="noStrike">
              <a:solidFill>
                <a:srgbClr val="050505"/>
              </a:solidFill>
              <a:latin typeface="Arial"/>
            </a:endParaRPr>
          </a:p>
          <a:p>
            <a:pPr marL="432000" indent="-324000">
              <a:spcAft>
                <a:spcPts val="1060"/>
              </a:spcAft>
              <a:buClr>
                <a:srgbClr val="0066ff"/>
              </a:buClr>
              <a:buSzPct val="40000"/>
              <a:buFont typeface="Wingdings" charset="2"/>
              <a:buChar char=""/>
            </a:pPr>
            <a:r>
              <a:rPr b="1" lang="en-US" sz="2400" spc="-1" strike="noStrike">
                <a:solidFill>
                  <a:srgbClr val="050505"/>
                </a:solidFill>
                <a:latin typeface="Arial"/>
              </a:rPr>
              <a:t>如何</a:t>
            </a:r>
            <a:r>
              <a:rPr b="1" lang="en-US" sz="2400" spc="-1" strike="noStrike">
                <a:solidFill>
                  <a:srgbClr val="050505"/>
                </a:solidFill>
                <a:latin typeface="Arial"/>
              </a:rPr>
              <a:t>贖罪</a:t>
            </a:r>
            <a:endParaRPr b="0" lang="en-US" sz="2400" spc="-1" strike="noStrike">
              <a:solidFill>
                <a:srgbClr val="050505"/>
              </a:solidFill>
              <a:latin typeface="Arial"/>
            </a:endParaRPr>
          </a:p>
          <a:p>
            <a:pPr marL="432000" indent="-324000">
              <a:spcAft>
                <a:spcPts val="1060"/>
              </a:spcAft>
              <a:buClr>
                <a:srgbClr val="0066ff"/>
              </a:buClr>
              <a:buSzPct val="40000"/>
              <a:buFont typeface="Wingdings" charset="2"/>
              <a:buChar char=""/>
            </a:pPr>
            <a:endParaRPr b="0" lang="en-US" sz="2400" spc="-1" strike="noStrike">
              <a:solidFill>
                <a:srgbClr val="050505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TextShape 1"/>
          <p:cNvSpPr txBox="1"/>
          <p:nvPr/>
        </p:nvSpPr>
        <p:spPr>
          <a:xfrm>
            <a:off x="1620000" y="216000"/>
            <a:ext cx="8100000" cy="9360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>
            <a:normAutofit/>
          </a:bodyPr>
          <a:p>
            <a:pPr algn="ctr"/>
            <a:r>
              <a:rPr b="1" lang="en-US" sz="2400" spc="-1" strike="noStrike">
                <a:solidFill>
                  <a:srgbClr val="050505"/>
                </a:solidFill>
                <a:latin typeface="Arial"/>
              </a:rPr>
              <a:t>如何</a:t>
            </a:r>
            <a:r>
              <a:rPr b="1" lang="en-US" sz="3300" spc="-1" strike="noStrike">
                <a:solidFill>
                  <a:srgbClr val="050505"/>
                </a:solidFill>
                <a:latin typeface="Times New Roman"/>
              </a:rPr>
              <a:t>贖罪</a:t>
            </a:r>
            <a:endParaRPr b="0" lang="en-US" sz="3300" spc="-1" strike="noStrike">
              <a:solidFill>
                <a:srgbClr val="050505"/>
              </a:solidFill>
              <a:latin typeface="Times New Roman"/>
            </a:endParaRPr>
          </a:p>
        </p:txBody>
      </p:sp>
      <p:sp>
        <p:nvSpPr>
          <p:cNvPr id="63" name="TextShape 2"/>
          <p:cNvSpPr txBox="1"/>
          <p:nvPr/>
        </p:nvSpPr>
        <p:spPr>
          <a:xfrm>
            <a:off x="1620000" y="1368000"/>
            <a:ext cx="8100000" cy="32882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rmAutofit/>
          </a:bodyPr>
          <a:p>
            <a:pPr marL="432000" indent="-324000">
              <a:spcAft>
                <a:spcPts val="1060"/>
              </a:spcAft>
              <a:buClr>
                <a:srgbClr val="0066ff"/>
              </a:buClr>
              <a:buSzPct val="40000"/>
              <a:buFont typeface="Wingdings" charset="2"/>
              <a:buChar char=""/>
            </a:pPr>
            <a:r>
              <a:rPr b="1" lang="en-US" sz="2400" spc="-1" strike="noStrike">
                <a:solidFill>
                  <a:srgbClr val="050505"/>
                </a:solidFill>
                <a:latin typeface="Arial"/>
              </a:rPr>
              <a:t>人類始祖犯罪後用他們想出的方法去解決問題。創</a:t>
            </a:r>
            <a:r>
              <a:rPr b="1" lang="en-US" sz="2400" spc="-1" strike="noStrike">
                <a:solidFill>
                  <a:srgbClr val="050505"/>
                </a:solidFill>
                <a:latin typeface="Arial"/>
              </a:rPr>
              <a:t>3:7 </a:t>
            </a:r>
            <a:r>
              <a:rPr b="1" lang="en-US" sz="2400" spc="-1" strike="noStrike">
                <a:solidFill>
                  <a:srgbClr val="050505"/>
                </a:solidFill>
                <a:latin typeface="Arial"/>
              </a:rPr>
              <a:t>他們二人的眼睛就明亮了，才知道自己是赤身露體，便拿無花果樹的葉子為自己編做裙子。但是神更正了他們的辦法。創</a:t>
            </a:r>
            <a:r>
              <a:rPr b="1" lang="en-US" sz="2400" spc="-1" strike="noStrike">
                <a:solidFill>
                  <a:srgbClr val="050505"/>
                </a:solidFill>
                <a:latin typeface="Arial"/>
              </a:rPr>
              <a:t>3:21 </a:t>
            </a:r>
            <a:r>
              <a:rPr b="1" lang="en-US" sz="2400" spc="-1" strike="noStrike">
                <a:solidFill>
                  <a:srgbClr val="050505"/>
                </a:solidFill>
                <a:latin typeface="Arial"/>
              </a:rPr>
              <a:t>耶和華神為亞當和他妻子用皮子做衣服給他們穿。</a:t>
            </a:r>
            <a:endParaRPr b="0" lang="en-US" sz="2400" spc="-1" strike="noStrike">
              <a:solidFill>
                <a:srgbClr val="050505"/>
              </a:solidFill>
              <a:latin typeface="Arial"/>
            </a:endParaRPr>
          </a:p>
          <a:p>
            <a:pPr marL="432000" indent="-324000">
              <a:spcAft>
                <a:spcPts val="1060"/>
              </a:spcAft>
              <a:buClr>
                <a:srgbClr val="0066ff"/>
              </a:buClr>
              <a:buSzPct val="40000"/>
              <a:buFont typeface="Wingdings" charset="2"/>
              <a:buChar char=""/>
            </a:pPr>
            <a:r>
              <a:rPr b="1" lang="en-US" sz="2400" spc="-1" strike="noStrike">
                <a:solidFill>
                  <a:srgbClr val="050505"/>
                </a:solidFill>
                <a:latin typeface="Arial"/>
              </a:rPr>
              <a:t>利</a:t>
            </a:r>
            <a:r>
              <a:rPr b="1" lang="en-US" sz="2400" spc="-1" strike="noStrike">
                <a:solidFill>
                  <a:srgbClr val="050505"/>
                </a:solidFill>
                <a:latin typeface="Arial"/>
              </a:rPr>
              <a:t>17:11 </a:t>
            </a:r>
            <a:r>
              <a:rPr b="1" lang="en-US" sz="2400" spc="-1" strike="noStrike">
                <a:solidFill>
                  <a:srgbClr val="050505"/>
                </a:solidFill>
                <a:latin typeface="Arial"/>
              </a:rPr>
              <a:t>因為活物的生命是在血中。我把這血賜給你們，可以在壇上為你們的生命贖罪；因血裡有生命，所以能贖罪。</a:t>
            </a:r>
            <a:endParaRPr b="0" lang="en-US" sz="2400" spc="-1" strike="noStrike">
              <a:solidFill>
                <a:srgbClr val="050505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TextShape 1"/>
          <p:cNvSpPr txBox="1"/>
          <p:nvPr/>
        </p:nvSpPr>
        <p:spPr>
          <a:xfrm>
            <a:off x="1620000" y="216000"/>
            <a:ext cx="8100000" cy="9360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>
            <a:normAutofit/>
          </a:bodyPr>
          <a:p>
            <a:pPr algn="ctr"/>
            <a:r>
              <a:rPr b="1" lang="en-US" sz="3300" spc="-1" strike="noStrike">
                <a:solidFill>
                  <a:srgbClr val="050505"/>
                </a:solidFill>
                <a:latin typeface="Times New Roman"/>
              </a:rPr>
              <a:t>基督的贖罪</a:t>
            </a:r>
            <a:r>
              <a:rPr b="1" lang="en-US" sz="3300" spc="-1" strike="noStrike">
                <a:solidFill>
                  <a:srgbClr val="050505"/>
                </a:solidFill>
                <a:latin typeface="Times New Roman"/>
              </a:rPr>
              <a:t>(Atonement)</a:t>
            </a:r>
            <a:endParaRPr b="0" lang="en-US" sz="3300" spc="-1" strike="noStrike">
              <a:solidFill>
                <a:srgbClr val="050505"/>
              </a:solidFill>
              <a:latin typeface="Times New Roman"/>
            </a:endParaRPr>
          </a:p>
        </p:txBody>
      </p:sp>
      <p:sp>
        <p:nvSpPr>
          <p:cNvPr id="65" name="TextShape 2"/>
          <p:cNvSpPr txBox="1"/>
          <p:nvPr/>
        </p:nvSpPr>
        <p:spPr>
          <a:xfrm>
            <a:off x="1512000" y="1368000"/>
            <a:ext cx="8100000" cy="32882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rmAutofit/>
          </a:bodyPr>
          <a:p>
            <a:pPr marL="432000" indent="-324000">
              <a:spcAft>
                <a:spcPts val="1060"/>
              </a:spcAft>
              <a:buClr>
                <a:srgbClr val="0066ff"/>
              </a:buClr>
              <a:buSzPct val="40000"/>
              <a:buFont typeface="Wingdings" charset="2"/>
              <a:buChar char=""/>
            </a:pPr>
            <a:r>
              <a:rPr b="1" lang="en-US" sz="2400" spc="-1" strike="noStrike">
                <a:solidFill>
                  <a:srgbClr val="050505"/>
                </a:solidFill>
                <a:latin typeface="Arial"/>
              </a:rPr>
              <a:t>為何要</a:t>
            </a:r>
            <a:r>
              <a:rPr b="1" lang="en-US" sz="2400" spc="-1" strike="noStrike">
                <a:solidFill>
                  <a:srgbClr val="050505"/>
                </a:solidFill>
                <a:latin typeface="Arial"/>
              </a:rPr>
              <a:t>贖罪</a:t>
            </a:r>
            <a:endParaRPr b="0" lang="en-US" sz="2400" spc="-1" strike="noStrike">
              <a:solidFill>
                <a:srgbClr val="050505"/>
              </a:solidFill>
              <a:latin typeface="Arial"/>
            </a:endParaRPr>
          </a:p>
          <a:p>
            <a:pPr marL="432000" indent="-324000">
              <a:spcAft>
                <a:spcPts val="1060"/>
              </a:spcAft>
              <a:buClr>
                <a:srgbClr val="0066ff"/>
              </a:buClr>
              <a:buSzPct val="40000"/>
              <a:buFont typeface="Wingdings" charset="2"/>
              <a:buChar char=""/>
            </a:pPr>
            <a:r>
              <a:rPr b="1" lang="en-US" sz="2400" spc="-1" strike="noStrike">
                <a:solidFill>
                  <a:srgbClr val="050505"/>
                </a:solidFill>
                <a:latin typeface="Arial"/>
              </a:rPr>
              <a:t>如何</a:t>
            </a:r>
            <a:r>
              <a:rPr b="1" lang="en-US" sz="2400" spc="-1" strike="noStrike">
                <a:solidFill>
                  <a:srgbClr val="050505"/>
                </a:solidFill>
                <a:latin typeface="Arial"/>
              </a:rPr>
              <a:t>贖罪</a:t>
            </a:r>
            <a:endParaRPr b="0" lang="en-US" sz="2400" spc="-1" strike="noStrike">
              <a:solidFill>
                <a:srgbClr val="050505"/>
              </a:solidFill>
              <a:latin typeface="Arial"/>
            </a:endParaRPr>
          </a:p>
          <a:p>
            <a:pPr marL="432000" indent="-324000">
              <a:spcAft>
                <a:spcPts val="1060"/>
              </a:spcAft>
              <a:buClr>
                <a:srgbClr val="0066ff"/>
              </a:buClr>
              <a:buSzPct val="40000"/>
              <a:buFont typeface="Wingdings" charset="2"/>
              <a:buChar char=""/>
            </a:pPr>
            <a:r>
              <a:rPr b="1" lang="en-US" sz="2400" spc="-1" strike="noStrike">
                <a:solidFill>
                  <a:srgbClr val="050505"/>
                </a:solidFill>
                <a:latin typeface="Arial"/>
              </a:rPr>
              <a:t>為何非要基督才能代贖</a:t>
            </a:r>
            <a:endParaRPr b="0" lang="en-US" sz="2400" spc="-1" strike="noStrike">
              <a:solidFill>
                <a:srgbClr val="050505"/>
              </a:solidFill>
              <a:latin typeface="Arial"/>
            </a:endParaRPr>
          </a:p>
          <a:p>
            <a:pPr marL="432000" indent="-324000">
              <a:spcAft>
                <a:spcPts val="1060"/>
              </a:spcAft>
              <a:buClr>
                <a:srgbClr val="0066ff"/>
              </a:buClr>
              <a:buSzPct val="40000"/>
              <a:buFont typeface="Wingdings" charset="2"/>
              <a:buChar char=""/>
            </a:pPr>
            <a:endParaRPr b="0" lang="en-US" sz="2400" spc="-1" strike="noStrike">
              <a:solidFill>
                <a:srgbClr val="050505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TextShape 1"/>
          <p:cNvSpPr txBox="1"/>
          <p:nvPr/>
        </p:nvSpPr>
        <p:spPr>
          <a:xfrm>
            <a:off x="1620000" y="216000"/>
            <a:ext cx="8100000" cy="9360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>
            <a:normAutofit/>
          </a:bodyPr>
          <a:p>
            <a:pPr algn="ctr"/>
            <a:r>
              <a:rPr b="1" lang="en-US" sz="3300" spc="-1" strike="noStrike">
                <a:solidFill>
                  <a:srgbClr val="050505"/>
                </a:solidFill>
                <a:latin typeface="Times New Roman"/>
              </a:rPr>
              <a:t>為何非要基督才能代贖</a:t>
            </a:r>
            <a:endParaRPr b="0" lang="en-US" sz="3300" spc="-1" strike="noStrike">
              <a:solidFill>
                <a:srgbClr val="050505"/>
              </a:solidFill>
              <a:latin typeface="Times New Roman"/>
            </a:endParaRPr>
          </a:p>
        </p:txBody>
      </p:sp>
      <p:sp>
        <p:nvSpPr>
          <p:cNvPr id="67" name="TextShape 2"/>
          <p:cNvSpPr txBox="1"/>
          <p:nvPr/>
        </p:nvSpPr>
        <p:spPr>
          <a:xfrm>
            <a:off x="1315080" y="1368000"/>
            <a:ext cx="8404920" cy="32882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rmAutofit/>
          </a:bodyPr>
          <a:p>
            <a:pPr marL="432000" indent="-324000">
              <a:spcAft>
                <a:spcPts val="1060"/>
              </a:spcAft>
              <a:buClr>
                <a:srgbClr val="0066ff"/>
              </a:buClr>
              <a:buSzPct val="40000"/>
              <a:buFont typeface="Wingdings" charset="2"/>
              <a:buChar char=""/>
            </a:pPr>
            <a:r>
              <a:rPr b="0" lang="en-US" sz="2400" spc="-1" strike="noStrike">
                <a:solidFill>
                  <a:srgbClr val="050505"/>
                </a:solidFill>
                <a:latin typeface="Arial"/>
              </a:rPr>
              <a:t>羅</a:t>
            </a:r>
            <a:r>
              <a:rPr b="0" lang="en-US" sz="2400" spc="-1" strike="noStrike">
                <a:solidFill>
                  <a:srgbClr val="050505"/>
                </a:solidFill>
                <a:latin typeface="Arial"/>
              </a:rPr>
              <a:t>8:3 </a:t>
            </a:r>
            <a:r>
              <a:rPr b="0" lang="en-US" sz="2400" spc="-1" strike="noStrike">
                <a:solidFill>
                  <a:srgbClr val="050505"/>
                </a:solidFill>
                <a:latin typeface="Arial"/>
              </a:rPr>
              <a:t>律法既因肉體軟弱，有所不能行的，神就差遣自己的兒子，成為罪身的形狀，作了贖罪祭，在肉體中定了罪案，</a:t>
            </a:r>
            <a:endParaRPr b="0" lang="en-US" sz="2400" spc="-1" strike="noStrike">
              <a:solidFill>
                <a:srgbClr val="050505"/>
              </a:solidFill>
              <a:latin typeface="Arial"/>
            </a:endParaRPr>
          </a:p>
          <a:p>
            <a:pPr marL="432000" indent="-324000">
              <a:spcAft>
                <a:spcPts val="1060"/>
              </a:spcAft>
              <a:buClr>
                <a:srgbClr val="0066ff"/>
              </a:buClr>
              <a:buSzPct val="40000"/>
              <a:buFont typeface="Wingdings" charset="2"/>
              <a:buChar char=""/>
            </a:pPr>
            <a:r>
              <a:rPr b="0" lang="en-US" sz="2400" spc="-1" strike="noStrike">
                <a:solidFill>
                  <a:srgbClr val="050505"/>
                </a:solidFill>
                <a:latin typeface="Arial"/>
              </a:rPr>
              <a:t>林前</a:t>
            </a:r>
            <a:r>
              <a:rPr b="0" lang="en-US" sz="2400" spc="-1" strike="noStrike">
                <a:solidFill>
                  <a:srgbClr val="050505"/>
                </a:solidFill>
                <a:latin typeface="Arial"/>
              </a:rPr>
              <a:t>15:45-48 </a:t>
            </a:r>
            <a:r>
              <a:rPr b="0" lang="en-US" sz="2400" spc="-1" strike="noStrike">
                <a:solidFill>
                  <a:srgbClr val="050505"/>
                </a:solidFill>
                <a:latin typeface="Arial"/>
              </a:rPr>
              <a:t>經上也是這樣記著說：首先的人亞當成了有靈的活人；末後的亞當成了叫人活的靈。但屬靈的不在先，屬血氣的在先，以後才有屬靈的。頭一個人是出於地，乃屬土；第二個人是出於天。</a:t>
            </a:r>
            <a:endParaRPr b="0" lang="en-US" sz="2400" spc="-1" strike="noStrike">
              <a:solidFill>
                <a:srgbClr val="050505"/>
              </a:solidFill>
              <a:latin typeface="Arial"/>
            </a:endParaRPr>
          </a:p>
          <a:p>
            <a:pPr marL="432000" indent="-324000">
              <a:spcAft>
                <a:spcPts val="1060"/>
              </a:spcAft>
              <a:buClr>
                <a:srgbClr val="0066ff"/>
              </a:buClr>
              <a:buSzPct val="40000"/>
              <a:buFont typeface="Wingdings" charset="2"/>
              <a:buChar char=""/>
            </a:pPr>
            <a:r>
              <a:rPr b="0" lang="en-US" sz="2400" spc="-1" strike="noStrike">
                <a:solidFill>
                  <a:srgbClr val="050505"/>
                </a:solidFill>
                <a:latin typeface="Arial"/>
              </a:rPr>
              <a:t>世界上有卵生的你能相信，有胎生的你也能相信，為什麼你就不能相信有靈生的呢？</a:t>
            </a:r>
            <a:endParaRPr b="0" lang="en-US" sz="2400" spc="-1" strike="noStrike">
              <a:solidFill>
                <a:srgbClr val="050505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TextShape 1"/>
          <p:cNvSpPr txBox="1"/>
          <p:nvPr/>
        </p:nvSpPr>
        <p:spPr>
          <a:xfrm>
            <a:off x="1620000" y="216000"/>
            <a:ext cx="8100000" cy="9360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>
            <a:normAutofit/>
          </a:bodyPr>
          <a:p>
            <a:pPr algn="ctr"/>
            <a:r>
              <a:rPr b="1" lang="en-US" sz="3300" spc="-1" strike="noStrike">
                <a:solidFill>
                  <a:srgbClr val="050505"/>
                </a:solidFill>
                <a:latin typeface="Times New Roman"/>
              </a:rPr>
              <a:t>基督的贖罪</a:t>
            </a:r>
            <a:r>
              <a:rPr b="1" lang="en-US" sz="3300" spc="-1" strike="noStrike">
                <a:solidFill>
                  <a:srgbClr val="050505"/>
                </a:solidFill>
                <a:latin typeface="Times New Roman"/>
              </a:rPr>
              <a:t>(Atonement)</a:t>
            </a:r>
            <a:endParaRPr b="0" lang="en-US" sz="3300" spc="-1" strike="noStrike">
              <a:solidFill>
                <a:srgbClr val="050505"/>
              </a:solidFill>
              <a:latin typeface="Times New Roman"/>
            </a:endParaRPr>
          </a:p>
        </p:txBody>
      </p:sp>
      <p:sp>
        <p:nvSpPr>
          <p:cNvPr id="69" name="TextShape 2"/>
          <p:cNvSpPr txBox="1"/>
          <p:nvPr/>
        </p:nvSpPr>
        <p:spPr>
          <a:xfrm>
            <a:off x="1512000" y="1368000"/>
            <a:ext cx="8100000" cy="32882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rmAutofit/>
          </a:bodyPr>
          <a:p>
            <a:pPr marL="432000" indent="-324000">
              <a:spcAft>
                <a:spcPts val="1060"/>
              </a:spcAft>
              <a:buClr>
                <a:srgbClr val="0066ff"/>
              </a:buClr>
              <a:buSzPct val="40000"/>
              <a:buFont typeface="Wingdings" charset="2"/>
              <a:buChar char=""/>
            </a:pPr>
            <a:r>
              <a:rPr b="1" lang="en-US" sz="2400" spc="-1" strike="noStrike">
                <a:solidFill>
                  <a:srgbClr val="050505"/>
                </a:solidFill>
                <a:latin typeface="Arial"/>
              </a:rPr>
              <a:t>為何要</a:t>
            </a:r>
            <a:r>
              <a:rPr b="1" lang="en-US" sz="2400" spc="-1" strike="noStrike">
                <a:solidFill>
                  <a:srgbClr val="050505"/>
                </a:solidFill>
                <a:latin typeface="Arial"/>
              </a:rPr>
              <a:t>贖罪</a:t>
            </a:r>
            <a:endParaRPr b="0" lang="en-US" sz="2400" spc="-1" strike="noStrike">
              <a:solidFill>
                <a:srgbClr val="050505"/>
              </a:solidFill>
              <a:latin typeface="Arial"/>
            </a:endParaRPr>
          </a:p>
          <a:p>
            <a:pPr marL="432000" indent="-324000">
              <a:spcAft>
                <a:spcPts val="1060"/>
              </a:spcAft>
              <a:buClr>
                <a:srgbClr val="0066ff"/>
              </a:buClr>
              <a:buSzPct val="40000"/>
              <a:buFont typeface="Wingdings" charset="2"/>
              <a:buChar char=""/>
            </a:pPr>
            <a:r>
              <a:rPr b="1" lang="en-US" sz="2400" spc="-1" strike="noStrike">
                <a:solidFill>
                  <a:srgbClr val="050505"/>
                </a:solidFill>
                <a:latin typeface="Arial"/>
              </a:rPr>
              <a:t>如何</a:t>
            </a:r>
            <a:r>
              <a:rPr b="1" lang="en-US" sz="2400" spc="-1" strike="noStrike">
                <a:solidFill>
                  <a:srgbClr val="050505"/>
                </a:solidFill>
                <a:latin typeface="Arial"/>
              </a:rPr>
              <a:t>贖罪</a:t>
            </a:r>
            <a:endParaRPr b="0" lang="en-US" sz="2400" spc="-1" strike="noStrike">
              <a:solidFill>
                <a:srgbClr val="050505"/>
              </a:solidFill>
              <a:latin typeface="Arial"/>
            </a:endParaRPr>
          </a:p>
          <a:p>
            <a:pPr marL="432000" indent="-324000">
              <a:spcAft>
                <a:spcPts val="1060"/>
              </a:spcAft>
              <a:buClr>
                <a:srgbClr val="0066ff"/>
              </a:buClr>
              <a:buSzPct val="40000"/>
              <a:buFont typeface="Wingdings" charset="2"/>
              <a:buChar char=""/>
            </a:pPr>
            <a:r>
              <a:rPr b="1" lang="en-US" sz="2400" spc="-1" strike="noStrike">
                <a:solidFill>
                  <a:srgbClr val="050505"/>
                </a:solidFill>
                <a:latin typeface="Arial"/>
              </a:rPr>
              <a:t>為何非要基督才能代贖</a:t>
            </a:r>
            <a:endParaRPr b="0" lang="en-US" sz="2400" spc="-1" strike="noStrike">
              <a:solidFill>
                <a:srgbClr val="050505"/>
              </a:solidFill>
              <a:latin typeface="Arial"/>
            </a:endParaRPr>
          </a:p>
          <a:p>
            <a:pPr marL="432000" indent="-324000">
              <a:spcAft>
                <a:spcPts val="1060"/>
              </a:spcAft>
              <a:buClr>
                <a:srgbClr val="0066ff"/>
              </a:buClr>
              <a:buSzPct val="40000"/>
              <a:buFont typeface="Wingdings" charset="2"/>
              <a:buChar char=""/>
            </a:pPr>
            <a:r>
              <a:rPr b="1" lang="en-US" sz="2400" spc="-1" strike="noStrike">
                <a:solidFill>
                  <a:srgbClr val="050505"/>
                </a:solidFill>
                <a:latin typeface="Arial"/>
              </a:rPr>
              <a:t>舊約有無依據啟示預表</a:t>
            </a:r>
            <a:endParaRPr b="0" lang="en-US" sz="2400" spc="-1" strike="noStrike">
              <a:solidFill>
                <a:srgbClr val="050505"/>
              </a:solidFill>
              <a:latin typeface="Arial"/>
            </a:endParaRPr>
          </a:p>
          <a:p>
            <a:pPr marL="432000" indent="-324000">
              <a:spcAft>
                <a:spcPts val="1060"/>
              </a:spcAft>
              <a:buClr>
                <a:srgbClr val="0066ff"/>
              </a:buClr>
              <a:buSzPct val="40000"/>
              <a:buFont typeface="Wingdings" charset="2"/>
              <a:buChar char=""/>
            </a:pPr>
            <a:endParaRPr b="0" lang="en-US" sz="2400" spc="-1" strike="noStrike">
              <a:solidFill>
                <a:srgbClr val="050505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TextShape 1"/>
          <p:cNvSpPr txBox="1"/>
          <p:nvPr/>
        </p:nvSpPr>
        <p:spPr>
          <a:xfrm>
            <a:off x="1620000" y="216000"/>
            <a:ext cx="8100000" cy="9360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>
            <a:normAutofit/>
          </a:bodyPr>
          <a:p>
            <a:pPr algn="ctr"/>
            <a:r>
              <a:rPr b="1" lang="en-US" sz="2400" spc="-1" strike="noStrike">
                <a:solidFill>
                  <a:srgbClr val="050505"/>
                </a:solidFill>
                <a:latin typeface="Times New Roman"/>
              </a:rPr>
              <a:t>舊約有無依據啟示預表</a:t>
            </a:r>
            <a:endParaRPr b="0" lang="en-US" sz="2400" spc="-1" strike="noStrike">
              <a:solidFill>
                <a:srgbClr val="050505"/>
              </a:solidFill>
              <a:latin typeface="Times New Roman"/>
            </a:endParaRPr>
          </a:p>
        </p:txBody>
      </p:sp>
      <p:sp>
        <p:nvSpPr>
          <p:cNvPr id="71" name="TextShape 2"/>
          <p:cNvSpPr txBox="1"/>
          <p:nvPr/>
        </p:nvSpPr>
        <p:spPr>
          <a:xfrm>
            <a:off x="1620000" y="1368000"/>
            <a:ext cx="8100000" cy="371952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rmAutofit/>
          </a:bodyPr>
          <a:p>
            <a:pPr marL="432000" indent="-324000">
              <a:spcAft>
                <a:spcPts val="1060"/>
              </a:spcAft>
              <a:buClr>
                <a:srgbClr val="0066ff"/>
              </a:buClr>
              <a:buSzPct val="40000"/>
              <a:buFont typeface="Wingdings" charset="2"/>
              <a:buChar char=""/>
            </a:pPr>
            <a:r>
              <a:rPr b="1" lang="en-US" sz="2400" spc="-1" strike="noStrike">
                <a:solidFill>
                  <a:srgbClr val="050505"/>
                </a:solidFill>
                <a:latin typeface="Arial"/>
              </a:rPr>
              <a:t>以賽亞書 第五十三章是非常具代表性的基督贖罪</a:t>
            </a:r>
            <a:r>
              <a:rPr b="1" lang="en-US" sz="2400" spc="-1" strike="noStrike">
                <a:solidFill>
                  <a:srgbClr val="050505"/>
                </a:solidFill>
                <a:latin typeface="Arial"/>
              </a:rPr>
              <a:t>啟示預表。</a:t>
            </a:r>
            <a:endParaRPr b="0" lang="en-US" sz="2400" spc="-1" strike="noStrike">
              <a:solidFill>
                <a:srgbClr val="050505"/>
              </a:solidFill>
              <a:latin typeface="Arial"/>
            </a:endParaRPr>
          </a:p>
          <a:p>
            <a:pPr marL="432000" indent="-324000">
              <a:spcAft>
                <a:spcPts val="1060"/>
              </a:spcAft>
              <a:buClr>
                <a:srgbClr val="0066ff"/>
              </a:buClr>
              <a:buSzPct val="40000"/>
              <a:buFont typeface="Wingdings" charset="2"/>
              <a:buChar char=""/>
            </a:pPr>
            <a:r>
              <a:rPr b="1" lang="en-US" sz="2400" spc="-1" strike="noStrike">
                <a:solidFill>
                  <a:srgbClr val="050505"/>
                </a:solidFill>
                <a:latin typeface="Arial"/>
              </a:rPr>
              <a:t>摩西五經所提贖罪及代贖律例已非常清楚明確地告知我們如何贖罪。只是耶穌未降世前用動物代替預表。</a:t>
            </a:r>
            <a:endParaRPr b="0" lang="en-US" sz="2400" spc="-1" strike="noStrike">
              <a:solidFill>
                <a:srgbClr val="050505"/>
              </a:solidFill>
              <a:latin typeface="Arial"/>
            </a:endParaRPr>
          </a:p>
          <a:p>
            <a:pPr marL="432000" indent="-324000">
              <a:spcAft>
                <a:spcPts val="1060"/>
              </a:spcAft>
              <a:buClr>
                <a:srgbClr val="0066ff"/>
              </a:buClr>
              <a:buSzPct val="40000"/>
              <a:buFont typeface="Wingdings" charset="2"/>
              <a:buChar char=""/>
            </a:pPr>
            <a:r>
              <a:rPr b="1" lang="en-US" sz="2400" spc="-1" strike="noStrike">
                <a:solidFill>
                  <a:srgbClr val="050505"/>
                </a:solidFill>
                <a:latin typeface="Arial"/>
              </a:rPr>
              <a:t>利</a:t>
            </a:r>
            <a:r>
              <a:rPr b="1" lang="en-US" sz="2400" spc="-1" strike="noStrike">
                <a:solidFill>
                  <a:srgbClr val="050505"/>
                </a:solidFill>
                <a:latin typeface="Arial"/>
              </a:rPr>
              <a:t>17:11 </a:t>
            </a:r>
            <a:r>
              <a:rPr b="1" lang="en-US" sz="2400" spc="-1" strike="noStrike">
                <a:solidFill>
                  <a:srgbClr val="050505"/>
                </a:solidFill>
                <a:latin typeface="Arial"/>
              </a:rPr>
              <a:t>因為活物的生命是在血中。我把這血賜給你們，可以在壇上為你們的生命贖罪；因血裡有生命，所以能贖罪。</a:t>
            </a:r>
            <a:endParaRPr b="0" lang="en-US" sz="2400" spc="-1" strike="noStrike">
              <a:solidFill>
                <a:srgbClr val="050505"/>
              </a:solidFill>
              <a:latin typeface="Arial"/>
            </a:endParaRPr>
          </a:p>
          <a:p>
            <a:pPr marL="432000" indent="-324000">
              <a:spcAft>
                <a:spcPts val="1060"/>
              </a:spcAft>
              <a:buClr>
                <a:srgbClr val="0066ff"/>
              </a:buClr>
              <a:buSzPct val="40000"/>
              <a:buFont typeface="Wingdings" charset="2"/>
              <a:buChar char=""/>
            </a:pPr>
            <a:r>
              <a:rPr b="1" lang="en-US" sz="2400" spc="-1" strike="noStrike">
                <a:solidFill>
                  <a:srgbClr val="050505"/>
                </a:solidFill>
                <a:latin typeface="Arial"/>
              </a:rPr>
              <a:t>舊約最驚人的預言是關於彌賽亞，即是耶穌基督的來臨。舊約中至少有三百處直接提到基督，包括基督降生之地，如何長大，以及受死的方式和地點。所有這些預言都已應驗。</a:t>
            </a:r>
            <a:endParaRPr b="0" lang="en-US" sz="2400" spc="-1" strike="noStrike">
              <a:solidFill>
                <a:srgbClr val="050505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TextShape 1"/>
          <p:cNvSpPr txBox="1"/>
          <p:nvPr/>
        </p:nvSpPr>
        <p:spPr>
          <a:xfrm>
            <a:off x="1620000" y="216000"/>
            <a:ext cx="8100000" cy="9360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>
            <a:normAutofit/>
          </a:bodyPr>
          <a:p>
            <a:pPr algn="ctr"/>
            <a:r>
              <a:rPr b="1" lang="en-US" sz="3300" spc="-1" strike="noStrike">
                <a:solidFill>
                  <a:srgbClr val="050505"/>
                </a:solidFill>
                <a:latin typeface="Times New Roman"/>
              </a:rPr>
              <a:t>基督的贖罪</a:t>
            </a:r>
            <a:r>
              <a:rPr b="1" lang="en-US" sz="3300" spc="-1" strike="noStrike">
                <a:solidFill>
                  <a:srgbClr val="050505"/>
                </a:solidFill>
                <a:latin typeface="Times New Roman"/>
              </a:rPr>
              <a:t>(Atonement)</a:t>
            </a:r>
            <a:endParaRPr b="0" lang="en-US" sz="3300" spc="-1" strike="noStrike">
              <a:solidFill>
                <a:srgbClr val="050505"/>
              </a:solidFill>
              <a:latin typeface="Times New Roman"/>
            </a:endParaRPr>
          </a:p>
        </p:txBody>
      </p:sp>
      <p:sp>
        <p:nvSpPr>
          <p:cNvPr id="73" name="TextShape 2"/>
          <p:cNvSpPr txBox="1"/>
          <p:nvPr/>
        </p:nvSpPr>
        <p:spPr>
          <a:xfrm>
            <a:off x="1512000" y="1368000"/>
            <a:ext cx="8100000" cy="32882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rmAutofit fontScale="94000"/>
          </a:bodyPr>
          <a:p>
            <a:pPr marL="432000" indent="-324000">
              <a:spcAft>
                <a:spcPts val="1060"/>
              </a:spcAft>
              <a:buClr>
                <a:srgbClr val="0066ff"/>
              </a:buClr>
              <a:buSzPct val="40000"/>
              <a:buFont typeface="Wingdings" charset="2"/>
              <a:buChar char=""/>
            </a:pPr>
            <a:r>
              <a:rPr b="1" lang="en-US" sz="2400" spc="-1" strike="noStrike">
                <a:solidFill>
                  <a:srgbClr val="050505"/>
                </a:solidFill>
                <a:latin typeface="Arial"/>
              </a:rPr>
              <a:t>為何要</a:t>
            </a:r>
            <a:r>
              <a:rPr b="1" lang="en-US" sz="2400" spc="-1" strike="noStrike">
                <a:solidFill>
                  <a:srgbClr val="050505"/>
                </a:solidFill>
                <a:latin typeface="Arial"/>
              </a:rPr>
              <a:t>贖罪</a:t>
            </a:r>
            <a:endParaRPr b="0" lang="en-US" sz="2400" spc="-1" strike="noStrike">
              <a:solidFill>
                <a:srgbClr val="050505"/>
              </a:solidFill>
              <a:latin typeface="Arial"/>
            </a:endParaRPr>
          </a:p>
          <a:p>
            <a:pPr marL="432000" indent="-324000">
              <a:spcAft>
                <a:spcPts val="1060"/>
              </a:spcAft>
              <a:buClr>
                <a:srgbClr val="0066ff"/>
              </a:buClr>
              <a:buSzPct val="40000"/>
              <a:buFont typeface="Wingdings" charset="2"/>
              <a:buChar char=""/>
            </a:pPr>
            <a:r>
              <a:rPr b="1" lang="en-US" sz="2400" spc="-1" strike="noStrike">
                <a:solidFill>
                  <a:srgbClr val="050505"/>
                </a:solidFill>
                <a:latin typeface="Arial"/>
              </a:rPr>
              <a:t>如何</a:t>
            </a:r>
            <a:r>
              <a:rPr b="1" lang="en-US" sz="2400" spc="-1" strike="noStrike">
                <a:solidFill>
                  <a:srgbClr val="050505"/>
                </a:solidFill>
                <a:latin typeface="Arial"/>
              </a:rPr>
              <a:t>贖罪</a:t>
            </a:r>
            <a:endParaRPr b="0" lang="en-US" sz="2400" spc="-1" strike="noStrike">
              <a:solidFill>
                <a:srgbClr val="050505"/>
              </a:solidFill>
              <a:latin typeface="Arial"/>
            </a:endParaRPr>
          </a:p>
          <a:p>
            <a:pPr marL="432000" indent="-324000">
              <a:spcAft>
                <a:spcPts val="1060"/>
              </a:spcAft>
              <a:buClr>
                <a:srgbClr val="0066ff"/>
              </a:buClr>
              <a:buSzPct val="40000"/>
              <a:buFont typeface="Wingdings" charset="2"/>
              <a:buChar char=""/>
            </a:pPr>
            <a:r>
              <a:rPr b="1" lang="en-US" sz="2400" spc="-1" strike="noStrike">
                <a:solidFill>
                  <a:srgbClr val="050505"/>
                </a:solidFill>
                <a:latin typeface="Arial"/>
              </a:rPr>
              <a:t>為何非要基督才能代贖</a:t>
            </a:r>
            <a:endParaRPr b="0" lang="en-US" sz="2400" spc="-1" strike="noStrike">
              <a:solidFill>
                <a:srgbClr val="050505"/>
              </a:solidFill>
              <a:latin typeface="Arial"/>
            </a:endParaRPr>
          </a:p>
          <a:p>
            <a:pPr marL="432000" indent="-324000">
              <a:spcAft>
                <a:spcPts val="1060"/>
              </a:spcAft>
              <a:buClr>
                <a:srgbClr val="0066ff"/>
              </a:buClr>
              <a:buSzPct val="40000"/>
              <a:buFont typeface="Wingdings" charset="2"/>
              <a:buChar char=""/>
            </a:pPr>
            <a:r>
              <a:rPr b="1" lang="en-US" sz="2400" spc="-1" strike="noStrike">
                <a:solidFill>
                  <a:srgbClr val="050505"/>
                </a:solidFill>
                <a:latin typeface="Arial"/>
              </a:rPr>
              <a:t>舊約有無依據啟示預表</a:t>
            </a:r>
            <a:endParaRPr b="0" lang="en-US" sz="2400" spc="-1" strike="noStrike">
              <a:solidFill>
                <a:srgbClr val="050505"/>
              </a:solidFill>
              <a:latin typeface="Arial"/>
            </a:endParaRPr>
          </a:p>
          <a:p>
            <a:pPr marL="432000" indent="-324000">
              <a:spcAft>
                <a:spcPts val="1060"/>
              </a:spcAft>
              <a:buClr>
                <a:srgbClr val="0066ff"/>
              </a:buClr>
              <a:buSzPct val="40000"/>
              <a:buFont typeface="Wingdings" charset="2"/>
              <a:buChar char=""/>
            </a:pPr>
            <a:r>
              <a:rPr b="1" lang="en-US" sz="2400" spc="-1" strike="noStrike">
                <a:solidFill>
                  <a:srgbClr val="050505"/>
                </a:solidFill>
                <a:latin typeface="Arial"/>
              </a:rPr>
              <a:t>神是否有義務幫人</a:t>
            </a:r>
            <a:r>
              <a:rPr b="1" lang="en-US" sz="2400" spc="-1" strike="noStrike">
                <a:solidFill>
                  <a:srgbClr val="050505"/>
                </a:solidFill>
                <a:latin typeface="Arial"/>
              </a:rPr>
              <a:t>贖罪</a:t>
            </a:r>
            <a:endParaRPr b="0" lang="en-US" sz="2400" spc="-1" strike="noStrike">
              <a:solidFill>
                <a:srgbClr val="050505"/>
              </a:solidFill>
              <a:latin typeface="Arial"/>
            </a:endParaRPr>
          </a:p>
          <a:p>
            <a:pPr marL="432000" indent="-324000">
              <a:spcAft>
                <a:spcPts val="1060"/>
              </a:spcAft>
              <a:buClr>
                <a:srgbClr val="0066ff"/>
              </a:buClr>
              <a:buSzPct val="40000"/>
              <a:buFont typeface="Wingdings" charset="2"/>
              <a:buChar char=""/>
            </a:pPr>
            <a:r>
              <a:rPr b="1" lang="en-US" sz="2400" spc="-1" strike="noStrike">
                <a:solidFill>
                  <a:srgbClr val="050505"/>
                </a:solidFill>
                <a:latin typeface="Arial"/>
              </a:rPr>
              <a:t>為何神不救贖墮落天使</a:t>
            </a:r>
            <a:endParaRPr b="0" lang="en-US" sz="2400" spc="-1" strike="noStrike">
              <a:solidFill>
                <a:srgbClr val="050505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TextShape 1"/>
          <p:cNvSpPr txBox="1"/>
          <p:nvPr/>
        </p:nvSpPr>
        <p:spPr>
          <a:xfrm>
            <a:off x="1620000" y="216000"/>
            <a:ext cx="8100000" cy="9360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>
            <a:normAutofit/>
          </a:bodyPr>
          <a:p>
            <a:pPr algn="ctr"/>
            <a:r>
              <a:rPr b="1" lang="en-US" sz="2400" spc="-1" strike="noStrike">
                <a:solidFill>
                  <a:srgbClr val="050505"/>
                </a:solidFill>
                <a:latin typeface="Arial"/>
              </a:rPr>
              <a:t>神是否有義務幫人或天使</a:t>
            </a:r>
            <a:r>
              <a:rPr b="1" lang="en-US" sz="3300" spc="-1" strike="noStrike">
                <a:solidFill>
                  <a:srgbClr val="050505"/>
                </a:solidFill>
                <a:latin typeface="Times New Roman"/>
              </a:rPr>
              <a:t>贖罪</a:t>
            </a:r>
            <a:endParaRPr b="0" lang="en-US" sz="3300" spc="-1" strike="noStrike">
              <a:solidFill>
                <a:srgbClr val="050505"/>
              </a:solidFill>
              <a:latin typeface="Times New Roman"/>
            </a:endParaRPr>
          </a:p>
        </p:txBody>
      </p:sp>
      <p:sp>
        <p:nvSpPr>
          <p:cNvPr id="75" name="TextShape 2"/>
          <p:cNvSpPr txBox="1"/>
          <p:nvPr/>
        </p:nvSpPr>
        <p:spPr>
          <a:xfrm>
            <a:off x="1620000" y="1368000"/>
            <a:ext cx="8100000" cy="37418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rmAutofit/>
          </a:bodyPr>
          <a:p>
            <a:pPr marL="432000" indent="-324000">
              <a:spcAft>
                <a:spcPts val="1060"/>
              </a:spcAft>
              <a:buClr>
                <a:srgbClr val="0066ff"/>
              </a:buClr>
              <a:buSzPct val="40000"/>
              <a:buFont typeface="Wingdings" charset="2"/>
              <a:buChar char=""/>
            </a:pPr>
            <a:r>
              <a:rPr b="1" lang="en-US" sz="2400" spc="-1" strike="noStrike">
                <a:solidFill>
                  <a:srgbClr val="050505"/>
                </a:solidFill>
                <a:latin typeface="Arial"/>
              </a:rPr>
              <a:t>神造天使稱之為使役的靈</a:t>
            </a:r>
            <a:r>
              <a:rPr b="1" lang="en-US" sz="2400" spc="-1" strike="noStrike">
                <a:solidFill>
                  <a:srgbClr val="000000"/>
                </a:solidFill>
                <a:latin typeface="Arial"/>
              </a:rPr>
              <a:t>。</a:t>
            </a:r>
            <a:r>
              <a:rPr b="1" lang="en-US" sz="2400" spc="-1" strike="noStrike">
                <a:solidFill>
                  <a:srgbClr val="050505"/>
                </a:solidFill>
                <a:latin typeface="Arial"/>
              </a:rPr>
              <a:t>聖經沒有提到神給天使贖罪的機會</a:t>
            </a:r>
            <a:r>
              <a:rPr b="1" lang="en-US" sz="2400" spc="-1" strike="noStrike">
                <a:solidFill>
                  <a:srgbClr val="000000"/>
                </a:solidFill>
                <a:latin typeface="Arial"/>
              </a:rPr>
              <a:t>，</a:t>
            </a:r>
            <a:r>
              <a:rPr b="1" lang="en-US" sz="2400" spc="-1" strike="noStrike">
                <a:solidFill>
                  <a:srgbClr val="050505"/>
                </a:solidFill>
                <a:latin typeface="Arial"/>
              </a:rPr>
              <a:t>但聖經清楚提到只有三分之一的天使犯罪</a:t>
            </a:r>
            <a:r>
              <a:rPr b="1" lang="en-US" sz="2400" spc="-1" strike="noStrike">
                <a:solidFill>
                  <a:srgbClr val="000000"/>
                </a:solidFill>
                <a:latin typeface="Arial"/>
              </a:rPr>
              <a:t>，</a:t>
            </a:r>
            <a:r>
              <a:rPr b="1" lang="en-US" sz="2400" spc="-1" strike="noStrike">
                <a:solidFill>
                  <a:srgbClr val="050505"/>
                </a:solidFill>
                <a:latin typeface="Arial"/>
              </a:rPr>
              <a:t>而另外三分之二沒有犯罪</a:t>
            </a:r>
            <a:r>
              <a:rPr b="1" lang="en-US" sz="2400" spc="-1" strike="noStrike">
                <a:solidFill>
                  <a:srgbClr val="000000"/>
                </a:solidFill>
                <a:latin typeface="Arial"/>
              </a:rPr>
              <a:t>。</a:t>
            </a:r>
            <a:endParaRPr b="0" lang="en-US" sz="2400" spc="-1" strike="noStrike">
              <a:solidFill>
                <a:srgbClr val="050505"/>
              </a:solidFill>
              <a:latin typeface="Arial"/>
            </a:endParaRPr>
          </a:p>
          <a:p>
            <a:pPr marL="432000" indent="-324000">
              <a:spcAft>
                <a:spcPts val="1060"/>
              </a:spcAft>
              <a:buClr>
                <a:srgbClr val="0066ff"/>
              </a:buClr>
              <a:buSzPct val="40000"/>
              <a:buFont typeface="Wingdings" charset="2"/>
              <a:buChar char=""/>
            </a:pPr>
            <a:r>
              <a:rPr b="1" lang="en-US" sz="2400" spc="-1" strike="noStrike">
                <a:solidFill>
                  <a:srgbClr val="000000"/>
                </a:solidFill>
                <a:latin typeface="Arial"/>
              </a:rPr>
              <a:t>但人不一樣，神是按祂的形象造人的，絕不是</a:t>
            </a:r>
            <a:r>
              <a:rPr b="1" lang="en-US" sz="2400" spc="-1" strike="noStrike">
                <a:solidFill>
                  <a:srgbClr val="050505"/>
                </a:solidFill>
                <a:latin typeface="Arial"/>
              </a:rPr>
              <a:t>使役的靈而是自由的靈</a:t>
            </a:r>
            <a:r>
              <a:rPr b="1" lang="en-US" sz="2400" spc="-1" strike="noStrike">
                <a:solidFill>
                  <a:srgbClr val="000000"/>
                </a:solidFill>
                <a:latin typeface="Arial"/>
              </a:rPr>
              <a:t>，是</a:t>
            </a:r>
            <a:r>
              <a:rPr b="1" lang="en-US" sz="2400" spc="-1" strike="noStrike">
                <a:solidFill>
                  <a:srgbClr val="050505"/>
                </a:solidFill>
                <a:latin typeface="Arial"/>
              </a:rPr>
              <a:t>有自由意志</a:t>
            </a:r>
            <a:r>
              <a:rPr b="1" lang="en-US" sz="2400" spc="-1" strike="noStrike">
                <a:solidFill>
                  <a:srgbClr val="000000"/>
                </a:solidFill>
                <a:latin typeface="Arial"/>
              </a:rPr>
              <a:t>。</a:t>
            </a:r>
            <a:endParaRPr b="0" lang="en-US" sz="2400" spc="-1" strike="noStrike">
              <a:solidFill>
                <a:srgbClr val="050505"/>
              </a:solidFill>
              <a:latin typeface="Arial"/>
            </a:endParaRPr>
          </a:p>
          <a:p>
            <a:pPr marL="432000" indent="-324000">
              <a:spcAft>
                <a:spcPts val="1060"/>
              </a:spcAft>
              <a:buClr>
                <a:srgbClr val="0066ff"/>
              </a:buClr>
              <a:buSzPct val="40000"/>
              <a:buFont typeface="Wingdings" charset="2"/>
              <a:buChar char=""/>
            </a:pPr>
            <a:r>
              <a:rPr b="1" lang="en-US" sz="2400" spc="-1" strike="noStrike">
                <a:solidFill>
                  <a:srgbClr val="000000"/>
                </a:solidFill>
                <a:latin typeface="Arial"/>
              </a:rPr>
              <a:t>就是因為人有</a:t>
            </a:r>
            <a:r>
              <a:rPr b="1" lang="en-US" sz="2400" spc="-1" strike="noStrike">
                <a:solidFill>
                  <a:srgbClr val="050505"/>
                </a:solidFill>
                <a:latin typeface="Arial"/>
              </a:rPr>
              <a:t>自由意志</a:t>
            </a:r>
            <a:r>
              <a:rPr b="1" lang="en-US" sz="2400" spc="-1" strike="noStrike">
                <a:solidFill>
                  <a:srgbClr val="000000"/>
                </a:solidFill>
                <a:latin typeface="Arial"/>
              </a:rPr>
              <a:t>，</a:t>
            </a:r>
            <a:r>
              <a:rPr b="1" lang="en-US" sz="2400" spc="-1" strike="noStrike">
                <a:solidFill>
                  <a:srgbClr val="050505"/>
                </a:solidFill>
                <a:latin typeface="Arial"/>
              </a:rPr>
              <a:t>羅</a:t>
            </a:r>
            <a:r>
              <a:rPr b="1" lang="en-US" sz="2400" spc="-1" strike="noStrike">
                <a:solidFill>
                  <a:srgbClr val="050505"/>
                </a:solidFill>
                <a:latin typeface="Arial"/>
              </a:rPr>
              <a:t>3:23 </a:t>
            </a:r>
            <a:r>
              <a:rPr b="1" lang="en-US" sz="2400" spc="-1" strike="noStrike">
                <a:solidFill>
                  <a:srgbClr val="050505"/>
                </a:solidFill>
                <a:latin typeface="Arial"/>
              </a:rPr>
              <a:t>因為世人都犯了罪，虧缺了神的榮耀；所以按律法都是死路一條沒有例外</a:t>
            </a:r>
            <a:r>
              <a:rPr b="1" lang="en-US" sz="2400" spc="-1" strike="noStrike">
                <a:solidFill>
                  <a:srgbClr val="000000"/>
                </a:solidFill>
                <a:latin typeface="Arial"/>
              </a:rPr>
              <a:t>。</a:t>
            </a:r>
            <a:endParaRPr b="0" lang="en-US" sz="2400" spc="-1" strike="noStrike">
              <a:solidFill>
                <a:srgbClr val="050505"/>
              </a:solidFill>
              <a:latin typeface="Arial"/>
            </a:endParaRPr>
          </a:p>
          <a:p>
            <a:pPr marL="432000" indent="-324000">
              <a:spcAft>
                <a:spcPts val="1060"/>
              </a:spcAft>
              <a:buClr>
                <a:srgbClr val="0066ff"/>
              </a:buClr>
              <a:buSzPct val="40000"/>
              <a:buFont typeface="Wingdings" charset="2"/>
              <a:buChar char=""/>
            </a:pPr>
            <a:r>
              <a:rPr b="1" lang="en-US" sz="2400" spc="-1" strike="noStrike">
                <a:solidFill>
                  <a:srgbClr val="050505"/>
                </a:solidFill>
                <a:latin typeface="Arial"/>
              </a:rPr>
              <a:t>而</a:t>
            </a:r>
            <a:r>
              <a:rPr b="1" lang="en-US" sz="2400" spc="-1" strike="noStrike">
                <a:solidFill>
                  <a:srgbClr val="000000"/>
                </a:solidFill>
                <a:latin typeface="Arial"/>
              </a:rPr>
              <a:t>神立下的解決辦法只有一條</a:t>
            </a:r>
            <a:r>
              <a:rPr b="1" lang="en-US" sz="2400" spc="-1" strike="noStrike">
                <a:solidFill>
                  <a:srgbClr val="000000"/>
                </a:solidFill>
                <a:latin typeface="Arial"/>
              </a:rPr>
              <a:t>，</a:t>
            </a:r>
            <a:r>
              <a:rPr b="1" lang="en-US" sz="2400" spc="-1" strike="noStrike">
                <a:solidFill>
                  <a:srgbClr val="000000"/>
                </a:solidFill>
                <a:latin typeface="Arial"/>
              </a:rPr>
              <a:t>就是由基督耶穌代贖</a:t>
            </a:r>
            <a:r>
              <a:rPr b="1" lang="en-US" sz="2400" spc="-1" strike="noStrike">
                <a:solidFill>
                  <a:srgbClr val="000000"/>
                </a:solidFill>
                <a:latin typeface="Arial"/>
              </a:rPr>
              <a:t>，</a:t>
            </a:r>
            <a:r>
              <a:rPr b="1" lang="en-US" sz="2400" spc="-1" strike="noStrike">
                <a:solidFill>
                  <a:srgbClr val="000000"/>
                </a:solidFill>
                <a:latin typeface="Arial"/>
              </a:rPr>
              <a:t>若沒有基督</a:t>
            </a:r>
            <a:r>
              <a:rPr b="1" lang="en-US" sz="2400" spc="-1" strike="noStrike">
                <a:solidFill>
                  <a:srgbClr val="000000"/>
                </a:solidFill>
                <a:latin typeface="Arial"/>
              </a:rPr>
              <a:t>代贖，人就只能與神隔離。神的公義與慈愛對人就失去意義，更沒有關係了，但神是永遠讓人有路可走的神。</a:t>
            </a:r>
            <a:endParaRPr b="0" lang="en-US" sz="2400" spc="-1" strike="noStrike">
              <a:solidFill>
                <a:srgbClr val="050505"/>
              </a:solidFill>
              <a:latin typeface="Arial"/>
            </a:endParaRPr>
          </a:p>
          <a:p>
            <a:pPr marL="432000" indent="-324000">
              <a:spcAft>
                <a:spcPts val="1060"/>
              </a:spcAft>
              <a:buClr>
                <a:srgbClr val="0066ff"/>
              </a:buClr>
              <a:buSzPct val="40000"/>
              <a:buFont typeface="Wingdings" charset="2"/>
              <a:buChar char=""/>
            </a:pPr>
            <a:r>
              <a:rPr b="1" lang="en-US" sz="2400" spc="-1" strike="noStrike">
                <a:solidFill>
                  <a:srgbClr val="ff0000"/>
                </a:solidFill>
                <a:latin typeface="Arial"/>
              </a:rPr>
              <a:t>天使與人是不一樣的所以是無法相提並論的</a:t>
            </a:r>
            <a:r>
              <a:rPr b="1" lang="en-US" sz="2400" spc="-1" strike="noStrike">
                <a:solidFill>
                  <a:srgbClr val="000000"/>
                </a:solidFill>
                <a:latin typeface="Arial"/>
              </a:rPr>
              <a:t>。</a:t>
            </a:r>
            <a:endParaRPr b="0" lang="en-US" sz="2400" spc="-1" strike="noStrike">
              <a:solidFill>
                <a:srgbClr val="050505"/>
              </a:solidFill>
              <a:latin typeface="Arial"/>
            </a:endParaRPr>
          </a:p>
        </p:txBody>
      </p:sp>
      <p:sp>
        <p:nvSpPr>
          <p:cNvPr id="76" name="TextShape 3"/>
          <p:cNvSpPr txBox="1"/>
          <p:nvPr/>
        </p:nvSpPr>
        <p:spPr>
          <a:xfrm>
            <a:off x="5793480" y="4906440"/>
            <a:ext cx="485640" cy="44532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spAutoFit/>
          </a:bodyPr>
          <a:p>
            <a:r>
              <a:rPr b="1" lang="en-US" sz="2400" spc="-1" strike="noStrike">
                <a:solidFill>
                  <a:srgbClr val="000000"/>
                </a:solidFill>
                <a:latin typeface="Arial"/>
              </a:rPr>
              <a:t>。</a:t>
            </a:r>
            <a:endParaRPr b="0" lang="en-US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TextShape 1"/>
          <p:cNvSpPr txBox="1"/>
          <p:nvPr/>
        </p:nvSpPr>
        <p:spPr>
          <a:xfrm>
            <a:off x="1620000" y="216000"/>
            <a:ext cx="8100000" cy="9360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>
            <a:normAutofit/>
          </a:bodyPr>
          <a:p>
            <a:pPr algn="ctr"/>
            <a:r>
              <a:rPr b="1" lang="en-US" sz="3300" spc="-1" strike="noStrike">
                <a:solidFill>
                  <a:srgbClr val="050505"/>
                </a:solidFill>
                <a:latin typeface="Times New Roman"/>
              </a:rPr>
              <a:t>基督贖罪的性質</a:t>
            </a:r>
            <a:endParaRPr b="0" lang="en-US" sz="3300" spc="-1" strike="noStrike">
              <a:solidFill>
                <a:srgbClr val="050505"/>
              </a:solidFill>
              <a:latin typeface="Times New Roman"/>
            </a:endParaRPr>
          </a:p>
        </p:txBody>
      </p:sp>
      <p:sp>
        <p:nvSpPr>
          <p:cNvPr id="78" name="TextShape 2"/>
          <p:cNvSpPr txBox="1"/>
          <p:nvPr/>
        </p:nvSpPr>
        <p:spPr>
          <a:xfrm>
            <a:off x="1512000" y="1378440"/>
            <a:ext cx="8100000" cy="32882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rmAutofit/>
          </a:bodyPr>
          <a:p>
            <a:pPr marL="432000" indent="-324000">
              <a:spcAft>
                <a:spcPts val="1060"/>
              </a:spcAft>
              <a:buClr>
                <a:srgbClr val="0066ff"/>
              </a:buClr>
              <a:buSzPct val="40000"/>
              <a:buFont typeface="Wingdings" charset="2"/>
              <a:buChar char=""/>
            </a:pPr>
            <a:r>
              <a:rPr b="1" lang="en-US" sz="2400" spc="-1" strike="noStrike">
                <a:solidFill>
                  <a:srgbClr val="050505"/>
                </a:solidFill>
                <a:latin typeface="Arial"/>
              </a:rPr>
              <a:t>1.</a:t>
            </a:r>
            <a:r>
              <a:rPr b="1" lang="en-US" sz="2400" spc="-1" strike="noStrike">
                <a:solidFill>
                  <a:srgbClr val="050505"/>
                </a:solidFill>
                <a:latin typeface="Arial"/>
              </a:rPr>
              <a:t>基督為我們順服 </a:t>
            </a:r>
            <a:r>
              <a:rPr b="1" lang="en-US" sz="2400" spc="-1" strike="noStrike">
                <a:solidFill>
                  <a:srgbClr val="050505"/>
                </a:solidFill>
                <a:latin typeface="Arial"/>
              </a:rPr>
              <a:t>(</a:t>
            </a:r>
            <a:r>
              <a:rPr b="1" lang="en-US" sz="2400" spc="-1" strike="noStrike">
                <a:solidFill>
                  <a:srgbClr val="050505"/>
                </a:solidFill>
                <a:latin typeface="Arial"/>
              </a:rPr>
              <a:t>主動的順服</a:t>
            </a:r>
            <a:r>
              <a:rPr b="1" lang="en-US" sz="2400" spc="-1" strike="noStrike">
                <a:solidFill>
                  <a:srgbClr val="050505"/>
                </a:solidFill>
                <a:latin typeface="Arial"/>
              </a:rPr>
              <a:t>active obedience)</a:t>
            </a:r>
            <a:endParaRPr b="0" lang="en-US" sz="2400" spc="-1" strike="noStrike">
              <a:solidFill>
                <a:srgbClr val="050505"/>
              </a:solidFill>
              <a:latin typeface="Arial"/>
            </a:endParaRPr>
          </a:p>
          <a:p>
            <a:pPr marL="432000" indent="-324000">
              <a:spcAft>
                <a:spcPts val="1060"/>
              </a:spcAft>
              <a:buClr>
                <a:srgbClr val="0066ff"/>
              </a:buClr>
              <a:buSzPct val="40000"/>
              <a:buFont typeface="Wingdings" charset="2"/>
              <a:buChar char=""/>
            </a:pPr>
            <a:r>
              <a:rPr b="1" lang="en-US" sz="2400" spc="-1" strike="noStrike">
                <a:solidFill>
                  <a:srgbClr val="050505"/>
                </a:solidFill>
                <a:latin typeface="Arial"/>
              </a:rPr>
              <a:t>2.</a:t>
            </a:r>
            <a:r>
              <a:rPr b="1" lang="en-US" sz="2400" spc="-1" strike="noStrike">
                <a:solidFill>
                  <a:srgbClr val="050505"/>
                </a:solidFill>
                <a:latin typeface="Arial"/>
              </a:rPr>
              <a:t>基督為我們受苦 </a:t>
            </a:r>
            <a:r>
              <a:rPr b="1" lang="en-US" sz="2400" spc="-1" strike="noStrike">
                <a:solidFill>
                  <a:srgbClr val="050505"/>
                </a:solidFill>
                <a:latin typeface="Arial"/>
              </a:rPr>
              <a:t>(</a:t>
            </a:r>
            <a:r>
              <a:rPr b="1" lang="en-US" sz="2400" spc="-1" strike="noStrike">
                <a:solidFill>
                  <a:srgbClr val="050505"/>
                </a:solidFill>
                <a:latin typeface="Arial"/>
              </a:rPr>
              <a:t>被動的順服 </a:t>
            </a:r>
            <a:r>
              <a:rPr b="1" lang="en-US" sz="2400" spc="-1" strike="noStrike">
                <a:solidFill>
                  <a:srgbClr val="050505"/>
                </a:solidFill>
                <a:latin typeface="Arial"/>
              </a:rPr>
              <a:t>passive obedience)</a:t>
            </a:r>
            <a:endParaRPr b="0" lang="en-US" sz="2400" spc="-1" strike="noStrike">
              <a:solidFill>
                <a:srgbClr val="050505"/>
              </a:solidFill>
              <a:latin typeface="Arial"/>
            </a:endParaRPr>
          </a:p>
          <a:p>
            <a:pPr marL="432000" indent="-324000">
              <a:spcAft>
                <a:spcPts val="1060"/>
              </a:spcAft>
              <a:buClr>
                <a:srgbClr val="0066ff"/>
              </a:buClr>
              <a:buSzPct val="40000"/>
              <a:buFont typeface="Wingdings" charset="2"/>
              <a:buChar char=""/>
            </a:pPr>
            <a:r>
              <a:rPr b="1" lang="en-US" sz="2400" spc="-1" strike="noStrike">
                <a:solidFill>
                  <a:srgbClr val="050505"/>
                </a:solidFill>
                <a:latin typeface="Arial"/>
              </a:rPr>
              <a:t>基督事功的這二方面，</a:t>
            </a:r>
            <a:r>
              <a:rPr b="1" lang="en-US" sz="2400" spc="-1" strike="noStrike">
                <a:solidFill>
                  <a:srgbClr val="ff0000"/>
                </a:solidFill>
                <a:latin typeface="Arial"/>
              </a:rPr>
              <a:t>主要的重點和影響都不在我們身上，而是在父神身上。</a:t>
            </a:r>
            <a:endParaRPr b="0" lang="en-US" sz="2400" spc="-1" strike="noStrike">
              <a:solidFill>
                <a:srgbClr val="050505"/>
              </a:solidFill>
              <a:latin typeface="Arial"/>
            </a:endParaRPr>
          </a:p>
          <a:p>
            <a:pPr marL="432000" indent="-324000">
              <a:spcAft>
                <a:spcPts val="1060"/>
              </a:spcAft>
              <a:buClr>
                <a:srgbClr val="0066ff"/>
              </a:buClr>
              <a:buSzPct val="40000"/>
              <a:buFont typeface="Wingdings" charset="2"/>
              <a:buChar char=""/>
            </a:pPr>
            <a:r>
              <a:rPr b="1" lang="en-US" sz="2400" spc="-1" strike="noStrike">
                <a:solidFill>
                  <a:srgbClr val="050505"/>
                </a:solidFill>
                <a:latin typeface="Arial"/>
              </a:rPr>
              <a:t>耶穌站在我們的地位順服父神</a:t>
            </a:r>
            <a:r>
              <a:rPr b="1" lang="en-US" sz="2400" spc="-1" strike="noStrike">
                <a:solidFill>
                  <a:srgbClr val="050505"/>
                </a:solidFill>
                <a:latin typeface="Arial"/>
              </a:rPr>
              <a:t>.</a:t>
            </a:r>
            <a:r>
              <a:rPr b="1" lang="en-US" sz="2400" spc="-1" strike="noStrike">
                <a:solidFill>
                  <a:srgbClr val="050505"/>
                </a:solidFill>
                <a:latin typeface="Arial"/>
              </a:rPr>
              <a:t>並滿足律法要求</a:t>
            </a:r>
            <a:r>
              <a:rPr b="1" lang="en-US" sz="2400" spc="-1" strike="noStrike">
                <a:solidFill>
                  <a:srgbClr val="050505"/>
                </a:solidFill>
                <a:latin typeface="Arial"/>
              </a:rPr>
              <a:t>.</a:t>
            </a:r>
            <a:r>
              <a:rPr b="1" lang="en-US" sz="2400" spc="-1" strike="noStrike">
                <a:solidFill>
                  <a:srgbClr val="050505"/>
                </a:solidFill>
                <a:latin typeface="Arial"/>
              </a:rPr>
              <a:t>祂站在我們的地位替我們受苦</a:t>
            </a:r>
            <a:r>
              <a:rPr b="1" lang="en-US" sz="2400" spc="-1" strike="noStrike">
                <a:solidFill>
                  <a:srgbClr val="050505"/>
                </a:solidFill>
                <a:latin typeface="Arial"/>
              </a:rPr>
              <a:t>.</a:t>
            </a:r>
            <a:r>
              <a:rPr b="1" lang="en-US" sz="2400" spc="-1" strike="noStrike">
                <a:solidFill>
                  <a:srgbClr val="050505"/>
                </a:solidFill>
                <a:latin typeface="Arial"/>
              </a:rPr>
              <a:t>受父神本要施加於我們的懲罰</a:t>
            </a:r>
            <a:r>
              <a:rPr b="1" lang="en-US" sz="2400" spc="-1" strike="noStrike">
                <a:solidFill>
                  <a:srgbClr val="050505"/>
                </a:solidFill>
                <a:latin typeface="Arial"/>
              </a:rPr>
              <a:t>.</a:t>
            </a:r>
            <a:endParaRPr b="0" lang="en-US" sz="2400" spc="-1" strike="noStrike">
              <a:solidFill>
                <a:srgbClr val="050505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TextShape 1"/>
          <p:cNvSpPr txBox="1"/>
          <p:nvPr/>
        </p:nvSpPr>
        <p:spPr>
          <a:xfrm>
            <a:off x="1546560" y="205560"/>
            <a:ext cx="8100000" cy="9360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>
            <a:normAutofit/>
          </a:bodyPr>
          <a:p>
            <a:pPr algn="ctr"/>
            <a:r>
              <a:rPr b="1" lang="en-US" sz="2400" spc="-1" strike="noStrike">
                <a:solidFill>
                  <a:srgbClr val="050505"/>
                </a:solidFill>
                <a:latin typeface="Arial"/>
              </a:rPr>
              <a:t>基督為我們順服 </a:t>
            </a:r>
            <a:r>
              <a:rPr b="1" lang="en-US" sz="2400" spc="-1" strike="noStrike">
                <a:solidFill>
                  <a:srgbClr val="050505"/>
                </a:solidFill>
                <a:latin typeface="Arial"/>
              </a:rPr>
              <a:t>(</a:t>
            </a:r>
            <a:r>
              <a:rPr b="1" lang="en-US" sz="2400" spc="-1" strike="noStrike">
                <a:solidFill>
                  <a:srgbClr val="050505"/>
                </a:solidFill>
                <a:latin typeface="Arial"/>
              </a:rPr>
              <a:t>主動的順服</a:t>
            </a:r>
            <a:r>
              <a:rPr b="1" lang="en-US" sz="2400" spc="-1" strike="noStrike">
                <a:solidFill>
                  <a:srgbClr val="050505"/>
                </a:solidFill>
                <a:latin typeface="Arial"/>
              </a:rPr>
              <a:t>active obedience)</a:t>
            </a:r>
            <a:endParaRPr b="0" lang="en-US" sz="2400" spc="-1" strike="noStrike">
              <a:solidFill>
                <a:srgbClr val="050505"/>
              </a:solidFill>
              <a:latin typeface="Times New Roman"/>
            </a:endParaRPr>
          </a:p>
        </p:txBody>
      </p:sp>
      <p:sp>
        <p:nvSpPr>
          <p:cNvPr id="80" name="TextShape 2"/>
          <p:cNvSpPr txBox="1"/>
          <p:nvPr/>
        </p:nvSpPr>
        <p:spPr>
          <a:xfrm>
            <a:off x="1620000" y="1368000"/>
            <a:ext cx="8100000" cy="32882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rmAutofit/>
          </a:bodyPr>
          <a:p>
            <a:pPr marL="432000" indent="-324000">
              <a:spcAft>
                <a:spcPts val="1060"/>
              </a:spcAft>
              <a:buClr>
                <a:srgbClr val="0066ff"/>
              </a:buClr>
              <a:buSzPct val="40000"/>
              <a:buFont typeface="Wingdings" charset="2"/>
              <a:buChar char=""/>
            </a:pPr>
            <a:r>
              <a:rPr b="1" lang="en-US" sz="2400" spc="-1" strike="noStrike">
                <a:solidFill>
                  <a:srgbClr val="050505"/>
                </a:solidFill>
                <a:latin typeface="Arial"/>
              </a:rPr>
              <a:t>基督必須活出完全順服神的生活，才能為我們贏得公義。祂必須代表我們一生順服律法，以至於祂因完全順服而有的功德</a:t>
            </a:r>
            <a:r>
              <a:rPr b="1" lang="en-US" sz="2400" spc="-1" strike="noStrike">
                <a:solidFill>
                  <a:srgbClr val="050505"/>
                </a:solidFill>
                <a:latin typeface="Arial"/>
              </a:rPr>
              <a:t>(merit)</a:t>
            </a:r>
            <a:r>
              <a:rPr b="1" lang="en-US" sz="2400" spc="-1" strike="noStrike">
                <a:solidFill>
                  <a:srgbClr val="050505"/>
                </a:solidFill>
                <a:latin typeface="Arial"/>
              </a:rPr>
              <a:t>。</a:t>
            </a:r>
            <a:endParaRPr b="0" lang="en-US" sz="2400" spc="-1" strike="noStrike">
              <a:solidFill>
                <a:srgbClr val="050505"/>
              </a:solidFill>
              <a:latin typeface="Arial"/>
            </a:endParaRPr>
          </a:p>
          <a:p>
            <a:pPr marL="432000" indent="-324000">
              <a:spcAft>
                <a:spcPts val="1060"/>
              </a:spcAft>
              <a:buClr>
                <a:srgbClr val="0066ff"/>
              </a:buClr>
              <a:buSzPct val="40000"/>
              <a:buFont typeface="Wingdings" charset="2"/>
              <a:buChar char=""/>
            </a:pPr>
            <a:r>
              <a:rPr b="1" lang="en-US" sz="2400" spc="-1" strike="noStrike">
                <a:solidFill>
                  <a:srgbClr val="050505"/>
                </a:solidFill>
                <a:latin typeface="Arial"/>
              </a:rPr>
              <a:t>聖子本來就與聖父同尊同榮，不需活出完全順服的生活，但為了我們人，必須</a:t>
            </a:r>
            <a:r>
              <a:rPr b="1" lang="en-US" sz="2400" spc="-1" strike="noStrike">
                <a:solidFill>
                  <a:srgbClr val="ff0000"/>
                </a:solidFill>
                <a:latin typeface="Arial"/>
              </a:rPr>
              <a:t>盡諸般的義</a:t>
            </a:r>
            <a:r>
              <a:rPr b="1" lang="en-US" sz="2400" spc="-1" strike="noStrike">
                <a:solidFill>
                  <a:srgbClr val="050505"/>
                </a:solidFill>
                <a:latin typeface="Arial"/>
              </a:rPr>
              <a:t>，否則我們就不會有順服的紀錄。</a:t>
            </a:r>
            <a:endParaRPr b="0" lang="en-US" sz="2400" spc="-1" strike="noStrike">
              <a:solidFill>
                <a:srgbClr val="050505"/>
              </a:solidFill>
              <a:latin typeface="Arial"/>
            </a:endParaRPr>
          </a:p>
          <a:p>
            <a:pPr marL="432000" indent="-324000">
              <a:spcAft>
                <a:spcPts val="1060"/>
              </a:spcAft>
              <a:buClr>
                <a:srgbClr val="0066ff"/>
              </a:buClr>
              <a:buSzPct val="40000"/>
              <a:buFont typeface="Wingdings" charset="2"/>
              <a:buChar char=""/>
            </a:pPr>
            <a:endParaRPr b="0" lang="en-US" sz="2400" spc="-1" strike="noStrike">
              <a:solidFill>
                <a:srgbClr val="050505"/>
              </a:solidFill>
              <a:latin typeface="Arial"/>
            </a:endParaRPr>
          </a:p>
          <a:p>
            <a:pPr marL="432000" indent="-324000">
              <a:spcAft>
                <a:spcPts val="1060"/>
              </a:spcAft>
              <a:buClr>
                <a:srgbClr val="0066ff"/>
              </a:buClr>
              <a:buSzPct val="40000"/>
              <a:buFont typeface="Wingdings" charset="2"/>
              <a:buChar char=""/>
            </a:pPr>
            <a:r>
              <a:rPr b="1" lang="en-US" sz="2400" spc="-1" strike="noStrike">
                <a:solidFill>
                  <a:srgbClr val="050505"/>
                </a:solidFill>
                <a:latin typeface="Arial"/>
              </a:rPr>
              <a:t>羅</a:t>
            </a:r>
            <a:r>
              <a:rPr b="1" lang="en-US" sz="2400" spc="-1" strike="noStrike">
                <a:solidFill>
                  <a:srgbClr val="050505"/>
                </a:solidFill>
                <a:latin typeface="Arial"/>
              </a:rPr>
              <a:t>5:19 </a:t>
            </a:r>
            <a:r>
              <a:rPr b="1" lang="en-US" sz="2400" spc="-1" strike="noStrike">
                <a:solidFill>
                  <a:srgbClr val="050505"/>
                </a:solidFill>
                <a:latin typeface="Arial"/>
              </a:rPr>
              <a:t>因一人的悖逆，眾人成為罪人；照樣，因一人的順從，眾人也成為義了。</a:t>
            </a:r>
            <a:endParaRPr b="0" lang="en-US" sz="2400" spc="-1" strike="noStrike">
              <a:solidFill>
                <a:srgbClr val="050505"/>
              </a:solidFill>
              <a:latin typeface="Arial"/>
            </a:endParaRPr>
          </a:p>
          <a:p>
            <a:pPr marL="432000" indent="-324000">
              <a:spcAft>
                <a:spcPts val="1060"/>
              </a:spcAft>
              <a:buClr>
                <a:srgbClr val="0066ff"/>
              </a:buClr>
              <a:buSzPct val="40000"/>
              <a:buFont typeface="Wingdings" charset="2"/>
              <a:buChar char=""/>
            </a:pPr>
            <a:endParaRPr b="0" lang="en-US" sz="2400" spc="-1" strike="noStrike">
              <a:solidFill>
                <a:srgbClr val="050505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TextShape 1"/>
          <p:cNvSpPr txBox="1"/>
          <p:nvPr/>
        </p:nvSpPr>
        <p:spPr>
          <a:xfrm>
            <a:off x="1620000" y="216000"/>
            <a:ext cx="8100000" cy="9360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>
            <a:normAutofit/>
          </a:bodyPr>
          <a:p>
            <a:pPr algn="ctr"/>
            <a:r>
              <a:rPr b="1" lang="en-US" sz="2400" spc="-1" strike="noStrike">
                <a:solidFill>
                  <a:srgbClr val="050505"/>
                </a:solidFill>
                <a:latin typeface="Arial"/>
              </a:rPr>
              <a:t>以賽亞書 第五十三章</a:t>
            </a:r>
            <a:endParaRPr b="0" lang="en-US" sz="2400" spc="-1" strike="noStrike">
              <a:solidFill>
                <a:srgbClr val="050505"/>
              </a:solidFill>
              <a:latin typeface="Times New Roman"/>
            </a:endParaRPr>
          </a:p>
        </p:txBody>
      </p:sp>
      <p:sp>
        <p:nvSpPr>
          <p:cNvPr id="45" name="TextShape 2"/>
          <p:cNvSpPr txBox="1"/>
          <p:nvPr/>
        </p:nvSpPr>
        <p:spPr>
          <a:xfrm>
            <a:off x="1620000" y="936000"/>
            <a:ext cx="8100000" cy="37202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rmAutofit fontScale="78000"/>
          </a:bodyPr>
          <a:p>
            <a:pPr marL="432000" indent="-324000">
              <a:spcAft>
                <a:spcPts val="1060"/>
              </a:spcAft>
              <a:buClr>
                <a:srgbClr val="0066ff"/>
              </a:buClr>
              <a:buSzPct val="40000"/>
              <a:buFont typeface="Wingdings" charset="2"/>
              <a:buChar char=""/>
            </a:pPr>
            <a:endParaRPr b="0" lang="en-US" sz="2400" spc="-1" strike="noStrike">
              <a:solidFill>
                <a:srgbClr val="050505"/>
              </a:solidFill>
              <a:latin typeface="Arial"/>
            </a:endParaRPr>
          </a:p>
          <a:p>
            <a:pPr marL="432000" indent="-324000">
              <a:spcAft>
                <a:spcPts val="1060"/>
              </a:spcAft>
              <a:buClr>
                <a:srgbClr val="0066ff"/>
              </a:buClr>
              <a:buSzPct val="40000"/>
              <a:buFont typeface="Wingdings" charset="2"/>
              <a:buChar char=""/>
            </a:pPr>
            <a:r>
              <a:rPr b="1" lang="en-US" sz="3200" spc="-1" strike="noStrike">
                <a:solidFill>
                  <a:srgbClr val="050505"/>
                </a:solidFill>
                <a:latin typeface="Arial"/>
              </a:rPr>
              <a:t>我們所傳的有誰信呢？耶和華的膀臂向誰顯露呢？</a:t>
            </a:r>
            <a:endParaRPr b="0" lang="en-US" sz="3200" spc="-1" strike="noStrike">
              <a:solidFill>
                <a:srgbClr val="050505"/>
              </a:solidFill>
              <a:latin typeface="Arial"/>
            </a:endParaRPr>
          </a:p>
          <a:p>
            <a:pPr marL="432000" indent="-324000">
              <a:spcAft>
                <a:spcPts val="1060"/>
              </a:spcAft>
              <a:buClr>
                <a:srgbClr val="0066ff"/>
              </a:buClr>
              <a:buSzPct val="40000"/>
              <a:buFont typeface="Wingdings" charset="2"/>
              <a:buChar char=""/>
            </a:pPr>
            <a:r>
              <a:rPr b="1" lang="en-US" sz="3200" spc="-1" strike="noStrike">
                <a:solidFill>
                  <a:srgbClr val="050505"/>
                </a:solidFill>
                <a:latin typeface="Arial"/>
              </a:rPr>
              <a:t>他在耶和華面前生長如嫩芽，像根出於乾地。他無佳形美容；我們看見他的時候，也無美貌使我們羨慕他。</a:t>
            </a:r>
            <a:endParaRPr b="0" lang="en-US" sz="3200" spc="-1" strike="noStrike">
              <a:solidFill>
                <a:srgbClr val="050505"/>
              </a:solidFill>
              <a:latin typeface="Arial"/>
            </a:endParaRPr>
          </a:p>
          <a:p>
            <a:pPr marL="432000" indent="-324000">
              <a:spcAft>
                <a:spcPts val="1060"/>
              </a:spcAft>
              <a:buClr>
                <a:srgbClr val="0066ff"/>
              </a:buClr>
              <a:buSzPct val="40000"/>
              <a:buFont typeface="Wingdings" charset="2"/>
              <a:buChar char=""/>
            </a:pPr>
            <a:r>
              <a:rPr b="1" lang="en-US" sz="3200" spc="-1" strike="noStrike">
                <a:solidFill>
                  <a:srgbClr val="050505"/>
                </a:solidFill>
                <a:latin typeface="Arial"/>
              </a:rPr>
              <a:t>他被藐視，被人厭棄；多受痛苦，常經憂患。他被藐視，好像被人掩面不看的一樣；我們也不尊重他。</a:t>
            </a:r>
            <a:endParaRPr b="0" lang="en-US" sz="3200" spc="-1" strike="noStrike">
              <a:solidFill>
                <a:srgbClr val="050505"/>
              </a:solidFill>
              <a:latin typeface="Arial"/>
            </a:endParaRPr>
          </a:p>
          <a:p>
            <a:pPr marL="432000" indent="-324000">
              <a:spcAft>
                <a:spcPts val="1060"/>
              </a:spcAft>
              <a:buClr>
                <a:srgbClr val="0066ff"/>
              </a:buClr>
              <a:buSzPct val="40000"/>
              <a:buFont typeface="Wingdings" charset="2"/>
              <a:buChar char=""/>
            </a:pPr>
            <a:r>
              <a:rPr b="1" lang="en-US" sz="3200" spc="-1" strike="noStrike">
                <a:solidFill>
                  <a:srgbClr val="050505"/>
                </a:solidFill>
                <a:latin typeface="Arial"/>
              </a:rPr>
              <a:t>他誠然擔當我們的憂患，背負我們的痛苦；我們卻以為他受責罰，被神擊打苦待了。</a:t>
            </a:r>
            <a:endParaRPr b="0" lang="en-US" sz="3200" spc="-1" strike="noStrike">
              <a:solidFill>
                <a:srgbClr val="050505"/>
              </a:solidFill>
              <a:latin typeface="Arial"/>
            </a:endParaRPr>
          </a:p>
          <a:p>
            <a:pPr marL="432000" indent="-324000">
              <a:spcAft>
                <a:spcPts val="1060"/>
              </a:spcAft>
              <a:buClr>
                <a:srgbClr val="0066ff"/>
              </a:buClr>
              <a:buSzPct val="40000"/>
              <a:buFont typeface="Wingdings" charset="2"/>
              <a:buChar char=""/>
            </a:pPr>
            <a:endParaRPr b="0" lang="en-US" sz="3200" spc="-1" strike="noStrike">
              <a:solidFill>
                <a:srgbClr val="050505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TextShape 1"/>
          <p:cNvSpPr txBox="1"/>
          <p:nvPr/>
        </p:nvSpPr>
        <p:spPr>
          <a:xfrm>
            <a:off x="1620000" y="216000"/>
            <a:ext cx="8100000" cy="9360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>
            <a:normAutofit/>
          </a:bodyPr>
          <a:p>
            <a:pPr algn="ctr"/>
            <a:r>
              <a:rPr b="1" lang="en-US" sz="2400" spc="-1" strike="noStrike">
                <a:solidFill>
                  <a:srgbClr val="050505"/>
                </a:solidFill>
                <a:latin typeface="Arial"/>
              </a:rPr>
              <a:t>基督為我們受苦 </a:t>
            </a:r>
            <a:r>
              <a:rPr b="1" lang="en-US" sz="2400" spc="-1" strike="noStrike">
                <a:solidFill>
                  <a:srgbClr val="050505"/>
                </a:solidFill>
                <a:latin typeface="Arial"/>
              </a:rPr>
              <a:t>(</a:t>
            </a:r>
            <a:r>
              <a:rPr b="1" lang="en-US" sz="2400" spc="-1" strike="noStrike">
                <a:solidFill>
                  <a:srgbClr val="050505"/>
                </a:solidFill>
                <a:latin typeface="Arial"/>
              </a:rPr>
              <a:t>被動的順服</a:t>
            </a:r>
            <a:r>
              <a:rPr b="1" lang="en-US" sz="2400" spc="-1" strike="noStrike">
                <a:solidFill>
                  <a:srgbClr val="050505"/>
                </a:solidFill>
                <a:latin typeface="Arial"/>
              </a:rPr>
              <a:t>passive obedience)</a:t>
            </a:r>
            <a:endParaRPr b="0" lang="en-US" sz="2400" spc="-1" strike="noStrike">
              <a:solidFill>
                <a:srgbClr val="050505"/>
              </a:solidFill>
              <a:latin typeface="Times New Roman"/>
            </a:endParaRPr>
          </a:p>
        </p:txBody>
      </p:sp>
      <p:sp>
        <p:nvSpPr>
          <p:cNvPr id="82" name="TextShape 2"/>
          <p:cNvSpPr txBox="1"/>
          <p:nvPr/>
        </p:nvSpPr>
        <p:spPr>
          <a:xfrm>
            <a:off x="1452240" y="1152000"/>
            <a:ext cx="8100000" cy="412308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rmAutofit/>
          </a:bodyPr>
          <a:p>
            <a:pPr marL="432000" indent="-324000">
              <a:spcAft>
                <a:spcPts val="1060"/>
              </a:spcAft>
              <a:buClr>
                <a:srgbClr val="0066ff"/>
              </a:buClr>
              <a:buSzPct val="40000"/>
              <a:buFont typeface="Wingdings" charset="2"/>
              <a:buChar char=""/>
            </a:pPr>
            <a:r>
              <a:rPr b="1" lang="en-US" sz="2400" spc="-1" strike="noStrike">
                <a:solidFill>
                  <a:srgbClr val="050505"/>
                </a:solidFill>
                <a:latin typeface="Arial"/>
              </a:rPr>
              <a:t>一生受苦</a:t>
            </a:r>
            <a:endParaRPr b="0" lang="en-US" sz="2400" spc="-1" strike="noStrike">
              <a:solidFill>
                <a:srgbClr val="050505"/>
              </a:solidFill>
              <a:latin typeface="Arial"/>
            </a:endParaRPr>
          </a:p>
          <a:p>
            <a:pPr marL="432000" indent="-324000">
              <a:spcAft>
                <a:spcPts val="1060"/>
              </a:spcAft>
              <a:buClr>
                <a:srgbClr val="0066ff"/>
              </a:buClr>
              <a:buSzPct val="40000"/>
              <a:buFont typeface="Wingdings" charset="2"/>
              <a:buChar char=""/>
            </a:pPr>
            <a:r>
              <a:rPr b="1" lang="en-US" sz="2400" spc="-1" strike="noStrike">
                <a:solidFill>
                  <a:srgbClr val="050505"/>
                </a:solidFill>
                <a:latin typeface="Arial"/>
              </a:rPr>
              <a:t>賽</a:t>
            </a:r>
            <a:r>
              <a:rPr b="1" lang="en-US" sz="2400" spc="-1" strike="noStrike">
                <a:solidFill>
                  <a:srgbClr val="050505"/>
                </a:solidFill>
                <a:latin typeface="Arial"/>
              </a:rPr>
              <a:t>53:3</a:t>
            </a:r>
            <a:r>
              <a:rPr b="1" lang="en-US" sz="2400" spc="-1" strike="noStrike">
                <a:solidFill>
                  <a:srgbClr val="050505"/>
                </a:solidFill>
                <a:latin typeface="Arial"/>
              </a:rPr>
              <a:t>他被藐視，被人厭棄；多受痛苦，常經憂患。他被藐視，好像被人掩面不看的一樣；我們也不尊重他。</a:t>
            </a:r>
            <a:endParaRPr b="0" lang="en-US" sz="2400" spc="-1" strike="noStrike">
              <a:solidFill>
                <a:srgbClr val="050505"/>
              </a:solidFill>
              <a:latin typeface="Arial"/>
            </a:endParaRPr>
          </a:p>
          <a:p>
            <a:pPr marL="432000" indent="-324000">
              <a:spcAft>
                <a:spcPts val="1060"/>
              </a:spcAft>
              <a:buClr>
                <a:srgbClr val="0066ff"/>
              </a:buClr>
              <a:buSzPct val="40000"/>
              <a:buFont typeface="Wingdings" charset="2"/>
              <a:buChar char=""/>
            </a:pPr>
            <a:r>
              <a:rPr b="1" lang="en-US" sz="2400" spc="-1" strike="noStrike">
                <a:solidFill>
                  <a:srgbClr val="050505"/>
                </a:solidFill>
                <a:latin typeface="Arial"/>
              </a:rPr>
              <a:t>十字架上的痛苦</a:t>
            </a:r>
            <a:endParaRPr b="0" lang="en-US" sz="2400" spc="-1" strike="noStrike">
              <a:solidFill>
                <a:srgbClr val="050505"/>
              </a:solidFill>
              <a:latin typeface="Arial"/>
            </a:endParaRPr>
          </a:p>
          <a:p>
            <a:pPr marL="432000" indent="-324000">
              <a:spcAft>
                <a:spcPts val="1060"/>
              </a:spcAft>
              <a:buClr>
                <a:srgbClr val="0066ff"/>
              </a:buClr>
              <a:buSzPct val="40000"/>
              <a:buFont typeface="Wingdings" charset="2"/>
              <a:buChar char=""/>
            </a:pPr>
            <a:r>
              <a:rPr b="1" lang="en-US" sz="2400" spc="-1" strike="noStrike">
                <a:solidFill>
                  <a:srgbClr val="050505"/>
                </a:solidFill>
                <a:latin typeface="Arial"/>
              </a:rPr>
              <a:t>太</a:t>
            </a:r>
            <a:r>
              <a:rPr b="1" lang="en-US" sz="2400" spc="-1" strike="noStrike">
                <a:solidFill>
                  <a:srgbClr val="050505"/>
                </a:solidFill>
                <a:latin typeface="Arial"/>
              </a:rPr>
              <a:t>26:38</a:t>
            </a:r>
            <a:r>
              <a:rPr b="1" lang="en-US" sz="2400" spc="-1" strike="noStrike">
                <a:solidFill>
                  <a:srgbClr val="050505"/>
                </a:solidFill>
                <a:latin typeface="Arial"/>
              </a:rPr>
              <a:t>我心裡甚是憂傷，幾乎要死；</a:t>
            </a:r>
            <a:endParaRPr b="0" lang="en-US" sz="2400" spc="-1" strike="noStrike">
              <a:solidFill>
                <a:srgbClr val="050505"/>
              </a:solidFill>
              <a:latin typeface="Arial"/>
            </a:endParaRPr>
          </a:p>
          <a:p>
            <a:pPr marL="432000" indent="-324000">
              <a:spcAft>
                <a:spcPts val="1060"/>
              </a:spcAft>
              <a:buClr>
                <a:srgbClr val="0066ff"/>
              </a:buClr>
              <a:buSzPct val="40000"/>
              <a:buFont typeface="Wingdings" charset="2"/>
              <a:buChar char=""/>
            </a:pPr>
            <a:r>
              <a:rPr b="1" lang="en-US" sz="2400" spc="-1" strike="noStrike">
                <a:solidFill>
                  <a:srgbClr val="050505"/>
                </a:solidFill>
                <a:latin typeface="Arial"/>
              </a:rPr>
              <a:t>耶穌所經歷十字架上痛苦</a:t>
            </a:r>
            <a:r>
              <a:rPr b="1" lang="en-US" sz="2400" spc="-1" strike="noStrike">
                <a:solidFill>
                  <a:srgbClr val="050505"/>
                </a:solidFill>
                <a:latin typeface="Arial"/>
              </a:rPr>
              <a:t>分</a:t>
            </a:r>
            <a:r>
              <a:rPr b="1" lang="en-US" sz="2400" spc="-1" strike="noStrike">
                <a:solidFill>
                  <a:srgbClr val="050505"/>
                </a:solidFill>
                <a:latin typeface="Arial"/>
              </a:rPr>
              <a:t>4</a:t>
            </a:r>
            <a:r>
              <a:rPr b="1" lang="en-US" sz="2400" spc="-1" strike="noStrike">
                <a:solidFill>
                  <a:srgbClr val="050505"/>
                </a:solidFill>
                <a:latin typeface="Arial"/>
              </a:rPr>
              <a:t>個層面</a:t>
            </a:r>
            <a:endParaRPr b="0" lang="en-US" sz="2400" spc="-1" strike="noStrike">
              <a:solidFill>
                <a:srgbClr val="050505"/>
              </a:solidFill>
              <a:latin typeface="Arial"/>
            </a:endParaRPr>
          </a:p>
          <a:p>
            <a:pPr marL="432000" indent="-324000">
              <a:spcAft>
                <a:spcPts val="1060"/>
              </a:spcAft>
              <a:buClr>
                <a:srgbClr val="0066ff"/>
              </a:buClr>
              <a:buSzPct val="40000"/>
              <a:buFont typeface="Wingdings" charset="2"/>
              <a:buChar char=""/>
            </a:pPr>
            <a:endParaRPr b="0" lang="en-US" sz="2400" spc="-1" strike="noStrike">
              <a:solidFill>
                <a:srgbClr val="050505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TextShape 1"/>
          <p:cNvSpPr txBox="1"/>
          <p:nvPr/>
        </p:nvSpPr>
        <p:spPr>
          <a:xfrm>
            <a:off x="1620000" y="216000"/>
            <a:ext cx="8100000" cy="9360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>
            <a:normAutofit/>
          </a:bodyPr>
          <a:p>
            <a:pPr algn="ctr"/>
            <a:r>
              <a:rPr b="1" lang="en-US" sz="2400" spc="-1" strike="noStrike">
                <a:solidFill>
                  <a:srgbClr val="050505"/>
                </a:solidFill>
                <a:latin typeface="Arial"/>
              </a:rPr>
              <a:t>十字架上痛苦的</a:t>
            </a:r>
            <a:r>
              <a:rPr b="1" lang="en-US" sz="2400" spc="-1" strike="noStrike">
                <a:solidFill>
                  <a:srgbClr val="050505"/>
                </a:solidFill>
                <a:latin typeface="Arial"/>
              </a:rPr>
              <a:t>4</a:t>
            </a:r>
            <a:r>
              <a:rPr b="1" lang="en-US" sz="2400" spc="-1" strike="noStrike">
                <a:solidFill>
                  <a:srgbClr val="050505"/>
                </a:solidFill>
                <a:latin typeface="Arial"/>
              </a:rPr>
              <a:t>個層面</a:t>
            </a:r>
            <a:endParaRPr b="0" lang="en-US" sz="2400" spc="-1" strike="noStrike">
              <a:solidFill>
                <a:srgbClr val="050505"/>
              </a:solidFill>
              <a:latin typeface="Times New Roman"/>
            </a:endParaRPr>
          </a:p>
        </p:txBody>
      </p:sp>
      <p:sp>
        <p:nvSpPr>
          <p:cNvPr id="84" name="TextShape 2"/>
          <p:cNvSpPr txBox="1"/>
          <p:nvPr/>
        </p:nvSpPr>
        <p:spPr>
          <a:xfrm>
            <a:off x="1620000" y="1368000"/>
            <a:ext cx="8100000" cy="32882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rmAutofit/>
          </a:bodyPr>
          <a:p>
            <a:pPr marL="432000" indent="-324000">
              <a:spcAft>
                <a:spcPts val="1060"/>
              </a:spcAft>
              <a:buClr>
                <a:srgbClr val="0066ff"/>
              </a:buClr>
              <a:buSzPct val="40000"/>
              <a:buFont typeface="Wingdings" charset="2"/>
              <a:buChar char=""/>
            </a:pPr>
            <a:r>
              <a:rPr b="1" lang="en-US" sz="2400" spc="-1" strike="noStrike">
                <a:solidFill>
                  <a:srgbClr val="050505"/>
                </a:solidFill>
                <a:latin typeface="Arial"/>
              </a:rPr>
              <a:t>1.</a:t>
            </a:r>
            <a:r>
              <a:rPr b="1" lang="en-US" sz="2400" spc="-1" strike="noStrike">
                <a:solidFill>
                  <a:srgbClr val="050505"/>
                </a:solidFill>
                <a:latin typeface="Arial"/>
              </a:rPr>
              <a:t>肉身</a:t>
            </a:r>
            <a:r>
              <a:rPr b="1" lang="en-US" sz="2400" spc="-1" strike="noStrike">
                <a:solidFill>
                  <a:srgbClr val="050505"/>
                </a:solidFill>
                <a:latin typeface="Arial"/>
              </a:rPr>
              <a:t>的痛苦與死亡</a:t>
            </a:r>
            <a:endParaRPr b="0" lang="en-US" sz="2400" spc="-1" strike="noStrike">
              <a:solidFill>
                <a:srgbClr val="050505"/>
              </a:solidFill>
              <a:latin typeface="Arial"/>
            </a:endParaRPr>
          </a:p>
          <a:p>
            <a:pPr marL="432000" indent="-324000">
              <a:spcAft>
                <a:spcPts val="1060"/>
              </a:spcAft>
              <a:buClr>
                <a:srgbClr val="0066ff"/>
              </a:buClr>
              <a:buSzPct val="40000"/>
              <a:buFont typeface="Wingdings" charset="2"/>
              <a:buChar char=""/>
            </a:pPr>
            <a:endParaRPr b="0" lang="en-US" sz="2400" spc="-1" strike="noStrike">
              <a:solidFill>
                <a:srgbClr val="050505"/>
              </a:solidFill>
              <a:latin typeface="Arial"/>
            </a:endParaRPr>
          </a:p>
          <a:p>
            <a:pPr marL="432000" indent="-324000">
              <a:spcAft>
                <a:spcPts val="1060"/>
              </a:spcAft>
              <a:buClr>
                <a:srgbClr val="0066ff"/>
              </a:buClr>
              <a:buSzPct val="40000"/>
              <a:buFont typeface="Wingdings" charset="2"/>
              <a:buChar char=""/>
            </a:pPr>
            <a:r>
              <a:rPr b="1" lang="en-US" sz="2400" spc="-1" strike="noStrike">
                <a:solidFill>
                  <a:srgbClr val="050505"/>
                </a:solidFill>
                <a:latin typeface="Arial"/>
              </a:rPr>
              <a:t>2.</a:t>
            </a:r>
            <a:r>
              <a:rPr b="1" lang="en-US" sz="2400" spc="-1" strike="noStrike">
                <a:solidFill>
                  <a:srgbClr val="050505"/>
                </a:solidFill>
                <a:latin typeface="Arial"/>
              </a:rPr>
              <a:t>背負罪的痛苦</a:t>
            </a:r>
            <a:endParaRPr b="0" lang="en-US" sz="2400" spc="-1" strike="noStrike">
              <a:solidFill>
                <a:srgbClr val="050505"/>
              </a:solidFill>
              <a:latin typeface="Arial"/>
            </a:endParaRPr>
          </a:p>
          <a:p>
            <a:pPr marL="432000" indent="-324000">
              <a:spcAft>
                <a:spcPts val="1060"/>
              </a:spcAft>
              <a:buClr>
                <a:srgbClr val="0066ff"/>
              </a:buClr>
              <a:buSzPct val="40000"/>
              <a:buFont typeface="Wingdings" charset="2"/>
              <a:buChar char=""/>
            </a:pPr>
            <a:r>
              <a:rPr b="1" lang="en-US" sz="2400" spc="-1" strike="noStrike">
                <a:solidFill>
                  <a:srgbClr val="050505"/>
                </a:solidFill>
                <a:latin typeface="Arial"/>
              </a:rPr>
              <a:t>賽</a:t>
            </a:r>
            <a:r>
              <a:rPr b="1" lang="en-US" sz="2400" spc="-1" strike="noStrike">
                <a:solidFill>
                  <a:srgbClr val="050505"/>
                </a:solidFill>
                <a:latin typeface="Arial"/>
              </a:rPr>
              <a:t>53:6</a:t>
            </a:r>
            <a:r>
              <a:rPr b="1" lang="en-US" sz="2400" spc="-1" strike="noStrike">
                <a:solidFill>
                  <a:srgbClr val="050505"/>
                </a:solidFill>
                <a:latin typeface="Arial"/>
              </a:rPr>
              <a:t>我們都如羊走迷；各人偏行己路；耶和華使我們眾人的罪孽都歸在他身上。</a:t>
            </a:r>
            <a:endParaRPr b="0" lang="en-US" sz="2400" spc="-1" strike="noStrike">
              <a:solidFill>
                <a:srgbClr val="050505"/>
              </a:solidFill>
              <a:latin typeface="Arial"/>
            </a:endParaRPr>
          </a:p>
          <a:p>
            <a:pPr marL="432000" indent="-324000">
              <a:spcAft>
                <a:spcPts val="1060"/>
              </a:spcAft>
              <a:buClr>
                <a:srgbClr val="0066ff"/>
              </a:buClr>
              <a:buSzPct val="40000"/>
              <a:buFont typeface="Wingdings" charset="2"/>
              <a:buChar char=""/>
            </a:pPr>
            <a:r>
              <a:rPr b="1" lang="en-US" sz="2400" spc="-1" strike="noStrike">
                <a:solidFill>
                  <a:srgbClr val="050505"/>
                </a:solidFill>
                <a:latin typeface="Arial"/>
              </a:rPr>
              <a:t>彼前</a:t>
            </a:r>
            <a:r>
              <a:rPr b="1" lang="en-US" sz="2400" spc="-1" strike="noStrike">
                <a:solidFill>
                  <a:srgbClr val="050505"/>
                </a:solidFill>
                <a:latin typeface="Arial"/>
              </a:rPr>
              <a:t>2:24</a:t>
            </a:r>
            <a:r>
              <a:rPr b="1" lang="en-US" sz="2400" spc="-1" strike="noStrike">
                <a:solidFill>
                  <a:srgbClr val="050505"/>
                </a:solidFill>
                <a:latin typeface="Arial"/>
              </a:rPr>
              <a:t>他被掛在木頭上，親身擔當了我們的罪，使我們既然在罪上死，就得以在義上活。因他受的鞭傷，你們便得了醫治。</a:t>
            </a:r>
            <a:endParaRPr b="0" lang="en-US" sz="2400" spc="-1" strike="noStrike">
              <a:solidFill>
                <a:srgbClr val="050505"/>
              </a:solidFill>
              <a:latin typeface="Arial"/>
            </a:endParaRPr>
          </a:p>
          <a:p>
            <a:pPr marL="432000" indent="-324000">
              <a:spcAft>
                <a:spcPts val="1060"/>
              </a:spcAft>
              <a:buClr>
                <a:srgbClr val="0066ff"/>
              </a:buClr>
              <a:buSzPct val="40000"/>
              <a:buFont typeface="Wingdings" charset="2"/>
              <a:buChar char=""/>
            </a:pPr>
            <a:endParaRPr b="0" lang="en-US" sz="2400" spc="-1" strike="noStrike">
              <a:solidFill>
                <a:srgbClr val="050505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TextShape 1"/>
          <p:cNvSpPr txBox="1"/>
          <p:nvPr/>
        </p:nvSpPr>
        <p:spPr>
          <a:xfrm>
            <a:off x="1620000" y="216000"/>
            <a:ext cx="8100000" cy="9360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>
            <a:normAutofit/>
          </a:bodyPr>
          <a:p>
            <a:pPr algn="ctr"/>
            <a:r>
              <a:rPr b="1" lang="en-US" sz="2400" spc="-1" strike="noStrike">
                <a:solidFill>
                  <a:srgbClr val="050505"/>
                </a:solidFill>
                <a:latin typeface="Arial"/>
              </a:rPr>
              <a:t>十字架上痛苦的</a:t>
            </a:r>
            <a:r>
              <a:rPr b="1" lang="en-US" sz="2400" spc="-1" strike="noStrike">
                <a:solidFill>
                  <a:srgbClr val="050505"/>
                </a:solidFill>
                <a:latin typeface="Arial"/>
              </a:rPr>
              <a:t>4</a:t>
            </a:r>
            <a:r>
              <a:rPr b="1" lang="en-US" sz="2400" spc="-1" strike="noStrike">
                <a:solidFill>
                  <a:srgbClr val="050505"/>
                </a:solidFill>
                <a:latin typeface="Arial"/>
              </a:rPr>
              <a:t>個層面</a:t>
            </a:r>
            <a:endParaRPr b="0" lang="en-US" sz="2400" spc="-1" strike="noStrike">
              <a:solidFill>
                <a:srgbClr val="050505"/>
              </a:solidFill>
              <a:latin typeface="Times New Roman"/>
            </a:endParaRPr>
          </a:p>
        </p:txBody>
      </p:sp>
      <p:sp>
        <p:nvSpPr>
          <p:cNvPr id="86" name="TextShape 2"/>
          <p:cNvSpPr txBox="1"/>
          <p:nvPr/>
        </p:nvSpPr>
        <p:spPr>
          <a:xfrm>
            <a:off x="1620000" y="1368000"/>
            <a:ext cx="8100000" cy="32882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rmAutofit fontScale="97000"/>
          </a:bodyPr>
          <a:p>
            <a:pPr marL="432000" indent="-324000">
              <a:spcAft>
                <a:spcPts val="1060"/>
              </a:spcAft>
              <a:buClr>
                <a:srgbClr val="0066ff"/>
              </a:buClr>
              <a:buSzPct val="40000"/>
              <a:buFont typeface="Wingdings" charset="2"/>
              <a:buChar char=""/>
            </a:pPr>
            <a:r>
              <a:rPr b="1" lang="en-US" sz="2400" spc="-1" strike="noStrike">
                <a:solidFill>
                  <a:srgbClr val="050505"/>
                </a:solidFill>
                <a:latin typeface="Arial"/>
              </a:rPr>
              <a:t>3.</a:t>
            </a:r>
            <a:r>
              <a:rPr b="1" lang="en-US" sz="2400" spc="-1" strike="noStrike">
                <a:solidFill>
                  <a:srgbClr val="050505"/>
                </a:solidFill>
                <a:latin typeface="Arial"/>
              </a:rPr>
              <a:t>被神棄絕的痛苦</a:t>
            </a:r>
            <a:endParaRPr b="0" lang="en-US" sz="2400" spc="-1" strike="noStrike">
              <a:solidFill>
                <a:srgbClr val="050505"/>
              </a:solidFill>
              <a:latin typeface="Arial"/>
            </a:endParaRPr>
          </a:p>
          <a:p>
            <a:pPr marL="432000" indent="-324000">
              <a:spcAft>
                <a:spcPts val="1060"/>
              </a:spcAft>
              <a:buClr>
                <a:srgbClr val="0066ff"/>
              </a:buClr>
              <a:buSzPct val="40000"/>
              <a:buFont typeface="Wingdings" charset="2"/>
              <a:buChar char=""/>
            </a:pPr>
            <a:r>
              <a:rPr b="1" lang="en-US" sz="2400" spc="-1" strike="noStrike">
                <a:solidFill>
                  <a:srgbClr val="050505"/>
                </a:solidFill>
                <a:latin typeface="Arial"/>
              </a:rPr>
              <a:t>太</a:t>
            </a:r>
            <a:r>
              <a:rPr b="1" lang="en-US" sz="2400" spc="-1" strike="noStrike">
                <a:solidFill>
                  <a:srgbClr val="050505"/>
                </a:solidFill>
                <a:latin typeface="Arial"/>
              </a:rPr>
              <a:t>26:56b</a:t>
            </a:r>
            <a:r>
              <a:rPr b="1" lang="en-US" sz="2400" spc="-1" strike="noStrike">
                <a:solidFill>
                  <a:srgbClr val="050505"/>
                </a:solidFill>
                <a:latin typeface="Arial"/>
              </a:rPr>
              <a:t>當下，門徒都離開他逃走了。</a:t>
            </a:r>
            <a:endParaRPr b="0" lang="en-US" sz="2400" spc="-1" strike="noStrike">
              <a:solidFill>
                <a:srgbClr val="050505"/>
              </a:solidFill>
              <a:latin typeface="Arial"/>
            </a:endParaRPr>
          </a:p>
          <a:p>
            <a:pPr marL="432000" indent="-324000">
              <a:spcAft>
                <a:spcPts val="1060"/>
              </a:spcAft>
              <a:buClr>
                <a:srgbClr val="0066ff"/>
              </a:buClr>
              <a:buSzPct val="40000"/>
              <a:buFont typeface="Wingdings" charset="2"/>
              <a:buChar char=""/>
            </a:pPr>
            <a:r>
              <a:rPr b="1" lang="en-US" sz="2400" spc="-1" strike="noStrike">
                <a:solidFill>
                  <a:srgbClr val="050505"/>
                </a:solidFill>
                <a:latin typeface="Arial"/>
              </a:rPr>
              <a:t>太</a:t>
            </a:r>
            <a:r>
              <a:rPr b="1" lang="en-US" sz="2400" spc="-1" strike="noStrike">
                <a:solidFill>
                  <a:srgbClr val="050505"/>
                </a:solidFill>
                <a:latin typeface="Arial"/>
              </a:rPr>
              <a:t>27:46</a:t>
            </a:r>
            <a:r>
              <a:rPr b="1" lang="en-US" sz="2400" spc="-1" strike="noStrike">
                <a:solidFill>
                  <a:srgbClr val="050505"/>
                </a:solidFill>
                <a:latin typeface="Arial"/>
              </a:rPr>
              <a:t>b</a:t>
            </a:r>
            <a:r>
              <a:rPr b="1" lang="en-US" sz="2400" spc="-1" strike="noStrike">
                <a:solidFill>
                  <a:srgbClr val="050505"/>
                </a:solidFill>
                <a:latin typeface="Arial"/>
              </a:rPr>
              <a:t>我的神！我的神！為什麼離棄我？</a:t>
            </a:r>
            <a:endParaRPr b="0" lang="en-US" sz="2400" spc="-1" strike="noStrike">
              <a:solidFill>
                <a:srgbClr val="050505"/>
              </a:solidFill>
              <a:latin typeface="Arial"/>
            </a:endParaRPr>
          </a:p>
          <a:p>
            <a:pPr marL="432000" indent="-324000">
              <a:spcAft>
                <a:spcPts val="1060"/>
              </a:spcAft>
              <a:buClr>
                <a:srgbClr val="0066ff"/>
              </a:buClr>
              <a:buSzPct val="40000"/>
              <a:buFont typeface="Wingdings" charset="2"/>
              <a:buChar char=""/>
            </a:pPr>
            <a:r>
              <a:rPr b="1" lang="en-US" sz="2400" spc="-1" strike="noStrike">
                <a:solidFill>
                  <a:srgbClr val="050505"/>
                </a:solidFill>
                <a:latin typeface="Arial"/>
              </a:rPr>
              <a:t>4.</a:t>
            </a:r>
            <a:r>
              <a:rPr b="1" lang="en-US" sz="2400" spc="-1" strike="noStrike">
                <a:solidFill>
                  <a:srgbClr val="050505"/>
                </a:solidFill>
                <a:latin typeface="Arial"/>
              </a:rPr>
              <a:t>背負神憤怒</a:t>
            </a:r>
            <a:r>
              <a:rPr b="1" lang="en-US" sz="2400" spc="-1" strike="noStrike">
                <a:solidFill>
                  <a:srgbClr val="050505"/>
                </a:solidFill>
                <a:latin typeface="Arial"/>
              </a:rPr>
              <a:t>的痛苦</a:t>
            </a:r>
            <a:endParaRPr b="0" lang="en-US" sz="2400" spc="-1" strike="noStrike">
              <a:solidFill>
                <a:srgbClr val="050505"/>
              </a:solidFill>
              <a:latin typeface="Arial"/>
            </a:endParaRPr>
          </a:p>
          <a:p>
            <a:pPr marL="432000" indent="-324000">
              <a:spcAft>
                <a:spcPts val="1060"/>
              </a:spcAft>
              <a:buClr>
                <a:srgbClr val="0066ff"/>
              </a:buClr>
              <a:buSzPct val="40000"/>
              <a:buFont typeface="Wingdings" charset="2"/>
              <a:buChar char=""/>
            </a:pPr>
            <a:r>
              <a:rPr b="1" lang="en-US" sz="2400" spc="-1" strike="noStrike">
                <a:solidFill>
                  <a:srgbClr val="050505"/>
                </a:solidFill>
                <a:latin typeface="Arial"/>
              </a:rPr>
              <a:t>羅</a:t>
            </a:r>
            <a:r>
              <a:rPr b="1" lang="en-US" sz="2400" spc="-1" strike="noStrike">
                <a:solidFill>
                  <a:srgbClr val="050505"/>
                </a:solidFill>
                <a:latin typeface="Arial"/>
              </a:rPr>
              <a:t>3:25</a:t>
            </a:r>
            <a:r>
              <a:rPr b="1" lang="en-US" sz="2400" spc="-1" strike="noStrike">
                <a:solidFill>
                  <a:srgbClr val="050505"/>
                </a:solidFill>
                <a:latin typeface="Arial"/>
              </a:rPr>
              <a:t>神設立耶穌作挽回祭，是憑著耶穌的血，藉著人的信，要顯明神的義；因為他用忍耐的心寬容人先時所犯的罪，</a:t>
            </a:r>
            <a:endParaRPr b="0" lang="en-US" sz="2400" spc="-1" strike="noStrike">
              <a:solidFill>
                <a:srgbClr val="050505"/>
              </a:solidFill>
              <a:latin typeface="Arial"/>
            </a:endParaRPr>
          </a:p>
          <a:p>
            <a:pPr marL="432000" indent="-324000">
              <a:spcAft>
                <a:spcPts val="1060"/>
              </a:spcAft>
              <a:buClr>
                <a:srgbClr val="0066ff"/>
              </a:buClr>
              <a:buSzPct val="40000"/>
              <a:buFont typeface="Wingdings" charset="2"/>
              <a:buChar char=""/>
            </a:pPr>
            <a:r>
              <a:rPr b="1" lang="en-US" sz="2400" spc="-1" strike="noStrike">
                <a:solidFill>
                  <a:srgbClr val="050505"/>
                </a:solidFill>
                <a:latin typeface="Arial"/>
              </a:rPr>
              <a:t>神將世人所有的罪所累積的憤怒，都發洩在自己兒子的身上</a:t>
            </a:r>
            <a:r>
              <a:rPr b="1" lang="en-US" sz="2400" spc="-1" strike="noStrike">
                <a:solidFill>
                  <a:srgbClr val="050505"/>
                </a:solidFill>
                <a:latin typeface="Arial"/>
              </a:rPr>
              <a:t>。</a:t>
            </a:r>
            <a:endParaRPr b="0" lang="en-US" sz="2400" spc="-1" strike="noStrike">
              <a:solidFill>
                <a:srgbClr val="050505"/>
              </a:solidFill>
              <a:latin typeface="Arial"/>
            </a:endParaRPr>
          </a:p>
          <a:p>
            <a:pPr marL="432000" indent="-324000">
              <a:spcAft>
                <a:spcPts val="1060"/>
              </a:spcAft>
              <a:buClr>
                <a:srgbClr val="0066ff"/>
              </a:buClr>
              <a:buSzPct val="40000"/>
              <a:buFont typeface="Wingdings" charset="2"/>
              <a:buChar char=""/>
            </a:pPr>
            <a:endParaRPr b="0" lang="en-US" sz="2400" spc="-1" strike="noStrike">
              <a:solidFill>
                <a:srgbClr val="050505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TextShape 1"/>
          <p:cNvSpPr txBox="1"/>
          <p:nvPr/>
        </p:nvSpPr>
        <p:spPr>
          <a:xfrm>
            <a:off x="1620000" y="216000"/>
            <a:ext cx="8100000" cy="9360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>
            <a:normAutofit/>
          </a:bodyPr>
          <a:p>
            <a:pPr algn="ctr"/>
            <a:r>
              <a:rPr b="1" lang="en-US" sz="3300" spc="-1" strike="noStrike">
                <a:solidFill>
                  <a:srgbClr val="050505"/>
                </a:solidFill>
                <a:latin typeface="Times New Roman"/>
              </a:rPr>
              <a:t>進一步了解基督的死</a:t>
            </a:r>
            <a:endParaRPr b="0" lang="en-US" sz="3300" spc="-1" strike="noStrike">
              <a:solidFill>
                <a:srgbClr val="050505"/>
              </a:solidFill>
              <a:latin typeface="Times New Roman"/>
            </a:endParaRPr>
          </a:p>
        </p:txBody>
      </p:sp>
      <p:sp>
        <p:nvSpPr>
          <p:cNvPr id="88" name="TextShape 2"/>
          <p:cNvSpPr txBox="1"/>
          <p:nvPr/>
        </p:nvSpPr>
        <p:spPr>
          <a:xfrm>
            <a:off x="1620000" y="1368000"/>
            <a:ext cx="8100000" cy="32882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rmAutofit/>
          </a:bodyPr>
          <a:p>
            <a:pPr marL="432000" indent="-324000">
              <a:spcAft>
                <a:spcPts val="1060"/>
              </a:spcAft>
              <a:buClr>
                <a:srgbClr val="0066ff"/>
              </a:buClr>
              <a:buSzPct val="40000"/>
              <a:buFont typeface="Wingdings" charset="2"/>
              <a:buChar char=""/>
            </a:pPr>
            <a:r>
              <a:rPr b="1" lang="en-US" sz="2400" spc="-1" strike="noStrike">
                <a:solidFill>
                  <a:srgbClr val="050505"/>
                </a:solidFill>
                <a:latin typeface="Arial"/>
              </a:rPr>
              <a:t>1.</a:t>
            </a:r>
            <a:r>
              <a:rPr b="1" lang="en-US" sz="2400" spc="-1" strike="noStrike">
                <a:solidFill>
                  <a:srgbClr val="050505"/>
                </a:solidFill>
                <a:latin typeface="Arial"/>
              </a:rPr>
              <a:t>父神所施加的懲罰</a:t>
            </a:r>
            <a:endParaRPr b="0" lang="en-US" sz="2400" spc="-1" strike="noStrike">
              <a:solidFill>
                <a:srgbClr val="050505"/>
              </a:solidFill>
              <a:latin typeface="Arial"/>
            </a:endParaRPr>
          </a:p>
          <a:p>
            <a:pPr marL="432000" indent="-324000">
              <a:spcAft>
                <a:spcPts val="1060"/>
              </a:spcAft>
              <a:buClr>
                <a:srgbClr val="0066ff"/>
              </a:buClr>
              <a:buSzPct val="40000"/>
              <a:buFont typeface="Wingdings" charset="2"/>
              <a:buChar char=""/>
            </a:pPr>
            <a:r>
              <a:rPr b="1" lang="en-US" sz="2400" spc="-1" strike="noStrike">
                <a:solidFill>
                  <a:srgbClr val="050505"/>
                </a:solidFill>
                <a:latin typeface="Arial"/>
              </a:rPr>
              <a:t>賽</a:t>
            </a:r>
            <a:r>
              <a:rPr b="1" lang="en-US" sz="2400" spc="-1" strike="noStrike">
                <a:solidFill>
                  <a:srgbClr val="050505"/>
                </a:solidFill>
                <a:latin typeface="Arial"/>
              </a:rPr>
              <a:t>53:6 </a:t>
            </a:r>
            <a:r>
              <a:rPr b="1" lang="en-US" sz="2400" spc="-1" strike="noStrike">
                <a:solidFill>
                  <a:srgbClr val="050505"/>
                </a:solidFill>
                <a:latin typeface="Arial"/>
              </a:rPr>
              <a:t>我們都如羊走迷；各人偏行己路；耶和華使我們眾人的罪孽都歸在他身上。</a:t>
            </a:r>
            <a:endParaRPr b="0" lang="en-US" sz="2400" spc="-1" strike="noStrike">
              <a:solidFill>
                <a:srgbClr val="050505"/>
              </a:solidFill>
              <a:latin typeface="Arial"/>
            </a:endParaRPr>
          </a:p>
          <a:p>
            <a:pPr marL="432000" indent="-324000">
              <a:spcAft>
                <a:spcPts val="1060"/>
              </a:spcAft>
              <a:buClr>
                <a:srgbClr val="0066ff"/>
              </a:buClr>
              <a:buSzPct val="40000"/>
              <a:buFont typeface="Wingdings" charset="2"/>
              <a:buChar char=""/>
            </a:pPr>
            <a:r>
              <a:rPr b="1" lang="en-US" sz="2400" spc="-1" strike="noStrike">
                <a:solidFill>
                  <a:srgbClr val="050505"/>
                </a:solidFill>
                <a:latin typeface="Arial"/>
              </a:rPr>
              <a:t>2.</a:t>
            </a:r>
            <a:r>
              <a:rPr b="1" lang="en-US" sz="2400" spc="-1" strike="noStrike">
                <a:solidFill>
                  <a:srgbClr val="050505"/>
                </a:solidFill>
                <a:latin typeface="Arial"/>
              </a:rPr>
              <a:t>並</a:t>
            </a:r>
            <a:r>
              <a:rPr b="1" lang="en-US" sz="2400" spc="-1" strike="noStrike">
                <a:solidFill>
                  <a:srgbClr val="ff0000"/>
                </a:solidFill>
                <a:latin typeface="Arial"/>
              </a:rPr>
              <a:t>非永久的受苦卻是完全的清償</a:t>
            </a:r>
            <a:endParaRPr b="0" lang="en-US" sz="2400" spc="-1" strike="noStrike">
              <a:solidFill>
                <a:srgbClr val="050505"/>
              </a:solidFill>
              <a:latin typeface="Arial"/>
            </a:endParaRPr>
          </a:p>
          <a:p>
            <a:pPr marL="432000" indent="-324000">
              <a:spcAft>
                <a:spcPts val="1060"/>
              </a:spcAft>
              <a:buClr>
                <a:srgbClr val="0066ff"/>
              </a:buClr>
              <a:buSzPct val="40000"/>
              <a:buFont typeface="Wingdings" charset="2"/>
              <a:buChar char=""/>
            </a:pPr>
            <a:r>
              <a:rPr b="1" lang="en-US" sz="2400" spc="-1" strike="noStrike">
                <a:solidFill>
                  <a:srgbClr val="050505"/>
                </a:solidFill>
                <a:latin typeface="Arial"/>
              </a:rPr>
              <a:t>賽</a:t>
            </a:r>
            <a:r>
              <a:rPr b="1" lang="en-US" sz="2400" spc="-1" strike="noStrike">
                <a:solidFill>
                  <a:srgbClr val="050505"/>
                </a:solidFill>
                <a:latin typeface="Arial"/>
              </a:rPr>
              <a:t>53:11 </a:t>
            </a:r>
            <a:r>
              <a:rPr b="1" lang="en-US" sz="2400" spc="-1" strike="noStrike">
                <a:solidFill>
                  <a:srgbClr val="050505"/>
                </a:solidFill>
                <a:latin typeface="Arial"/>
              </a:rPr>
              <a:t>他必看見自己勞苦的功效，便心滿意足。有許多人因認識我的義僕得稱為義；並且他要擔當他們的罪孽。</a:t>
            </a:r>
            <a:endParaRPr b="0" lang="en-US" sz="2400" spc="-1" strike="noStrike">
              <a:solidFill>
                <a:srgbClr val="050505"/>
              </a:solidFill>
              <a:latin typeface="Arial"/>
            </a:endParaRPr>
          </a:p>
          <a:p>
            <a:pPr marL="432000" indent="-324000">
              <a:spcAft>
                <a:spcPts val="1060"/>
              </a:spcAft>
              <a:buClr>
                <a:srgbClr val="0066ff"/>
              </a:buClr>
              <a:buSzPct val="40000"/>
              <a:buFont typeface="Wingdings" charset="2"/>
              <a:buChar char=""/>
            </a:pPr>
            <a:r>
              <a:rPr b="1" lang="en-US" sz="2400" spc="-1" strike="noStrike">
                <a:solidFill>
                  <a:srgbClr val="050505"/>
                </a:solidFill>
                <a:latin typeface="Arial"/>
              </a:rPr>
              <a:t>來</a:t>
            </a:r>
            <a:r>
              <a:rPr b="1" lang="en-US" sz="2400" spc="-1" strike="noStrike">
                <a:solidFill>
                  <a:srgbClr val="050505"/>
                </a:solidFill>
                <a:latin typeface="Arial"/>
              </a:rPr>
              <a:t>9:25-26 </a:t>
            </a:r>
            <a:r>
              <a:rPr b="1" lang="en-US" sz="2400" spc="-1" strike="noStrike">
                <a:solidFill>
                  <a:srgbClr val="050505"/>
                </a:solidFill>
                <a:latin typeface="Arial"/>
              </a:rPr>
              <a:t>也不是多次將自己獻上，像那大祭司每年帶著牛羊的血進入聖所，如果這樣，他從創世以來，就必多次受苦了。但如今在這末世顯現一次，把自己獻為祭，好除掉罪。</a:t>
            </a:r>
            <a:endParaRPr b="0" lang="en-US" sz="2400" spc="-1" strike="noStrike">
              <a:solidFill>
                <a:srgbClr val="050505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TextShape 1"/>
          <p:cNvSpPr txBox="1"/>
          <p:nvPr/>
        </p:nvSpPr>
        <p:spPr>
          <a:xfrm>
            <a:off x="1620000" y="216000"/>
            <a:ext cx="8100000" cy="9360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>
            <a:normAutofit/>
          </a:bodyPr>
          <a:p>
            <a:pPr algn="ctr"/>
            <a:r>
              <a:rPr b="1" lang="en-US" sz="3300" spc="-1" strike="noStrike">
                <a:solidFill>
                  <a:srgbClr val="050505"/>
                </a:solidFill>
                <a:latin typeface="Times New Roman"/>
              </a:rPr>
              <a:t>進一步了解基督的死</a:t>
            </a:r>
            <a:endParaRPr b="0" lang="en-US" sz="3300" spc="-1" strike="noStrike">
              <a:solidFill>
                <a:srgbClr val="050505"/>
              </a:solidFill>
              <a:latin typeface="Times New Roman"/>
            </a:endParaRPr>
          </a:p>
        </p:txBody>
      </p:sp>
      <p:sp>
        <p:nvSpPr>
          <p:cNvPr id="90" name="TextShape 2"/>
          <p:cNvSpPr txBox="1"/>
          <p:nvPr/>
        </p:nvSpPr>
        <p:spPr>
          <a:xfrm>
            <a:off x="1620000" y="1368000"/>
            <a:ext cx="8100000" cy="32882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rmAutofit/>
          </a:bodyPr>
          <a:p>
            <a:pPr marL="432000" indent="-324000">
              <a:spcAft>
                <a:spcPts val="1060"/>
              </a:spcAft>
              <a:buClr>
                <a:srgbClr val="0066ff"/>
              </a:buClr>
              <a:buSzPct val="40000"/>
              <a:buFont typeface="Wingdings" charset="2"/>
              <a:buChar char=""/>
            </a:pPr>
            <a:r>
              <a:rPr b="1" lang="en-US" sz="2400" spc="-1" strike="noStrike">
                <a:solidFill>
                  <a:srgbClr val="050505"/>
                </a:solidFill>
                <a:latin typeface="Arial"/>
              </a:rPr>
              <a:t>3.</a:t>
            </a:r>
            <a:r>
              <a:rPr b="1" lang="en-US" sz="2400" spc="-1" strike="noStrike">
                <a:solidFill>
                  <a:srgbClr val="050505"/>
                </a:solidFill>
                <a:latin typeface="Arial"/>
              </a:rPr>
              <a:t>基督之血的意義</a:t>
            </a:r>
            <a:endParaRPr b="0" lang="en-US" sz="2400" spc="-1" strike="noStrike">
              <a:solidFill>
                <a:srgbClr val="050505"/>
              </a:solidFill>
              <a:latin typeface="Arial"/>
            </a:endParaRPr>
          </a:p>
          <a:p>
            <a:pPr marL="432000" indent="-324000">
              <a:spcAft>
                <a:spcPts val="1060"/>
              </a:spcAft>
              <a:buClr>
                <a:srgbClr val="0066ff"/>
              </a:buClr>
              <a:buSzPct val="40000"/>
              <a:buFont typeface="Wingdings" charset="2"/>
              <a:buChar char=""/>
            </a:pPr>
            <a:r>
              <a:rPr b="1" lang="en-US" sz="2400" spc="-1" strike="noStrike">
                <a:solidFill>
                  <a:srgbClr val="050505"/>
                </a:solidFill>
                <a:latin typeface="Arial"/>
              </a:rPr>
              <a:t>利</a:t>
            </a:r>
            <a:r>
              <a:rPr b="1" lang="en-US" sz="2400" spc="-1" strike="noStrike">
                <a:solidFill>
                  <a:srgbClr val="050505"/>
                </a:solidFill>
                <a:latin typeface="Arial"/>
              </a:rPr>
              <a:t>17:11 </a:t>
            </a:r>
            <a:r>
              <a:rPr b="1" lang="en-US" sz="2400" spc="-1" strike="noStrike">
                <a:solidFill>
                  <a:srgbClr val="050505"/>
                </a:solidFill>
                <a:latin typeface="Arial"/>
              </a:rPr>
              <a:t>因為活物的生命是在血中。我把這血賜給你們，可以在壇上為你們的生命贖罪；因血裡有生命，所以能贖罪。</a:t>
            </a:r>
            <a:endParaRPr b="0" lang="en-US" sz="2400" spc="-1" strike="noStrike">
              <a:solidFill>
                <a:srgbClr val="050505"/>
              </a:solidFill>
              <a:latin typeface="Arial"/>
            </a:endParaRPr>
          </a:p>
          <a:p>
            <a:pPr marL="432000" indent="-324000">
              <a:spcAft>
                <a:spcPts val="1060"/>
              </a:spcAft>
              <a:buClr>
                <a:srgbClr val="0066ff"/>
              </a:buClr>
              <a:buSzPct val="40000"/>
              <a:buFont typeface="Wingdings" charset="2"/>
              <a:buChar char=""/>
            </a:pPr>
            <a:endParaRPr b="0" lang="en-US" sz="2400" spc="-1" strike="noStrike">
              <a:solidFill>
                <a:srgbClr val="050505"/>
              </a:solidFill>
              <a:latin typeface="Arial"/>
            </a:endParaRPr>
          </a:p>
          <a:p>
            <a:pPr marL="432000" indent="-324000">
              <a:spcAft>
                <a:spcPts val="1060"/>
              </a:spcAft>
              <a:buClr>
                <a:srgbClr val="0066ff"/>
              </a:buClr>
              <a:buSzPct val="40000"/>
              <a:buFont typeface="Wingdings" charset="2"/>
              <a:buChar char=""/>
            </a:pPr>
            <a:r>
              <a:rPr b="1" lang="en-US" sz="2400" spc="-1" strike="noStrike">
                <a:solidFill>
                  <a:srgbClr val="050505"/>
                </a:solidFill>
                <a:latin typeface="Arial"/>
              </a:rPr>
              <a:t>4.</a:t>
            </a:r>
            <a:r>
              <a:rPr b="1" lang="en-US" sz="2400" spc="-1" strike="noStrike">
                <a:solidFill>
                  <a:srgbClr val="050505"/>
                </a:solidFill>
                <a:latin typeface="Arial"/>
              </a:rPr>
              <a:t>基督的死乃是代替受罰</a:t>
            </a:r>
            <a:endParaRPr b="0" lang="en-US" sz="2400" spc="-1" strike="noStrike">
              <a:solidFill>
                <a:srgbClr val="050505"/>
              </a:solidFill>
              <a:latin typeface="Arial"/>
            </a:endParaRPr>
          </a:p>
          <a:p>
            <a:pPr marL="432000" indent="-324000">
              <a:spcAft>
                <a:spcPts val="1060"/>
              </a:spcAft>
              <a:buClr>
                <a:srgbClr val="0066ff"/>
              </a:buClr>
              <a:buSzPct val="40000"/>
              <a:buFont typeface="Wingdings" charset="2"/>
              <a:buChar char=""/>
            </a:pPr>
            <a:r>
              <a:rPr b="1" lang="en-US" sz="2400" spc="-1" strike="noStrike">
                <a:solidFill>
                  <a:srgbClr val="050505"/>
                </a:solidFill>
                <a:latin typeface="Arial"/>
              </a:rPr>
              <a:t>基督的死是受罰，但不是因耶穌有罪，而是代替世人的罪，所以又稱代贖論</a:t>
            </a:r>
            <a:r>
              <a:rPr b="1" lang="en-US" sz="2400" spc="-1" strike="noStrike">
                <a:solidFill>
                  <a:srgbClr val="050505"/>
                </a:solidFill>
                <a:latin typeface="Arial"/>
              </a:rPr>
              <a:t>。</a:t>
            </a:r>
            <a:endParaRPr b="0" lang="en-US" sz="2400" spc="-1" strike="noStrike">
              <a:solidFill>
                <a:srgbClr val="050505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TextShape 1"/>
          <p:cNvSpPr txBox="1"/>
          <p:nvPr/>
        </p:nvSpPr>
        <p:spPr>
          <a:xfrm>
            <a:off x="1620000" y="216000"/>
            <a:ext cx="8100000" cy="9360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>
            <a:normAutofit/>
          </a:bodyPr>
          <a:p>
            <a:pPr algn="ctr"/>
            <a:r>
              <a:rPr b="1" lang="en-US" sz="3300" spc="-1" strike="noStrike">
                <a:solidFill>
                  <a:srgbClr val="050505"/>
                </a:solidFill>
                <a:latin typeface="Times New Roman"/>
              </a:rPr>
              <a:t>新約描述基督贖罪的</a:t>
            </a:r>
            <a:r>
              <a:rPr b="1" lang="en-US" sz="3300" spc="-1" strike="noStrike">
                <a:solidFill>
                  <a:srgbClr val="050505"/>
                </a:solidFill>
                <a:latin typeface="Times New Roman"/>
              </a:rPr>
              <a:t>4</a:t>
            </a:r>
            <a:r>
              <a:rPr b="1" lang="en-US" sz="3300" spc="-1" strike="noStrike">
                <a:solidFill>
                  <a:srgbClr val="050505"/>
                </a:solidFill>
                <a:latin typeface="Times New Roman"/>
              </a:rPr>
              <a:t>個層面</a:t>
            </a:r>
            <a:endParaRPr b="0" lang="en-US" sz="3300" spc="-1" strike="noStrike">
              <a:solidFill>
                <a:srgbClr val="050505"/>
              </a:solidFill>
              <a:latin typeface="Times New Roman"/>
            </a:endParaRPr>
          </a:p>
        </p:txBody>
      </p:sp>
      <p:sp>
        <p:nvSpPr>
          <p:cNvPr id="92" name="TextShape 2"/>
          <p:cNvSpPr txBox="1"/>
          <p:nvPr/>
        </p:nvSpPr>
        <p:spPr>
          <a:xfrm>
            <a:off x="1620000" y="1368000"/>
            <a:ext cx="8100000" cy="32882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rmAutofit/>
          </a:bodyPr>
          <a:p>
            <a:pPr marL="432000" indent="-324000">
              <a:spcAft>
                <a:spcPts val="1060"/>
              </a:spcAft>
              <a:buClr>
                <a:srgbClr val="0066ff"/>
              </a:buClr>
              <a:buSzPct val="40000"/>
              <a:buFont typeface="Wingdings" charset="2"/>
              <a:buChar char=""/>
            </a:pPr>
            <a:r>
              <a:rPr b="1" lang="en-US" sz="2400" spc="-1" strike="noStrike">
                <a:solidFill>
                  <a:srgbClr val="050505"/>
                </a:solidFill>
                <a:latin typeface="Arial"/>
              </a:rPr>
              <a:t>我們身為罪人都因者基督的死而完全滿足了被贖的需要</a:t>
            </a:r>
            <a:endParaRPr b="0" lang="en-US" sz="2400" spc="-1" strike="noStrike">
              <a:solidFill>
                <a:srgbClr val="050505"/>
              </a:solidFill>
              <a:latin typeface="Arial"/>
            </a:endParaRPr>
          </a:p>
          <a:p>
            <a:pPr marL="432000" indent="-324000">
              <a:spcAft>
                <a:spcPts val="1060"/>
              </a:spcAft>
              <a:buClr>
                <a:srgbClr val="0066ff"/>
              </a:buClr>
              <a:buSzPct val="40000"/>
              <a:buFont typeface="Wingdings" charset="2"/>
              <a:buChar char=""/>
            </a:pPr>
            <a:endParaRPr b="0" lang="en-US" sz="2400" spc="-1" strike="noStrike">
              <a:solidFill>
                <a:srgbClr val="050505"/>
              </a:solidFill>
              <a:latin typeface="Arial"/>
            </a:endParaRPr>
          </a:p>
          <a:p>
            <a:pPr marL="432000" indent="-324000">
              <a:spcAft>
                <a:spcPts val="1060"/>
              </a:spcAft>
              <a:buClr>
                <a:srgbClr val="0066ff"/>
              </a:buClr>
              <a:buSzPct val="40000"/>
              <a:buFont typeface="Wingdings" charset="2"/>
              <a:buChar char=""/>
            </a:pPr>
            <a:r>
              <a:rPr b="1" lang="en-US" sz="2400" spc="-1" strike="noStrike">
                <a:solidFill>
                  <a:srgbClr val="050505"/>
                </a:solidFill>
                <a:latin typeface="Arial"/>
              </a:rPr>
              <a:t>1.</a:t>
            </a:r>
            <a:r>
              <a:rPr b="1" lang="en-US" sz="2400" spc="-1" strike="noStrike">
                <a:solidFill>
                  <a:srgbClr val="050505"/>
                </a:solidFill>
                <a:latin typeface="Arial"/>
              </a:rPr>
              <a:t>我們應當承受罪的</a:t>
            </a:r>
            <a:r>
              <a:rPr b="1" lang="en-US" sz="2400" spc="-1" strike="noStrike">
                <a:solidFill>
                  <a:srgbClr val="050505"/>
                </a:solidFill>
                <a:latin typeface="Arial"/>
              </a:rPr>
              <a:t>懲罰而死</a:t>
            </a:r>
            <a:endParaRPr b="0" lang="en-US" sz="2400" spc="-1" strike="noStrike">
              <a:solidFill>
                <a:srgbClr val="050505"/>
              </a:solidFill>
              <a:latin typeface="Arial"/>
            </a:endParaRPr>
          </a:p>
          <a:p>
            <a:pPr marL="432000" indent="-324000">
              <a:spcAft>
                <a:spcPts val="1060"/>
              </a:spcAft>
              <a:buClr>
                <a:srgbClr val="0066ff"/>
              </a:buClr>
              <a:buSzPct val="40000"/>
              <a:buFont typeface="Wingdings" charset="2"/>
              <a:buChar char=""/>
            </a:pPr>
            <a:r>
              <a:rPr b="1" lang="en-US" sz="2400" spc="-1" strike="noStrike">
                <a:solidFill>
                  <a:srgbClr val="050505"/>
                </a:solidFill>
                <a:latin typeface="Arial"/>
              </a:rPr>
              <a:t>2.</a:t>
            </a:r>
            <a:r>
              <a:rPr b="1" lang="en-US" sz="2400" spc="-1" strike="noStrike">
                <a:solidFill>
                  <a:srgbClr val="050505"/>
                </a:solidFill>
                <a:latin typeface="Arial"/>
              </a:rPr>
              <a:t>我們應當背負神對罪的忿怒</a:t>
            </a:r>
            <a:endParaRPr b="0" lang="en-US" sz="2400" spc="-1" strike="noStrike">
              <a:solidFill>
                <a:srgbClr val="050505"/>
              </a:solidFill>
              <a:latin typeface="Arial"/>
            </a:endParaRPr>
          </a:p>
          <a:p>
            <a:pPr marL="432000" indent="-324000">
              <a:spcAft>
                <a:spcPts val="1060"/>
              </a:spcAft>
              <a:buClr>
                <a:srgbClr val="0066ff"/>
              </a:buClr>
              <a:buSzPct val="40000"/>
              <a:buFont typeface="Wingdings" charset="2"/>
              <a:buChar char=""/>
            </a:pPr>
            <a:r>
              <a:rPr b="1" lang="en-US" sz="2400" spc="-1" strike="noStrike">
                <a:solidFill>
                  <a:srgbClr val="050505"/>
                </a:solidFill>
                <a:latin typeface="Arial"/>
              </a:rPr>
              <a:t>3.</a:t>
            </a:r>
            <a:r>
              <a:rPr b="1" lang="en-US" sz="2400" spc="-1" strike="noStrike">
                <a:solidFill>
                  <a:srgbClr val="050505"/>
                </a:solidFill>
                <a:latin typeface="Arial"/>
              </a:rPr>
              <a:t>我們因罪而與神隔離</a:t>
            </a:r>
            <a:endParaRPr b="0" lang="en-US" sz="2400" spc="-1" strike="noStrike">
              <a:solidFill>
                <a:srgbClr val="050505"/>
              </a:solidFill>
              <a:latin typeface="Arial"/>
            </a:endParaRPr>
          </a:p>
          <a:p>
            <a:pPr marL="432000" indent="-324000">
              <a:spcAft>
                <a:spcPts val="1060"/>
              </a:spcAft>
              <a:buClr>
                <a:srgbClr val="0066ff"/>
              </a:buClr>
              <a:buSzPct val="40000"/>
              <a:buFont typeface="Wingdings" charset="2"/>
              <a:buChar char=""/>
            </a:pPr>
            <a:r>
              <a:rPr b="1" lang="en-US" sz="2400" spc="-1" strike="noStrike">
                <a:solidFill>
                  <a:srgbClr val="050505"/>
                </a:solidFill>
                <a:latin typeface="Arial"/>
              </a:rPr>
              <a:t>4.</a:t>
            </a:r>
            <a:r>
              <a:rPr b="1" lang="en-US" sz="2400" spc="-1" strike="noStrike">
                <a:solidFill>
                  <a:srgbClr val="050505"/>
                </a:solidFill>
                <a:latin typeface="Arial"/>
              </a:rPr>
              <a:t>我們被罪惡和撒但的國度捆綁</a:t>
            </a:r>
            <a:endParaRPr b="0" lang="en-US" sz="2400" spc="-1" strike="noStrike">
              <a:solidFill>
                <a:srgbClr val="050505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TextShape 1"/>
          <p:cNvSpPr txBox="1"/>
          <p:nvPr/>
        </p:nvSpPr>
        <p:spPr>
          <a:xfrm>
            <a:off x="1620000" y="216000"/>
            <a:ext cx="8100000" cy="9360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>
            <a:normAutofit/>
          </a:bodyPr>
          <a:p>
            <a:pPr algn="ctr"/>
            <a:r>
              <a:rPr b="0" lang="en-US" sz="3300" spc="-1" strike="noStrike">
                <a:solidFill>
                  <a:srgbClr val="050505"/>
                </a:solidFill>
                <a:latin typeface="Times New Roman"/>
              </a:rPr>
              <a:t>其他有關基督贖罪的觀點</a:t>
            </a:r>
            <a:endParaRPr b="0" lang="en-US" sz="3300" spc="-1" strike="noStrike">
              <a:solidFill>
                <a:srgbClr val="050505"/>
              </a:solidFill>
              <a:latin typeface="Times New Roman"/>
            </a:endParaRPr>
          </a:p>
        </p:txBody>
      </p:sp>
      <p:sp>
        <p:nvSpPr>
          <p:cNvPr id="94" name="TextShape 2"/>
          <p:cNvSpPr txBox="1"/>
          <p:nvPr/>
        </p:nvSpPr>
        <p:spPr>
          <a:xfrm>
            <a:off x="1620000" y="1368000"/>
            <a:ext cx="8100000" cy="32882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rmAutofit fontScale="84000"/>
          </a:bodyPr>
          <a:p>
            <a:pPr marL="432000" indent="-324000">
              <a:spcAft>
                <a:spcPts val="1060"/>
              </a:spcAft>
              <a:buClr>
                <a:srgbClr val="0066ff"/>
              </a:buClr>
              <a:buSzPct val="40000"/>
              <a:buFont typeface="Wingdings" charset="2"/>
              <a:buChar char=""/>
            </a:pPr>
            <a:r>
              <a:rPr b="0" lang="en-US" sz="2400" spc="-1" strike="noStrike">
                <a:solidFill>
                  <a:srgbClr val="050505"/>
                </a:solidFill>
                <a:latin typeface="Arial"/>
              </a:rPr>
              <a:t>1.</a:t>
            </a:r>
            <a:r>
              <a:rPr b="0" lang="en-US" sz="2400" spc="-1" strike="noStrike">
                <a:solidFill>
                  <a:srgbClr val="050505"/>
                </a:solidFill>
                <a:latin typeface="Arial"/>
              </a:rPr>
              <a:t>付贖金給撒</a:t>
            </a:r>
            <a:r>
              <a:rPr b="0" lang="en-US" sz="2400" spc="-1" strike="noStrike">
                <a:solidFill>
                  <a:srgbClr val="050505"/>
                </a:solidFill>
                <a:latin typeface="Arial"/>
              </a:rPr>
              <a:t>但</a:t>
            </a:r>
            <a:endParaRPr b="0" lang="en-US" sz="2400" spc="-1" strike="noStrike">
              <a:solidFill>
                <a:srgbClr val="050505"/>
              </a:solidFill>
              <a:latin typeface="Arial"/>
            </a:endParaRPr>
          </a:p>
          <a:p>
            <a:pPr marL="432000" indent="-324000">
              <a:spcAft>
                <a:spcPts val="1060"/>
              </a:spcAft>
              <a:buClr>
                <a:srgbClr val="0066ff"/>
              </a:buClr>
              <a:buSzPct val="40000"/>
              <a:buFont typeface="Wingdings" charset="2"/>
              <a:buChar char=""/>
            </a:pPr>
            <a:r>
              <a:rPr b="0" lang="en-US" sz="2400" spc="-1" strike="noStrike">
                <a:solidFill>
                  <a:srgbClr val="050505"/>
                </a:solidFill>
                <a:latin typeface="Arial"/>
              </a:rPr>
              <a:t>2.</a:t>
            </a:r>
            <a:r>
              <a:rPr b="0" lang="en-US" sz="2400" spc="-1" strike="noStrike">
                <a:solidFill>
                  <a:srgbClr val="050505"/>
                </a:solidFill>
                <a:latin typeface="Arial"/>
              </a:rPr>
              <a:t>道德影響論</a:t>
            </a:r>
            <a:endParaRPr b="0" lang="en-US" sz="2400" spc="-1" strike="noStrike">
              <a:solidFill>
                <a:srgbClr val="050505"/>
              </a:solidFill>
              <a:latin typeface="Arial"/>
            </a:endParaRPr>
          </a:p>
          <a:p>
            <a:pPr marL="432000" indent="-324000">
              <a:spcAft>
                <a:spcPts val="1060"/>
              </a:spcAft>
              <a:buClr>
                <a:srgbClr val="0066ff"/>
              </a:buClr>
              <a:buSzPct val="40000"/>
              <a:buFont typeface="Wingdings" charset="2"/>
              <a:buChar char=""/>
            </a:pPr>
            <a:r>
              <a:rPr b="0" lang="en-US" sz="2400" spc="-1" strike="noStrike">
                <a:solidFill>
                  <a:srgbClr val="050505"/>
                </a:solidFill>
                <a:latin typeface="Arial"/>
              </a:rPr>
              <a:t>    </a:t>
            </a:r>
            <a:r>
              <a:rPr b="0" lang="en-US" sz="2400" spc="-1" strike="noStrike">
                <a:solidFill>
                  <a:srgbClr val="ff0000"/>
                </a:solidFill>
                <a:latin typeface="Arial"/>
              </a:rPr>
              <a:t>牠</a:t>
            </a:r>
            <a:r>
              <a:rPr b="0" lang="en-US" sz="2400" spc="-1" strike="noStrike">
                <a:solidFill>
                  <a:srgbClr val="050505"/>
                </a:solidFill>
                <a:latin typeface="Arial"/>
              </a:rPr>
              <a:t>主張神並不要求人為罪付上代價且基督之死僅是神認同人的      苦難至死的方式藉此神的愛</a:t>
            </a:r>
            <a:endParaRPr b="0" lang="en-US" sz="2400" spc="-1" strike="noStrike">
              <a:solidFill>
                <a:srgbClr val="050505"/>
              </a:solidFill>
              <a:latin typeface="Arial"/>
            </a:endParaRPr>
          </a:p>
          <a:p>
            <a:pPr marL="432000" indent="-324000">
              <a:spcAft>
                <a:spcPts val="1060"/>
              </a:spcAft>
              <a:buClr>
                <a:srgbClr val="0066ff"/>
              </a:buClr>
              <a:buSzPct val="40000"/>
              <a:buFont typeface="Wingdings" charset="2"/>
              <a:buChar char=""/>
            </a:pPr>
            <a:r>
              <a:rPr b="0" lang="en-US" sz="2400" spc="-1" strike="noStrike">
                <a:solidFill>
                  <a:srgbClr val="050505"/>
                </a:solidFill>
                <a:latin typeface="Arial"/>
              </a:rPr>
              <a:t>3.</a:t>
            </a:r>
            <a:r>
              <a:rPr b="0" lang="en-US" sz="2400" spc="-1" strike="noStrike">
                <a:solidFill>
                  <a:srgbClr val="050505"/>
                </a:solidFill>
                <a:latin typeface="Arial"/>
              </a:rPr>
              <a:t>榜樣論</a:t>
            </a:r>
            <a:endParaRPr b="0" lang="en-US" sz="2400" spc="-1" strike="noStrike">
              <a:solidFill>
                <a:srgbClr val="050505"/>
              </a:solidFill>
              <a:latin typeface="Arial"/>
            </a:endParaRPr>
          </a:p>
          <a:p>
            <a:pPr marL="432000" indent="-324000">
              <a:spcAft>
                <a:spcPts val="1060"/>
              </a:spcAft>
              <a:buClr>
                <a:srgbClr val="0066ff"/>
              </a:buClr>
              <a:buSzPct val="40000"/>
              <a:buFont typeface="Wingdings" charset="2"/>
              <a:buChar char=""/>
            </a:pPr>
            <a:r>
              <a:rPr b="0" lang="en-US" sz="2400" spc="-1" strike="noStrike">
                <a:solidFill>
                  <a:srgbClr val="050505"/>
                </a:solidFill>
                <a:latin typeface="Arial"/>
              </a:rPr>
              <a:t> </a:t>
            </a:r>
            <a:r>
              <a:rPr b="0" lang="en-US" sz="2400" spc="-1" strike="noStrike">
                <a:solidFill>
                  <a:srgbClr val="ff0000"/>
                </a:solidFill>
                <a:latin typeface="Arial"/>
              </a:rPr>
              <a:t>   </a:t>
            </a:r>
            <a:r>
              <a:rPr b="0" lang="en-US" sz="2400" spc="-1" strike="noStrike">
                <a:solidFill>
                  <a:srgbClr val="ff0000"/>
                </a:solidFill>
                <a:latin typeface="Arial"/>
              </a:rPr>
              <a:t>牠</a:t>
            </a:r>
            <a:r>
              <a:rPr b="0" lang="en-US" sz="2400" spc="-1" strike="noStrike">
                <a:solidFill>
                  <a:srgbClr val="050505"/>
                </a:solidFill>
                <a:latin typeface="Arial"/>
              </a:rPr>
              <a:t>主張基督的死提供我們完全信靠順服神的</a:t>
            </a:r>
            <a:r>
              <a:rPr b="0" lang="en-US" sz="2400" spc="-1" strike="noStrike">
                <a:solidFill>
                  <a:srgbClr val="050505"/>
                </a:solidFill>
                <a:latin typeface="Arial"/>
              </a:rPr>
              <a:t>榜樣</a:t>
            </a:r>
            <a:endParaRPr b="0" lang="en-US" sz="2400" spc="-1" strike="noStrike">
              <a:solidFill>
                <a:srgbClr val="050505"/>
              </a:solidFill>
              <a:latin typeface="Arial"/>
            </a:endParaRPr>
          </a:p>
          <a:p>
            <a:pPr marL="432000" indent="-324000">
              <a:spcAft>
                <a:spcPts val="1060"/>
              </a:spcAft>
              <a:buClr>
                <a:srgbClr val="0066ff"/>
              </a:buClr>
              <a:buSzPct val="40000"/>
              <a:buFont typeface="Wingdings" charset="2"/>
              <a:buChar char=""/>
            </a:pPr>
            <a:r>
              <a:rPr b="0" lang="en-US" sz="2400" spc="-1" strike="noStrike">
                <a:solidFill>
                  <a:srgbClr val="050505"/>
                </a:solidFill>
                <a:latin typeface="Arial"/>
              </a:rPr>
              <a:t>4.</a:t>
            </a:r>
            <a:r>
              <a:rPr b="0" lang="en-US" sz="2400" spc="-1" strike="noStrike">
                <a:solidFill>
                  <a:srgbClr val="050505"/>
                </a:solidFill>
                <a:latin typeface="Arial"/>
              </a:rPr>
              <a:t>治理論</a:t>
            </a:r>
            <a:endParaRPr b="0" lang="en-US" sz="2400" spc="-1" strike="noStrike">
              <a:solidFill>
                <a:srgbClr val="050505"/>
              </a:solidFill>
              <a:latin typeface="Arial"/>
            </a:endParaRPr>
          </a:p>
          <a:p>
            <a:pPr marL="432000" indent="-324000">
              <a:spcAft>
                <a:spcPts val="1060"/>
              </a:spcAft>
              <a:buClr>
                <a:srgbClr val="0066ff"/>
              </a:buClr>
              <a:buSzPct val="40000"/>
              <a:buFont typeface="Wingdings" charset="2"/>
              <a:buChar char=""/>
            </a:pPr>
            <a:r>
              <a:rPr b="0" lang="en-US" sz="2400" spc="-1" strike="noStrike">
                <a:solidFill>
                  <a:srgbClr val="050505"/>
                </a:solidFill>
                <a:latin typeface="Arial"/>
              </a:rPr>
              <a:t>    </a:t>
            </a:r>
            <a:r>
              <a:rPr b="0" lang="en-US" sz="2400" spc="-1" strike="noStrike">
                <a:solidFill>
                  <a:srgbClr val="ff0000"/>
                </a:solidFill>
                <a:latin typeface="Arial"/>
              </a:rPr>
              <a:t>牠</a:t>
            </a:r>
            <a:r>
              <a:rPr b="0" lang="en-US" sz="2400" spc="-1" strike="noStrike">
                <a:solidFill>
                  <a:srgbClr val="050505"/>
                </a:solidFill>
                <a:latin typeface="Arial"/>
              </a:rPr>
              <a:t>主張神不是真要人為罪付代價而是神可以將那個要求放到一      邊而逕自赦免罪</a:t>
            </a:r>
            <a:endParaRPr b="0" lang="en-US" sz="2400" spc="-1" strike="noStrike">
              <a:solidFill>
                <a:srgbClr val="050505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TextShape 1"/>
          <p:cNvSpPr txBox="1"/>
          <p:nvPr/>
        </p:nvSpPr>
        <p:spPr>
          <a:xfrm>
            <a:off x="1620000" y="216000"/>
            <a:ext cx="8100000" cy="9360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>
            <a:normAutofit/>
          </a:bodyPr>
          <a:p>
            <a:pPr algn="ctr"/>
            <a:r>
              <a:rPr b="1" lang="en-US" sz="3300" spc="-1" strike="noStrike">
                <a:solidFill>
                  <a:srgbClr val="050505"/>
                </a:solidFill>
                <a:latin typeface="Times New Roman"/>
              </a:rPr>
              <a:t>基督曾降到陰間嗎</a:t>
            </a:r>
            <a:r>
              <a:rPr b="1" lang="en-US" sz="3300" spc="-1" strike="noStrike">
                <a:solidFill>
                  <a:srgbClr val="050505"/>
                </a:solidFill>
                <a:latin typeface="Times New Roman"/>
              </a:rPr>
              <a:t>?</a:t>
            </a:r>
            <a:endParaRPr b="0" lang="en-US" sz="3300" spc="-1" strike="noStrike">
              <a:solidFill>
                <a:srgbClr val="050505"/>
              </a:solidFill>
              <a:latin typeface="Times New Roman"/>
            </a:endParaRPr>
          </a:p>
        </p:txBody>
      </p:sp>
      <p:sp>
        <p:nvSpPr>
          <p:cNvPr id="96" name="TextShape 2"/>
          <p:cNvSpPr txBox="1"/>
          <p:nvPr/>
        </p:nvSpPr>
        <p:spPr>
          <a:xfrm>
            <a:off x="1620000" y="1368000"/>
            <a:ext cx="8100000" cy="32882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rmAutofit/>
          </a:bodyPr>
          <a:p>
            <a:pPr marL="432000" indent="-324000">
              <a:spcAft>
                <a:spcPts val="1060"/>
              </a:spcAft>
              <a:buClr>
                <a:srgbClr val="0066ff"/>
              </a:buClr>
              <a:buSzPct val="40000"/>
              <a:buFont typeface="Wingdings" charset="2"/>
              <a:buChar char=""/>
            </a:pPr>
            <a:r>
              <a:rPr b="1" lang="en-US" sz="2400" spc="-1" strike="noStrike">
                <a:solidFill>
                  <a:srgbClr val="050505"/>
                </a:solidFill>
                <a:latin typeface="Arial"/>
              </a:rPr>
              <a:t>本章</a:t>
            </a:r>
            <a:r>
              <a:rPr b="1" lang="en-US" sz="2400" spc="-1" strike="noStrike">
                <a:solidFill>
                  <a:srgbClr val="050505"/>
                </a:solidFill>
                <a:latin typeface="Arial"/>
              </a:rPr>
              <a:t>{</a:t>
            </a:r>
            <a:r>
              <a:rPr b="1" lang="en-US" sz="2400" spc="-1" strike="noStrike">
                <a:solidFill>
                  <a:srgbClr val="050505"/>
                </a:solidFill>
                <a:latin typeface="Arial"/>
              </a:rPr>
              <a:t>基督的贖罪</a:t>
            </a:r>
            <a:r>
              <a:rPr b="1" lang="en-US" sz="2400" spc="-1" strike="noStrike">
                <a:solidFill>
                  <a:srgbClr val="050505"/>
                </a:solidFill>
                <a:latin typeface="Arial"/>
              </a:rPr>
              <a:t>}</a:t>
            </a:r>
            <a:r>
              <a:rPr b="1" lang="en-US" sz="2400" spc="-1" strike="noStrike">
                <a:solidFill>
                  <a:srgbClr val="050505"/>
                </a:solidFill>
                <a:latin typeface="Arial"/>
              </a:rPr>
              <a:t>，用超過</a:t>
            </a:r>
            <a:r>
              <a:rPr b="1" lang="en-US" sz="2400" spc="-1" strike="noStrike">
                <a:solidFill>
                  <a:srgbClr val="050505"/>
                </a:solidFill>
                <a:latin typeface="Arial"/>
              </a:rPr>
              <a:t>1/4</a:t>
            </a:r>
            <a:r>
              <a:rPr b="1" lang="en-US" sz="2400" spc="-1" strike="noStrike">
                <a:solidFill>
                  <a:srgbClr val="050505"/>
                </a:solidFill>
                <a:latin typeface="Arial"/>
              </a:rPr>
              <a:t>篇幅來討論此議題，想來應有二目的，一是很重要，另一是很有爭議</a:t>
            </a:r>
            <a:r>
              <a:rPr b="1" lang="en-US" sz="2400" spc="-1" strike="noStrike">
                <a:solidFill>
                  <a:srgbClr val="050505"/>
                </a:solidFill>
                <a:latin typeface="Arial"/>
              </a:rPr>
              <a:t>。</a:t>
            </a:r>
            <a:endParaRPr b="0" lang="en-US" sz="2400" spc="-1" strike="noStrike">
              <a:solidFill>
                <a:srgbClr val="050505"/>
              </a:solidFill>
              <a:latin typeface="Arial"/>
            </a:endParaRPr>
          </a:p>
          <a:p>
            <a:pPr marL="432000" indent="-324000">
              <a:spcAft>
                <a:spcPts val="1060"/>
              </a:spcAft>
              <a:buClr>
                <a:srgbClr val="0066ff"/>
              </a:buClr>
              <a:buSzPct val="40000"/>
              <a:buFont typeface="Wingdings" charset="2"/>
              <a:buChar char=""/>
            </a:pPr>
            <a:r>
              <a:rPr b="1" lang="en-US" sz="2400" spc="-1" strike="noStrike">
                <a:solidFill>
                  <a:srgbClr val="050505"/>
                </a:solidFill>
                <a:latin typeface="Arial"/>
              </a:rPr>
              <a:t>首先請看看本書作者在下二頁所提出的討論架構</a:t>
            </a:r>
            <a:r>
              <a:rPr b="1" lang="en-US" sz="2400" spc="-1" strike="noStrike">
                <a:solidFill>
                  <a:srgbClr val="050505"/>
                </a:solidFill>
                <a:latin typeface="Arial"/>
              </a:rPr>
              <a:t>。</a:t>
            </a:r>
            <a:endParaRPr b="0" lang="en-US" sz="2400" spc="-1" strike="noStrike">
              <a:solidFill>
                <a:srgbClr val="050505"/>
              </a:solidFill>
              <a:latin typeface="Arial"/>
            </a:endParaRPr>
          </a:p>
          <a:p>
            <a:pPr marL="432000" indent="-324000">
              <a:spcAft>
                <a:spcPts val="1060"/>
              </a:spcAft>
              <a:buClr>
                <a:srgbClr val="0066ff"/>
              </a:buClr>
              <a:buSzPct val="40000"/>
              <a:buFont typeface="Wingdings" charset="2"/>
              <a:buChar char=""/>
            </a:pPr>
            <a:r>
              <a:rPr b="1" lang="en-US" sz="2400" spc="-1" strike="noStrike">
                <a:solidFill>
                  <a:srgbClr val="050505"/>
                </a:solidFill>
                <a:latin typeface="Arial"/>
              </a:rPr>
              <a:t>我們將對</a:t>
            </a:r>
            <a:r>
              <a:rPr b="1" lang="en-US" sz="3300" spc="-1" strike="noStrike">
                <a:solidFill>
                  <a:srgbClr val="050505"/>
                </a:solidFill>
                <a:latin typeface="Times New Roman"/>
              </a:rPr>
              <a:t>肉身的</a:t>
            </a:r>
            <a:r>
              <a:rPr b="1" lang="en-US" sz="3300" spc="-1" strike="noStrike">
                <a:solidFill>
                  <a:srgbClr val="ff0000"/>
                </a:solidFill>
                <a:latin typeface="Times New Roman"/>
              </a:rPr>
              <a:t>死亡</a:t>
            </a:r>
            <a:r>
              <a:rPr b="1" lang="en-US" sz="2400" spc="-1" strike="noStrike">
                <a:solidFill>
                  <a:srgbClr val="ff0000"/>
                </a:solidFill>
                <a:latin typeface="Arial"/>
              </a:rPr>
              <a:t>，</a:t>
            </a:r>
            <a:r>
              <a:rPr b="1" lang="en-US" sz="3300" spc="-1" strike="noStrike">
                <a:solidFill>
                  <a:srgbClr val="ff0000"/>
                </a:solidFill>
                <a:latin typeface="Times New Roman"/>
              </a:rPr>
              <a:t>陰間及復活</a:t>
            </a:r>
            <a:r>
              <a:rPr b="1" lang="en-US" sz="2400" spc="-1" strike="noStrike">
                <a:solidFill>
                  <a:srgbClr val="050505"/>
                </a:solidFill>
                <a:latin typeface="Arial"/>
              </a:rPr>
              <a:t>定義做進一步確認</a:t>
            </a:r>
            <a:endParaRPr b="0" lang="en-US" sz="2400" spc="-1" strike="noStrike">
              <a:solidFill>
                <a:srgbClr val="050505"/>
              </a:solidFill>
              <a:latin typeface="Arial"/>
            </a:endParaRPr>
          </a:p>
          <a:p>
            <a:pPr marL="432000" indent="-324000">
              <a:spcAft>
                <a:spcPts val="1060"/>
              </a:spcAft>
              <a:buClr>
                <a:srgbClr val="0066ff"/>
              </a:buClr>
              <a:buSzPct val="40000"/>
              <a:buFont typeface="Wingdings" charset="2"/>
              <a:buChar char=""/>
            </a:pPr>
            <a:r>
              <a:rPr b="1" lang="en-US" sz="2400" spc="-1" strike="noStrike">
                <a:solidFill>
                  <a:srgbClr val="050505"/>
                </a:solidFill>
                <a:latin typeface="Arial"/>
              </a:rPr>
              <a:t>最後再回到</a:t>
            </a:r>
            <a:r>
              <a:rPr b="1" lang="en-US" sz="2400" spc="-1" strike="noStrike">
                <a:solidFill>
                  <a:srgbClr val="050505"/>
                </a:solidFill>
                <a:latin typeface="Arial"/>
              </a:rPr>
              <a:t>(</a:t>
            </a:r>
            <a:r>
              <a:rPr b="1" lang="en-US" sz="2400" spc="-1" strike="noStrike">
                <a:solidFill>
                  <a:srgbClr val="050505"/>
                </a:solidFill>
                <a:latin typeface="Arial"/>
              </a:rPr>
              <a:t>基督曾降到陰間嗎</a:t>
            </a:r>
            <a:r>
              <a:rPr b="1" lang="en-US" sz="2400" spc="-1" strike="noStrike">
                <a:solidFill>
                  <a:srgbClr val="050505"/>
                </a:solidFill>
                <a:latin typeface="Arial"/>
              </a:rPr>
              <a:t>)</a:t>
            </a:r>
            <a:r>
              <a:rPr b="1" lang="en-US" sz="2400" spc="-1" strike="noStrike">
                <a:solidFill>
                  <a:srgbClr val="050505"/>
                </a:solidFill>
                <a:latin typeface="Arial"/>
              </a:rPr>
              <a:t>這個議題</a:t>
            </a:r>
            <a:endParaRPr b="0" lang="en-US" sz="2400" spc="-1" strike="noStrike">
              <a:solidFill>
                <a:srgbClr val="050505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TextShape 1"/>
          <p:cNvSpPr txBox="1"/>
          <p:nvPr/>
        </p:nvSpPr>
        <p:spPr>
          <a:xfrm>
            <a:off x="1620000" y="216000"/>
            <a:ext cx="8100000" cy="9360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>
            <a:normAutofit/>
          </a:bodyPr>
          <a:p>
            <a:pPr algn="ctr"/>
            <a:r>
              <a:rPr b="0" lang="en-US" sz="3300" spc="-1" strike="noStrike">
                <a:solidFill>
                  <a:srgbClr val="050505"/>
                </a:solidFill>
                <a:latin typeface="Times New Roman"/>
              </a:rPr>
              <a:t>基督曾降到陰間嗎</a:t>
            </a:r>
            <a:r>
              <a:rPr b="0" lang="en-US" sz="3300" spc="-1" strike="noStrike">
                <a:solidFill>
                  <a:srgbClr val="050505"/>
                </a:solidFill>
                <a:latin typeface="Times New Roman"/>
              </a:rPr>
              <a:t>?</a:t>
            </a:r>
            <a:endParaRPr b="0" lang="en-US" sz="3300" spc="-1" strike="noStrike">
              <a:solidFill>
                <a:srgbClr val="050505"/>
              </a:solidFill>
              <a:latin typeface="Times New Roman"/>
            </a:endParaRPr>
          </a:p>
        </p:txBody>
      </p:sp>
      <p:sp>
        <p:nvSpPr>
          <p:cNvPr id="98" name="TextShape 2"/>
          <p:cNvSpPr txBox="1"/>
          <p:nvPr/>
        </p:nvSpPr>
        <p:spPr>
          <a:xfrm>
            <a:off x="1440000" y="1368000"/>
            <a:ext cx="8100000" cy="40320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rmAutofit/>
          </a:bodyPr>
          <a:p>
            <a:pPr marL="432000" indent="-324000">
              <a:spcAft>
                <a:spcPts val="1060"/>
              </a:spcAft>
              <a:buClr>
                <a:srgbClr val="0066ff"/>
              </a:buClr>
              <a:buSzPct val="40000"/>
              <a:buFont typeface="Wingdings" charset="2"/>
              <a:buChar char=""/>
            </a:pPr>
            <a:r>
              <a:rPr b="1" lang="en-US" sz="2400" spc="-1" strike="noStrike">
                <a:solidFill>
                  <a:srgbClr val="050505"/>
                </a:solidFill>
                <a:latin typeface="Arial"/>
              </a:rPr>
              <a:t>作者認為使徒信經</a:t>
            </a:r>
            <a:r>
              <a:rPr b="1" lang="en-US" sz="2400" spc="-1" strike="noStrike">
                <a:solidFill>
                  <a:srgbClr val="050505"/>
                </a:solidFill>
                <a:latin typeface="Arial"/>
              </a:rPr>
              <a:t>(</a:t>
            </a:r>
            <a:r>
              <a:rPr b="1" lang="en-US" sz="2400" spc="-1" strike="noStrike">
                <a:solidFill>
                  <a:srgbClr val="050505"/>
                </a:solidFill>
                <a:latin typeface="Arial"/>
              </a:rPr>
              <a:t>不是聖經</a:t>
            </a:r>
            <a:r>
              <a:rPr b="1" lang="en-US" sz="2400" spc="-1" strike="noStrike">
                <a:solidFill>
                  <a:srgbClr val="050505"/>
                </a:solidFill>
                <a:latin typeface="Arial"/>
              </a:rPr>
              <a:t>)</a:t>
            </a:r>
            <a:r>
              <a:rPr b="1" lang="en-US" sz="2400" spc="-1" strike="noStrike">
                <a:solidFill>
                  <a:srgbClr val="050505"/>
                </a:solidFill>
                <a:latin typeface="Arial"/>
              </a:rPr>
              <a:t>部分不太洽當</a:t>
            </a:r>
            <a:endParaRPr b="0" lang="en-US" sz="2400" spc="-1" strike="noStrike">
              <a:solidFill>
                <a:srgbClr val="050505"/>
              </a:solidFill>
              <a:latin typeface="Arial"/>
            </a:endParaRPr>
          </a:p>
          <a:p>
            <a:pPr marL="432000" indent="-324000">
              <a:spcAft>
                <a:spcPts val="1060"/>
              </a:spcAft>
              <a:buClr>
                <a:srgbClr val="0066ff"/>
              </a:buClr>
              <a:buSzPct val="40000"/>
              <a:buFont typeface="Wingdings" charset="2"/>
              <a:buChar char=""/>
            </a:pPr>
            <a:r>
              <a:rPr b="0" lang="en-US" sz="2400" spc="-1" strike="noStrike">
                <a:solidFill>
                  <a:srgbClr val="050505"/>
                </a:solidFill>
                <a:latin typeface="Arial"/>
              </a:rPr>
              <a:t>1. </a:t>
            </a:r>
            <a:r>
              <a:rPr b="0" lang="en-US" sz="2400" spc="-1" strike="noStrike">
                <a:solidFill>
                  <a:srgbClr val="050505"/>
                </a:solidFill>
                <a:latin typeface="Arial"/>
              </a:rPr>
              <a:t>我信上帝，全能的父， 創造天地的主。</a:t>
            </a:r>
            <a:r>
              <a:rPr b="0" lang="en-US" sz="2400" spc="-1" strike="noStrike">
                <a:solidFill>
                  <a:srgbClr val="050505"/>
                </a:solidFill>
                <a:latin typeface="Arial"/>
              </a:rPr>
              <a:t>2. </a:t>
            </a:r>
            <a:r>
              <a:rPr b="0" lang="en-US" sz="2400" spc="-1" strike="noStrike">
                <a:solidFill>
                  <a:srgbClr val="050505"/>
                </a:solidFill>
                <a:latin typeface="Arial"/>
              </a:rPr>
              <a:t>我信我主耶穌基督，上帝的獨生子；</a:t>
            </a:r>
            <a:r>
              <a:rPr b="0" lang="en-US" sz="2400" spc="-1" strike="noStrike">
                <a:solidFill>
                  <a:srgbClr val="050505"/>
                </a:solidFill>
                <a:latin typeface="Arial"/>
              </a:rPr>
              <a:t>3. </a:t>
            </a:r>
            <a:r>
              <a:rPr b="0" lang="en-US" sz="2400" spc="-1" strike="noStrike">
                <a:solidFill>
                  <a:srgbClr val="050505"/>
                </a:solidFill>
                <a:latin typeface="Arial"/>
              </a:rPr>
              <a:t>因著聖靈感孕，從童貞女馬利亞所生；  </a:t>
            </a:r>
            <a:r>
              <a:rPr b="0" lang="en-US" sz="2400" spc="-1" strike="noStrike">
                <a:solidFill>
                  <a:srgbClr val="050505"/>
                </a:solidFill>
                <a:latin typeface="Arial"/>
              </a:rPr>
              <a:t>4. </a:t>
            </a:r>
            <a:r>
              <a:rPr b="0" lang="en-US" sz="2400" spc="-1" strike="noStrike">
                <a:solidFill>
                  <a:srgbClr val="050505"/>
                </a:solidFill>
                <a:latin typeface="Arial"/>
              </a:rPr>
              <a:t>在本丟彼拉多手下受難，被釘在十字架上，受死，埋葬；</a:t>
            </a:r>
            <a:r>
              <a:rPr b="0" lang="en-US" sz="2400" spc="-1" strike="noStrike">
                <a:solidFill>
                  <a:srgbClr val="050505"/>
                </a:solidFill>
                <a:latin typeface="Arial"/>
              </a:rPr>
              <a:t>5. </a:t>
            </a:r>
            <a:r>
              <a:rPr b="0" lang="en-US" sz="2400" spc="-1" strike="noStrike">
                <a:solidFill>
                  <a:srgbClr val="ff0000"/>
                </a:solidFill>
                <a:latin typeface="Arial"/>
              </a:rPr>
              <a:t>降在陰間</a:t>
            </a:r>
            <a:r>
              <a:rPr b="0" lang="en-US" sz="2400" spc="-1" strike="noStrike">
                <a:solidFill>
                  <a:srgbClr val="050505"/>
                </a:solidFill>
                <a:latin typeface="Arial"/>
              </a:rPr>
              <a:t>；第三天從死里復活；</a:t>
            </a:r>
            <a:r>
              <a:rPr b="0" lang="en-US" sz="2400" spc="-1" strike="noStrike">
                <a:solidFill>
                  <a:srgbClr val="050505"/>
                </a:solidFill>
                <a:latin typeface="Arial"/>
              </a:rPr>
              <a:t>6. </a:t>
            </a:r>
            <a:r>
              <a:rPr b="0" lang="en-US" sz="2400" spc="-1" strike="noStrike">
                <a:solidFill>
                  <a:srgbClr val="050505"/>
                </a:solidFill>
                <a:latin typeface="Arial"/>
              </a:rPr>
              <a:t>後升天，坐在全能父上帝的右邊；</a:t>
            </a:r>
            <a:r>
              <a:rPr b="0" lang="en-US" sz="2400" spc="-1" strike="noStrike">
                <a:solidFill>
                  <a:srgbClr val="050505"/>
                </a:solidFill>
                <a:latin typeface="Arial"/>
              </a:rPr>
              <a:t>7. </a:t>
            </a:r>
            <a:r>
              <a:rPr b="0" lang="en-US" sz="2400" spc="-1" strike="noStrike">
                <a:solidFill>
                  <a:srgbClr val="050505"/>
                </a:solidFill>
                <a:latin typeface="Arial"/>
              </a:rPr>
              <a:t>將來必從那里降臨，審判活人，死人。</a:t>
            </a:r>
            <a:r>
              <a:rPr b="0" lang="en-US" sz="2400" spc="-1" strike="noStrike">
                <a:solidFill>
                  <a:srgbClr val="050505"/>
                </a:solidFill>
                <a:latin typeface="Arial"/>
              </a:rPr>
              <a:t>8. </a:t>
            </a:r>
            <a:r>
              <a:rPr b="0" lang="en-US" sz="2400" spc="-1" strike="noStrike">
                <a:solidFill>
                  <a:srgbClr val="050505"/>
                </a:solidFill>
                <a:latin typeface="Arial"/>
              </a:rPr>
              <a:t>我信聖靈；</a:t>
            </a:r>
            <a:r>
              <a:rPr b="0" lang="en-US" sz="2400" spc="-1" strike="noStrike">
                <a:solidFill>
                  <a:srgbClr val="050505"/>
                </a:solidFill>
                <a:latin typeface="Arial"/>
              </a:rPr>
              <a:t>9. </a:t>
            </a:r>
            <a:r>
              <a:rPr b="0" lang="en-US" sz="2400" spc="-1" strike="noStrike">
                <a:solidFill>
                  <a:srgbClr val="050505"/>
                </a:solidFill>
                <a:latin typeface="Arial"/>
              </a:rPr>
              <a:t>我信聖而公之教會；我信聖徒相通；</a:t>
            </a:r>
            <a:r>
              <a:rPr b="0" lang="en-US" sz="2400" spc="-1" strike="noStrike">
                <a:solidFill>
                  <a:srgbClr val="050505"/>
                </a:solidFill>
                <a:latin typeface="Arial"/>
              </a:rPr>
              <a:t>10. </a:t>
            </a:r>
            <a:r>
              <a:rPr b="0" lang="en-US" sz="2400" spc="-1" strike="noStrike">
                <a:solidFill>
                  <a:srgbClr val="050505"/>
                </a:solidFill>
                <a:latin typeface="Arial"/>
              </a:rPr>
              <a:t>我信罪得赦免，</a:t>
            </a:r>
            <a:r>
              <a:rPr b="0" lang="en-US" sz="2400" spc="-1" strike="noStrike">
                <a:solidFill>
                  <a:srgbClr val="050505"/>
                </a:solidFill>
                <a:latin typeface="Arial"/>
              </a:rPr>
              <a:t>11. </a:t>
            </a:r>
            <a:r>
              <a:rPr b="0" lang="en-US" sz="2400" spc="-1" strike="noStrike">
                <a:solidFill>
                  <a:srgbClr val="050505"/>
                </a:solidFill>
                <a:latin typeface="Arial"/>
              </a:rPr>
              <a:t>我信身體復活；</a:t>
            </a:r>
            <a:r>
              <a:rPr b="0" lang="en-US" sz="2400" spc="-1" strike="noStrike">
                <a:solidFill>
                  <a:srgbClr val="050505"/>
                </a:solidFill>
                <a:latin typeface="Arial"/>
              </a:rPr>
              <a:t>2. </a:t>
            </a:r>
            <a:r>
              <a:rPr b="0" lang="en-US" sz="2400" spc="-1" strike="noStrike">
                <a:solidFill>
                  <a:srgbClr val="050505"/>
                </a:solidFill>
                <a:latin typeface="Arial"/>
              </a:rPr>
              <a:t>我信永生。阿們！</a:t>
            </a:r>
            <a:endParaRPr b="0" lang="en-US" sz="2400" spc="-1" strike="noStrike">
              <a:solidFill>
                <a:srgbClr val="050505"/>
              </a:solidFill>
              <a:latin typeface="Arial"/>
            </a:endParaRPr>
          </a:p>
          <a:p>
            <a:pPr marL="432000" indent="-324000">
              <a:spcAft>
                <a:spcPts val="1060"/>
              </a:spcAft>
              <a:buClr>
                <a:srgbClr val="0066ff"/>
              </a:buClr>
              <a:buSzPct val="40000"/>
              <a:buFont typeface="Wingdings" charset="2"/>
              <a:buChar char=""/>
            </a:pPr>
            <a:endParaRPr b="0" lang="en-US" sz="2400" spc="-1" strike="noStrike">
              <a:solidFill>
                <a:srgbClr val="050505"/>
              </a:solidFill>
              <a:latin typeface="Arial"/>
            </a:endParaRPr>
          </a:p>
          <a:p>
            <a:pPr marL="432000" indent="-324000">
              <a:spcAft>
                <a:spcPts val="1060"/>
              </a:spcAft>
              <a:buClr>
                <a:srgbClr val="0066ff"/>
              </a:buClr>
              <a:buSzPct val="40000"/>
              <a:buFont typeface="Wingdings" charset="2"/>
              <a:buChar char=""/>
            </a:pPr>
            <a:endParaRPr b="0" lang="en-US" sz="2400" spc="-1" strike="noStrike">
              <a:solidFill>
                <a:srgbClr val="050505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TextShape 1"/>
          <p:cNvSpPr txBox="1"/>
          <p:nvPr/>
        </p:nvSpPr>
        <p:spPr>
          <a:xfrm>
            <a:off x="1620000" y="216000"/>
            <a:ext cx="8100000" cy="9360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>
            <a:normAutofit/>
          </a:bodyPr>
          <a:p>
            <a:pPr algn="ctr"/>
            <a:r>
              <a:rPr b="0" lang="en-US" sz="3300" spc="-1" strike="noStrike">
                <a:solidFill>
                  <a:srgbClr val="050505"/>
                </a:solidFill>
                <a:latin typeface="Times New Roman"/>
              </a:rPr>
              <a:t>有關支持</a:t>
            </a:r>
            <a:r>
              <a:rPr b="0" lang="en-US" sz="3300" spc="-1" strike="noStrike">
                <a:solidFill>
                  <a:srgbClr val="ff4000"/>
                </a:solidFill>
                <a:latin typeface="Times New Roman"/>
              </a:rPr>
              <a:t>基督降到陰間</a:t>
            </a:r>
            <a:r>
              <a:rPr b="0" lang="en-US" sz="3300" spc="-1" strike="noStrike">
                <a:solidFill>
                  <a:srgbClr val="000000"/>
                </a:solidFill>
                <a:latin typeface="Times New Roman"/>
              </a:rPr>
              <a:t>的</a:t>
            </a:r>
            <a:r>
              <a:rPr b="0" lang="en-US" sz="3300" spc="-1" strike="noStrike">
                <a:solidFill>
                  <a:srgbClr val="050505"/>
                </a:solidFill>
                <a:latin typeface="Times New Roman"/>
              </a:rPr>
              <a:t>經文</a:t>
            </a:r>
            <a:endParaRPr b="0" lang="en-US" sz="3300" spc="-1" strike="noStrike">
              <a:solidFill>
                <a:srgbClr val="050505"/>
              </a:solidFill>
              <a:latin typeface="Times New Roman"/>
            </a:endParaRPr>
          </a:p>
        </p:txBody>
      </p:sp>
      <p:sp>
        <p:nvSpPr>
          <p:cNvPr id="100" name="TextShape 2"/>
          <p:cNvSpPr txBox="1"/>
          <p:nvPr/>
        </p:nvSpPr>
        <p:spPr>
          <a:xfrm>
            <a:off x="1296000" y="1080000"/>
            <a:ext cx="8424000" cy="41760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rmAutofit/>
          </a:bodyPr>
          <a:p>
            <a:pPr marL="432000" indent="-324000">
              <a:spcAft>
                <a:spcPts val="1060"/>
              </a:spcAft>
              <a:buClr>
                <a:srgbClr val="0066ff"/>
              </a:buClr>
              <a:buSzPct val="40000"/>
              <a:buFont typeface="Wingdings" charset="2"/>
              <a:buChar char=""/>
            </a:pPr>
            <a:r>
              <a:rPr b="0" lang="en-US" sz="2400" spc="-1" strike="noStrike">
                <a:solidFill>
                  <a:srgbClr val="050505"/>
                </a:solidFill>
                <a:latin typeface="Arial"/>
              </a:rPr>
              <a:t>1.</a:t>
            </a:r>
            <a:r>
              <a:rPr b="0" lang="en-US" sz="2400" spc="-1" strike="noStrike">
                <a:solidFill>
                  <a:srgbClr val="050505"/>
                </a:solidFill>
                <a:latin typeface="Arial"/>
              </a:rPr>
              <a:t>徒</a:t>
            </a:r>
            <a:r>
              <a:rPr b="0" lang="en-US" sz="2400" spc="-1" strike="noStrike">
                <a:solidFill>
                  <a:srgbClr val="050505"/>
                </a:solidFill>
                <a:latin typeface="Arial"/>
              </a:rPr>
              <a:t>2:27 </a:t>
            </a:r>
            <a:r>
              <a:rPr b="0" lang="en-US" sz="2400" spc="-1" strike="noStrike">
                <a:solidFill>
                  <a:srgbClr val="050505"/>
                </a:solidFill>
                <a:latin typeface="Arial"/>
              </a:rPr>
              <a:t>因你必不將我的靈魂撇在</a:t>
            </a:r>
            <a:r>
              <a:rPr b="0" lang="en-US" sz="2400" spc="-1" strike="noStrike">
                <a:solidFill>
                  <a:srgbClr val="ff4000"/>
                </a:solidFill>
                <a:latin typeface="Arial"/>
              </a:rPr>
              <a:t>陰間</a:t>
            </a:r>
            <a:r>
              <a:rPr b="0" lang="en-US" sz="2400" spc="-1" strike="noStrike">
                <a:solidFill>
                  <a:srgbClr val="050505"/>
                </a:solidFill>
                <a:latin typeface="Arial"/>
              </a:rPr>
              <a:t>，也不叫你的聖者見朽壞。</a:t>
            </a:r>
            <a:endParaRPr b="0" lang="en-US" sz="2400" spc="-1" strike="noStrike">
              <a:solidFill>
                <a:srgbClr val="050505"/>
              </a:solidFill>
              <a:latin typeface="Arial"/>
            </a:endParaRPr>
          </a:p>
          <a:p>
            <a:pPr marL="432000" indent="-324000">
              <a:spcAft>
                <a:spcPts val="1060"/>
              </a:spcAft>
              <a:buClr>
                <a:srgbClr val="0066ff"/>
              </a:buClr>
              <a:buSzPct val="40000"/>
              <a:buFont typeface="Wingdings" charset="2"/>
              <a:buChar char=""/>
            </a:pPr>
            <a:r>
              <a:rPr b="0" lang="en-US" sz="2400" spc="-1" strike="noStrike">
                <a:solidFill>
                  <a:srgbClr val="050505"/>
                </a:solidFill>
                <a:latin typeface="Arial"/>
              </a:rPr>
              <a:t>2.</a:t>
            </a:r>
            <a:r>
              <a:rPr b="0" lang="en-US" sz="2400" spc="-1" strike="noStrike">
                <a:solidFill>
                  <a:srgbClr val="050505"/>
                </a:solidFill>
                <a:latin typeface="Arial"/>
              </a:rPr>
              <a:t>羅</a:t>
            </a:r>
            <a:r>
              <a:rPr b="0" lang="en-US" sz="2400" spc="-1" strike="noStrike">
                <a:solidFill>
                  <a:srgbClr val="050505"/>
                </a:solidFill>
                <a:latin typeface="Arial"/>
              </a:rPr>
              <a:t>10:6-7 </a:t>
            </a:r>
            <a:r>
              <a:rPr b="0" lang="en-US" sz="2400" spc="-1" strike="noStrike">
                <a:solidFill>
                  <a:srgbClr val="050505"/>
                </a:solidFill>
                <a:latin typeface="Arial"/>
              </a:rPr>
              <a:t>惟有出於信心的義如此說：你不要心裡說：誰要升到天上去呢？就是要領下基督來；誰要下到</a:t>
            </a:r>
            <a:r>
              <a:rPr b="0" lang="en-US" sz="2400" spc="-1" strike="noStrike">
                <a:solidFill>
                  <a:srgbClr val="ff4000"/>
                </a:solidFill>
                <a:latin typeface="Arial"/>
              </a:rPr>
              <a:t>陰間</a:t>
            </a:r>
            <a:r>
              <a:rPr b="0" lang="en-US" sz="2400" spc="-1" strike="noStrike">
                <a:solidFill>
                  <a:srgbClr val="050505"/>
                </a:solidFill>
                <a:latin typeface="Arial"/>
              </a:rPr>
              <a:t>去呢？就是要領基督從死裡上來。</a:t>
            </a:r>
            <a:endParaRPr b="0" lang="en-US" sz="2400" spc="-1" strike="noStrike">
              <a:solidFill>
                <a:srgbClr val="050505"/>
              </a:solidFill>
              <a:latin typeface="Arial"/>
            </a:endParaRPr>
          </a:p>
          <a:p>
            <a:pPr marL="432000" indent="-324000">
              <a:spcAft>
                <a:spcPts val="1060"/>
              </a:spcAft>
              <a:buClr>
                <a:srgbClr val="0066ff"/>
              </a:buClr>
              <a:buSzPct val="40000"/>
              <a:buFont typeface="Wingdings" charset="2"/>
              <a:buChar char=""/>
            </a:pPr>
            <a:r>
              <a:rPr b="0" lang="en-US" sz="2400" spc="-1" strike="noStrike">
                <a:solidFill>
                  <a:srgbClr val="050505"/>
                </a:solidFill>
                <a:latin typeface="Arial"/>
              </a:rPr>
              <a:t>3.</a:t>
            </a:r>
            <a:r>
              <a:rPr b="0" lang="en-US" sz="2400" spc="-1" strike="noStrike">
                <a:solidFill>
                  <a:srgbClr val="050505"/>
                </a:solidFill>
                <a:latin typeface="Arial"/>
              </a:rPr>
              <a:t>弗</a:t>
            </a:r>
            <a:r>
              <a:rPr b="0" lang="en-US" sz="2400" spc="-1" strike="noStrike">
                <a:solidFill>
                  <a:srgbClr val="050505"/>
                </a:solidFill>
                <a:latin typeface="Arial"/>
              </a:rPr>
              <a:t>4:9-10 </a:t>
            </a:r>
            <a:r>
              <a:rPr b="0" lang="en-US" sz="2400" spc="-1" strike="noStrike">
                <a:solidFill>
                  <a:srgbClr val="050505"/>
                </a:solidFill>
                <a:latin typeface="Arial"/>
              </a:rPr>
              <a:t>既說升上，豈不是先降在</a:t>
            </a:r>
            <a:r>
              <a:rPr b="0" lang="en-US" sz="2400" spc="-1" strike="noStrike">
                <a:solidFill>
                  <a:srgbClr val="ff4000"/>
                </a:solidFill>
                <a:latin typeface="Arial"/>
              </a:rPr>
              <a:t>地下</a:t>
            </a:r>
            <a:r>
              <a:rPr b="0" lang="en-US" sz="2400" spc="-1" strike="noStrike">
                <a:solidFill>
                  <a:srgbClr val="050505"/>
                </a:solidFill>
                <a:latin typeface="Arial"/>
              </a:rPr>
              <a:t>嗎？那降下的，就是遠升諸天之上要充滿萬有的。</a:t>
            </a:r>
            <a:endParaRPr b="0" lang="en-US" sz="2400" spc="-1" strike="noStrike">
              <a:solidFill>
                <a:srgbClr val="050505"/>
              </a:solidFill>
              <a:latin typeface="Arial"/>
            </a:endParaRPr>
          </a:p>
          <a:p>
            <a:pPr marL="432000" indent="-324000">
              <a:spcAft>
                <a:spcPts val="1060"/>
              </a:spcAft>
              <a:buClr>
                <a:srgbClr val="0066ff"/>
              </a:buClr>
              <a:buSzPct val="40000"/>
              <a:buFont typeface="Wingdings" charset="2"/>
              <a:buChar char=""/>
            </a:pPr>
            <a:r>
              <a:rPr b="0" lang="en-US" sz="2400" spc="-1" strike="noStrike">
                <a:solidFill>
                  <a:srgbClr val="050505"/>
                </a:solidFill>
                <a:latin typeface="Arial"/>
              </a:rPr>
              <a:t>4.</a:t>
            </a:r>
            <a:r>
              <a:rPr b="0" lang="en-US" sz="2400" spc="-1" strike="noStrike">
                <a:solidFill>
                  <a:srgbClr val="050505"/>
                </a:solidFill>
                <a:latin typeface="Arial"/>
              </a:rPr>
              <a:t>彼前</a:t>
            </a:r>
            <a:r>
              <a:rPr b="0" lang="en-US" sz="2400" spc="-1" strike="noStrike">
                <a:solidFill>
                  <a:srgbClr val="050505"/>
                </a:solidFill>
                <a:latin typeface="Arial"/>
              </a:rPr>
              <a:t>3:18-20 </a:t>
            </a:r>
            <a:r>
              <a:rPr b="0" lang="en-US" sz="2400" spc="-1" strike="noStrike">
                <a:solidFill>
                  <a:srgbClr val="050505"/>
                </a:solidFill>
                <a:latin typeface="Arial"/>
              </a:rPr>
              <a:t>因基督也曾一次為罪受苦，就是義的代替不義的，為要引我們到神面前。按著肉體說，他被治死；按著靈性說，他復活了。他藉這靈曾去傳道給那些在</a:t>
            </a:r>
            <a:r>
              <a:rPr b="0" lang="en-US" sz="2400" spc="-1" strike="noStrike">
                <a:solidFill>
                  <a:srgbClr val="ff4000"/>
                </a:solidFill>
                <a:latin typeface="Arial"/>
              </a:rPr>
              <a:t>監獄裡的靈</a:t>
            </a:r>
            <a:r>
              <a:rPr b="0" lang="en-US" sz="2400" spc="-1" strike="noStrike">
                <a:solidFill>
                  <a:srgbClr val="050505"/>
                </a:solidFill>
                <a:latin typeface="Arial"/>
              </a:rPr>
              <a:t>聽，就是那從前在挪亞預備方舟、神容忍等待的時候，不信從的人。</a:t>
            </a:r>
            <a:endParaRPr b="0" lang="en-US" sz="2400" spc="-1" strike="noStrike">
              <a:solidFill>
                <a:srgbClr val="050505"/>
              </a:solidFill>
              <a:latin typeface="Arial"/>
            </a:endParaRPr>
          </a:p>
          <a:p>
            <a:pPr marL="432000" indent="-324000">
              <a:spcAft>
                <a:spcPts val="1060"/>
              </a:spcAft>
              <a:buClr>
                <a:srgbClr val="0066ff"/>
              </a:buClr>
              <a:buSzPct val="40000"/>
              <a:buFont typeface="Wingdings" charset="2"/>
              <a:buChar char=""/>
            </a:pPr>
            <a:r>
              <a:rPr b="0" lang="en-US" sz="2400" spc="-1" strike="noStrike">
                <a:solidFill>
                  <a:srgbClr val="050505"/>
                </a:solidFill>
                <a:latin typeface="Arial"/>
              </a:rPr>
              <a:t>5.</a:t>
            </a:r>
            <a:r>
              <a:rPr b="0" lang="en-US" sz="2400" spc="-1" strike="noStrike">
                <a:solidFill>
                  <a:srgbClr val="050505"/>
                </a:solidFill>
                <a:latin typeface="Arial"/>
              </a:rPr>
              <a:t>彼前</a:t>
            </a:r>
            <a:r>
              <a:rPr b="0" lang="en-US" sz="2400" spc="-1" strike="noStrike">
                <a:solidFill>
                  <a:srgbClr val="050505"/>
                </a:solidFill>
                <a:latin typeface="Arial"/>
              </a:rPr>
              <a:t>4:6 </a:t>
            </a:r>
            <a:r>
              <a:rPr b="0" lang="en-US" sz="2400" spc="-1" strike="noStrike">
                <a:solidFill>
                  <a:srgbClr val="050505"/>
                </a:solidFill>
                <a:latin typeface="Arial"/>
              </a:rPr>
              <a:t>為此，就是</a:t>
            </a:r>
            <a:r>
              <a:rPr b="0" lang="en-US" sz="2400" spc="-1" strike="noStrike">
                <a:solidFill>
                  <a:srgbClr val="ff4000"/>
                </a:solidFill>
                <a:latin typeface="Arial"/>
              </a:rPr>
              <a:t>死人</a:t>
            </a:r>
            <a:r>
              <a:rPr b="0" lang="en-US" sz="2400" spc="-1" strike="noStrike">
                <a:solidFill>
                  <a:srgbClr val="050505"/>
                </a:solidFill>
                <a:latin typeface="Arial"/>
              </a:rPr>
              <a:t>也曾有福音傳給他們，要叫他們的肉體按著人受審判，他們的靈性卻靠神活著。</a:t>
            </a:r>
            <a:endParaRPr b="0" lang="en-US" sz="2400" spc="-1" strike="noStrike">
              <a:solidFill>
                <a:srgbClr val="050505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TextShape 1"/>
          <p:cNvSpPr txBox="1"/>
          <p:nvPr/>
        </p:nvSpPr>
        <p:spPr>
          <a:xfrm>
            <a:off x="1536120" y="-1510920"/>
            <a:ext cx="8100000" cy="9360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>
            <a:normAutofit/>
          </a:bodyPr>
          <a:p>
            <a:pPr algn="ctr"/>
            <a:endParaRPr b="0" lang="en-US" sz="3300" spc="-1" strike="noStrike">
              <a:solidFill>
                <a:srgbClr val="050505"/>
              </a:solidFill>
              <a:latin typeface="Times New Roman"/>
            </a:endParaRPr>
          </a:p>
        </p:txBody>
      </p:sp>
      <p:sp>
        <p:nvSpPr>
          <p:cNvPr id="47" name="TextShape 2"/>
          <p:cNvSpPr txBox="1"/>
          <p:nvPr/>
        </p:nvSpPr>
        <p:spPr>
          <a:xfrm>
            <a:off x="1656000" y="418680"/>
            <a:ext cx="7791840" cy="485676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rmAutofit/>
          </a:bodyPr>
          <a:p>
            <a:pPr marL="432000" indent="-324000">
              <a:spcAft>
                <a:spcPts val="1060"/>
              </a:spcAft>
              <a:buClr>
                <a:srgbClr val="0066ff"/>
              </a:buClr>
              <a:buSzPct val="40000"/>
              <a:buFont typeface="Wingdings" charset="2"/>
              <a:buChar char=""/>
            </a:pPr>
            <a:endParaRPr b="0" lang="en-US" sz="2400" spc="-1" strike="noStrike">
              <a:solidFill>
                <a:srgbClr val="050505"/>
              </a:solidFill>
              <a:latin typeface="Arial"/>
            </a:endParaRPr>
          </a:p>
          <a:p>
            <a:pPr marL="432000" indent="-324000">
              <a:spcAft>
                <a:spcPts val="1060"/>
              </a:spcAft>
              <a:buClr>
                <a:srgbClr val="0066ff"/>
              </a:buClr>
              <a:buSzPct val="40000"/>
              <a:buFont typeface="Wingdings" charset="2"/>
              <a:buChar char=""/>
            </a:pPr>
            <a:r>
              <a:rPr b="1" lang="en-US" sz="3200" spc="-1" strike="noStrike">
                <a:solidFill>
                  <a:srgbClr val="050505"/>
                </a:solidFill>
                <a:latin typeface="Arial"/>
              </a:rPr>
              <a:t>哪知他為我們的過犯受害，為我們的罪孽壓傷。因他受的刑罰，我們得平安；因他受的鞭傷，我們得醫治。</a:t>
            </a:r>
            <a:endParaRPr b="0" lang="en-US" sz="3200" spc="-1" strike="noStrike">
              <a:solidFill>
                <a:srgbClr val="050505"/>
              </a:solidFill>
              <a:latin typeface="Arial"/>
            </a:endParaRPr>
          </a:p>
          <a:p>
            <a:pPr marL="432000" indent="-324000">
              <a:spcAft>
                <a:spcPts val="1060"/>
              </a:spcAft>
              <a:buClr>
                <a:srgbClr val="0066ff"/>
              </a:buClr>
              <a:buSzPct val="40000"/>
              <a:buFont typeface="Wingdings" charset="2"/>
              <a:buChar char=""/>
            </a:pPr>
            <a:r>
              <a:rPr b="1" lang="en-US" sz="3200" spc="-1" strike="noStrike">
                <a:solidFill>
                  <a:srgbClr val="050505"/>
                </a:solidFill>
                <a:latin typeface="Arial"/>
              </a:rPr>
              <a:t>我們都如羊走迷；各人偏行己路；耶和華使我們眾人的罪孽都歸在他身上。</a:t>
            </a:r>
            <a:endParaRPr b="0" lang="en-US" sz="3200" spc="-1" strike="noStrike">
              <a:solidFill>
                <a:srgbClr val="050505"/>
              </a:solidFill>
              <a:latin typeface="Arial"/>
            </a:endParaRPr>
          </a:p>
          <a:p>
            <a:pPr marL="432000" indent="-324000">
              <a:spcAft>
                <a:spcPts val="1060"/>
              </a:spcAft>
              <a:buClr>
                <a:srgbClr val="0066ff"/>
              </a:buClr>
              <a:buSzPct val="40000"/>
              <a:buFont typeface="Wingdings" charset="2"/>
              <a:buChar char=""/>
            </a:pPr>
            <a:r>
              <a:rPr b="1" lang="en-US" sz="3200" spc="-1" strike="noStrike">
                <a:solidFill>
                  <a:srgbClr val="050505"/>
                </a:solidFill>
                <a:latin typeface="Arial"/>
              </a:rPr>
              <a:t>他被欺壓，在受苦的時候卻不開口；他像羊羔被牽到宰殺之地，又像羊在剪毛的人手下無聲，他也是這樣不開口。</a:t>
            </a:r>
            <a:endParaRPr b="0" lang="en-US" sz="3200" spc="-1" strike="noStrike">
              <a:solidFill>
                <a:srgbClr val="050505"/>
              </a:solidFill>
              <a:latin typeface="Arial"/>
            </a:endParaRPr>
          </a:p>
          <a:p>
            <a:pPr marL="432000" indent="-324000">
              <a:spcAft>
                <a:spcPts val="1060"/>
              </a:spcAft>
              <a:buClr>
                <a:srgbClr val="0066ff"/>
              </a:buClr>
              <a:buSzPct val="40000"/>
              <a:buFont typeface="Wingdings" charset="2"/>
              <a:buChar char=""/>
            </a:pPr>
            <a:r>
              <a:rPr b="1" lang="en-US" sz="3200" spc="-1" strike="noStrike">
                <a:solidFill>
                  <a:srgbClr val="050505"/>
                </a:solidFill>
                <a:latin typeface="Arial"/>
              </a:rPr>
              <a:t>因受欺壓和審判，他被奪去，至於他同世的人，誰想他受鞭打、從活人之地被剪除，是因我百姓的罪過呢？</a:t>
            </a:r>
            <a:endParaRPr b="0" lang="en-US" sz="3200" spc="-1" strike="noStrike">
              <a:solidFill>
                <a:srgbClr val="050505"/>
              </a:solidFill>
              <a:latin typeface="Arial"/>
            </a:endParaRPr>
          </a:p>
          <a:p>
            <a:pPr marL="432000" indent="-324000">
              <a:spcAft>
                <a:spcPts val="1060"/>
              </a:spcAft>
              <a:buClr>
                <a:srgbClr val="0066ff"/>
              </a:buClr>
              <a:buSzPct val="40000"/>
              <a:buFont typeface="Wingdings" charset="2"/>
              <a:buChar char=""/>
            </a:pPr>
            <a:endParaRPr b="0" lang="en-US" sz="3200" spc="-1" strike="noStrike">
              <a:solidFill>
                <a:srgbClr val="050505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TextShape 1"/>
          <p:cNvSpPr txBox="1"/>
          <p:nvPr/>
        </p:nvSpPr>
        <p:spPr>
          <a:xfrm>
            <a:off x="1620000" y="216000"/>
            <a:ext cx="8100000" cy="9360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>
            <a:normAutofit/>
          </a:bodyPr>
          <a:p>
            <a:pPr algn="ctr"/>
            <a:r>
              <a:rPr b="1" lang="en-US" sz="3300" spc="-1" strike="noStrike">
                <a:solidFill>
                  <a:srgbClr val="050505"/>
                </a:solidFill>
                <a:latin typeface="Times New Roman"/>
              </a:rPr>
              <a:t>使徒信經</a:t>
            </a:r>
            <a:endParaRPr b="0" lang="en-US" sz="3300" spc="-1" strike="noStrike">
              <a:solidFill>
                <a:srgbClr val="050505"/>
              </a:solidFill>
              <a:latin typeface="Times New Roman"/>
            </a:endParaRPr>
          </a:p>
        </p:txBody>
      </p:sp>
      <p:sp>
        <p:nvSpPr>
          <p:cNvPr id="102" name="TextShape 2"/>
          <p:cNvSpPr txBox="1"/>
          <p:nvPr/>
        </p:nvSpPr>
        <p:spPr>
          <a:xfrm>
            <a:off x="1620000" y="1368000"/>
            <a:ext cx="8100000" cy="32882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rmAutofit/>
          </a:bodyPr>
          <a:p>
            <a:pPr marL="432000" indent="-324000">
              <a:spcAft>
                <a:spcPts val="1060"/>
              </a:spcAft>
              <a:buClr>
                <a:srgbClr val="0066ff"/>
              </a:buClr>
              <a:buSzPct val="40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000000"/>
                </a:solidFill>
                <a:latin typeface="Arial"/>
              </a:rPr>
              <a:t>受死；埋葬；降在陰間；復活</a:t>
            </a:r>
            <a:r>
              <a:rPr b="0" lang="en-US" sz="3200" spc="-1" strike="noStrike">
                <a:solidFill>
                  <a:srgbClr val="000000"/>
                </a:solidFill>
                <a:latin typeface="Arial"/>
              </a:rPr>
              <a:t>；升天</a:t>
            </a:r>
            <a:endParaRPr b="0" lang="en-US" sz="3200" spc="-1" strike="noStrike">
              <a:solidFill>
                <a:srgbClr val="050505"/>
              </a:solidFill>
              <a:latin typeface="Arial"/>
            </a:endParaRPr>
          </a:p>
          <a:p>
            <a:pPr marL="432000" indent="-324000">
              <a:spcAft>
                <a:spcPts val="1060"/>
              </a:spcAft>
              <a:buClr>
                <a:srgbClr val="0066ff"/>
              </a:buClr>
              <a:buSzPct val="40000"/>
              <a:buFont typeface="Wingdings" charset="2"/>
              <a:buChar char=""/>
            </a:pPr>
            <a:endParaRPr b="0" lang="en-US" sz="3200" spc="-1" strike="noStrike">
              <a:solidFill>
                <a:srgbClr val="050505"/>
              </a:solidFill>
              <a:latin typeface="Arial"/>
            </a:endParaRPr>
          </a:p>
          <a:p>
            <a:pPr marL="432000" indent="-324000">
              <a:spcAft>
                <a:spcPts val="1060"/>
              </a:spcAft>
              <a:buClr>
                <a:srgbClr val="0066ff"/>
              </a:buClr>
              <a:buSzPct val="40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000000"/>
                </a:solidFill>
                <a:latin typeface="Arial"/>
              </a:rPr>
              <a:t>讓我們先討論</a:t>
            </a:r>
            <a:r>
              <a:rPr b="0" lang="en-US" sz="3200" spc="-1" strike="noStrike">
                <a:solidFill>
                  <a:srgbClr val="ff0000"/>
                </a:solidFill>
                <a:latin typeface="Arial"/>
              </a:rPr>
              <a:t>死亡；陰間；復活</a:t>
            </a:r>
            <a:r>
              <a:rPr b="0" lang="en-US" sz="3200" spc="-1" strike="noStrike">
                <a:solidFill>
                  <a:srgbClr val="000000"/>
                </a:solidFill>
                <a:latin typeface="Arial"/>
              </a:rPr>
              <a:t>；的定義</a:t>
            </a:r>
            <a:endParaRPr b="0" lang="en-US" sz="3200" spc="-1" strike="noStrike">
              <a:solidFill>
                <a:srgbClr val="050505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TextShape 1"/>
          <p:cNvSpPr txBox="1"/>
          <p:nvPr/>
        </p:nvSpPr>
        <p:spPr>
          <a:xfrm>
            <a:off x="1620000" y="216000"/>
            <a:ext cx="8100000" cy="9360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>
            <a:normAutofit/>
          </a:bodyPr>
          <a:p>
            <a:pPr algn="ctr"/>
            <a:r>
              <a:rPr b="1" lang="en-US" sz="3300" spc="-1" strike="noStrike">
                <a:solidFill>
                  <a:srgbClr val="050505"/>
                </a:solidFill>
                <a:latin typeface="Times New Roman"/>
              </a:rPr>
              <a:t>肉身</a:t>
            </a:r>
            <a:r>
              <a:rPr b="1" lang="en-US" sz="3300" spc="-1" strike="noStrike">
                <a:solidFill>
                  <a:srgbClr val="ff0000"/>
                </a:solidFill>
                <a:latin typeface="Times New Roman"/>
              </a:rPr>
              <a:t>死亡</a:t>
            </a:r>
            <a:r>
              <a:rPr b="1" lang="en-US" sz="3300" spc="-1" strike="noStrike">
                <a:solidFill>
                  <a:srgbClr val="050505"/>
                </a:solidFill>
                <a:latin typeface="Times New Roman"/>
              </a:rPr>
              <a:t>的定義</a:t>
            </a:r>
            <a:endParaRPr b="0" lang="en-US" sz="3300" spc="-1" strike="noStrike">
              <a:solidFill>
                <a:srgbClr val="050505"/>
              </a:solidFill>
              <a:latin typeface="Times New Roman"/>
            </a:endParaRPr>
          </a:p>
        </p:txBody>
      </p:sp>
      <p:sp>
        <p:nvSpPr>
          <p:cNvPr id="104" name="TextShape 2"/>
          <p:cNvSpPr txBox="1"/>
          <p:nvPr/>
        </p:nvSpPr>
        <p:spPr>
          <a:xfrm>
            <a:off x="1620000" y="1368000"/>
            <a:ext cx="8100000" cy="32882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rmAutofit/>
          </a:bodyPr>
          <a:p>
            <a:pPr marL="432000" indent="-324000">
              <a:spcAft>
                <a:spcPts val="1060"/>
              </a:spcAft>
              <a:buClr>
                <a:srgbClr val="0066ff"/>
              </a:buClr>
              <a:buSzPct val="40000"/>
              <a:buFont typeface="Wingdings" charset="2"/>
              <a:buChar char=""/>
            </a:pPr>
            <a:r>
              <a:rPr b="0" lang="en-US" sz="2400" spc="-1" strike="noStrike">
                <a:solidFill>
                  <a:srgbClr val="050505"/>
                </a:solidFill>
                <a:latin typeface="Arial"/>
              </a:rPr>
              <a:t>一般人對死的定義是相對於生命體存在（存活）的生命現象，指維持一個生物存活的所有生物學功能的永久終止。</a:t>
            </a:r>
            <a:endParaRPr b="0" lang="en-US" sz="2400" spc="-1" strike="noStrike">
              <a:solidFill>
                <a:srgbClr val="050505"/>
              </a:solidFill>
              <a:latin typeface="Arial"/>
            </a:endParaRPr>
          </a:p>
          <a:p>
            <a:pPr marL="432000" indent="-324000">
              <a:spcAft>
                <a:spcPts val="1060"/>
              </a:spcAft>
              <a:buClr>
                <a:srgbClr val="0066ff"/>
              </a:buClr>
              <a:buSzPct val="40000"/>
              <a:buFont typeface="Wingdings" charset="2"/>
              <a:buChar char=""/>
            </a:pPr>
            <a:endParaRPr b="0" lang="en-US" sz="2400" spc="-1" strike="noStrike">
              <a:solidFill>
                <a:srgbClr val="050505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TextShape 1"/>
          <p:cNvSpPr txBox="1"/>
          <p:nvPr/>
        </p:nvSpPr>
        <p:spPr>
          <a:xfrm>
            <a:off x="1620000" y="216000"/>
            <a:ext cx="8100000" cy="9360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>
            <a:normAutofit/>
          </a:bodyPr>
          <a:p>
            <a:pPr algn="ctr"/>
            <a:r>
              <a:rPr b="1" lang="en-US" sz="3300" spc="-1" strike="noStrike">
                <a:solidFill>
                  <a:srgbClr val="050505"/>
                </a:solidFill>
                <a:latin typeface="Times New Roman"/>
              </a:rPr>
              <a:t>肉身</a:t>
            </a:r>
            <a:r>
              <a:rPr b="1" lang="en-US" sz="3300" spc="-1" strike="noStrike">
                <a:solidFill>
                  <a:srgbClr val="ff0000"/>
                </a:solidFill>
                <a:latin typeface="Times New Roman"/>
              </a:rPr>
              <a:t>死亡</a:t>
            </a:r>
            <a:r>
              <a:rPr b="1" lang="en-US" sz="3300" spc="-1" strike="noStrike">
                <a:solidFill>
                  <a:srgbClr val="050505"/>
                </a:solidFill>
                <a:latin typeface="Times New Roman"/>
              </a:rPr>
              <a:t>的定義</a:t>
            </a:r>
            <a:endParaRPr b="0" lang="en-US" sz="3300" spc="-1" strike="noStrike">
              <a:solidFill>
                <a:srgbClr val="050505"/>
              </a:solidFill>
              <a:latin typeface="Times New Roman"/>
            </a:endParaRPr>
          </a:p>
        </p:txBody>
      </p:sp>
      <p:sp>
        <p:nvSpPr>
          <p:cNvPr id="106" name="TextShape 2"/>
          <p:cNvSpPr txBox="1"/>
          <p:nvPr/>
        </p:nvSpPr>
        <p:spPr>
          <a:xfrm>
            <a:off x="1620000" y="1368000"/>
            <a:ext cx="8100000" cy="32882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rmAutofit/>
          </a:bodyPr>
          <a:p>
            <a:pPr marL="432000" indent="-324000">
              <a:spcAft>
                <a:spcPts val="1060"/>
              </a:spcAft>
              <a:buClr>
                <a:srgbClr val="0066ff"/>
              </a:buClr>
              <a:buSzPct val="40000"/>
              <a:buFont typeface="Wingdings" charset="2"/>
              <a:buChar char=""/>
            </a:pPr>
            <a:r>
              <a:rPr b="0" lang="en-US" sz="2400" spc="-1" strike="noStrike">
                <a:solidFill>
                  <a:srgbClr val="050505"/>
                </a:solidFill>
                <a:latin typeface="Arial"/>
              </a:rPr>
              <a:t>一般人對死的定義是相對於生命體存在（存活）的生命現象，指維持一個生物存活的所有生物學功能的永久終止。</a:t>
            </a:r>
            <a:endParaRPr b="0" lang="en-US" sz="2400" spc="-1" strike="noStrike">
              <a:solidFill>
                <a:srgbClr val="050505"/>
              </a:solidFill>
              <a:latin typeface="Arial"/>
            </a:endParaRPr>
          </a:p>
          <a:p>
            <a:pPr marL="432000" indent="-324000">
              <a:spcAft>
                <a:spcPts val="1060"/>
              </a:spcAft>
              <a:buClr>
                <a:srgbClr val="0066ff"/>
              </a:buClr>
              <a:buSzPct val="40000"/>
              <a:buFont typeface="Wingdings" charset="2"/>
              <a:buChar char=""/>
            </a:pPr>
            <a:r>
              <a:rPr b="1" lang="en-US" sz="2400" spc="-1" strike="noStrike">
                <a:solidFill>
                  <a:srgbClr val="050505"/>
                </a:solidFill>
                <a:latin typeface="Arial"/>
              </a:rPr>
              <a:t>基督徒把死</a:t>
            </a:r>
            <a:r>
              <a:rPr b="1" lang="en-US" sz="2400" spc="-1" strike="noStrike">
                <a:solidFill>
                  <a:srgbClr val="050505"/>
                </a:solidFill>
                <a:latin typeface="Arial"/>
              </a:rPr>
              <a:t>(</a:t>
            </a:r>
            <a:r>
              <a:rPr b="1" lang="en-US" sz="2400" spc="-1" strike="noStrike">
                <a:solidFill>
                  <a:srgbClr val="050505"/>
                </a:solidFill>
                <a:latin typeface="Arial"/>
              </a:rPr>
              <a:t>睡了</a:t>
            </a:r>
            <a:r>
              <a:rPr b="1" lang="en-US" sz="2400" spc="-1" strike="noStrike">
                <a:solidFill>
                  <a:srgbClr val="050505"/>
                </a:solidFill>
                <a:latin typeface="Arial"/>
              </a:rPr>
              <a:t>)</a:t>
            </a:r>
            <a:r>
              <a:rPr b="1" lang="en-US" sz="2400" spc="-1" strike="noStrike">
                <a:solidFill>
                  <a:srgbClr val="050505"/>
                </a:solidFill>
                <a:latin typeface="Arial"/>
              </a:rPr>
              <a:t>一般定義為：「人肉體活動的結束，靈魂與身體的分離」就是死。</a:t>
            </a:r>
            <a:endParaRPr b="0" lang="en-US" sz="2400" spc="-1" strike="noStrike">
              <a:solidFill>
                <a:srgbClr val="050505"/>
              </a:solidFill>
              <a:latin typeface="Arial"/>
            </a:endParaRPr>
          </a:p>
          <a:p>
            <a:pPr marL="432000" indent="-324000">
              <a:spcAft>
                <a:spcPts val="1060"/>
              </a:spcAft>
              <a:buClr>
                <a:srgbClr val="0066ff"/>
              </a:buClr>
              <a:buSzPct val="40000"/>
              <a:buFont typeface="Wingdings" charset="2"/>
              <a:buChar char=""/>
            </a:pPr>
            <a:r>
              <a:rPr b="0" lang="en-US" sz="2400" spc="-1" strike="noStrike">
                <a:solidFill>
                  <a:srgbClr val="050505"/>
                </a:solidFill>
                <a:latin typeface="Arial"/>
              </a:rPr>
              <a:t>那靈魂與肉體分開之後，靈魂會怎樣？</a:t>
            </a:r>
            <a:endParaRPr b="0" lang="en-US" sz="2400" spc="-1" strike="noStrike">
              <a:solidFill>
                <a:srgbClr val="050505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TextShape 1"/>
          <p:cNvSpPr txBox="1"/>
          <p:nvPr/>
        </p:nvSpPr>
        <p:spPr>
          <a:xfrm>
            <a:off x="1620000" y="216000"/>
            <a:ext cx="8100000" cy="9360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>
            <a:normAutofit/>
          </a:bodyPr>
          <a:p>
            <a:pPr algn="ctr">
              <a:spcAft>
                <a:spcPts val="1060"/>
              </a:spcAft>
            </a:pPr>
            <a:br/>
            <a:r>
              <a:rPr b="0" lang="en-US" sz="2400" spc="-1" strike="noStrike">
                <a:solidFill>
                  <a:srgbClr val="050505"/>
                </a:solidFill>
                <a:latin typeface="Arial"/>
              </a:rPr>
              <a:t>那靈魂與肉體分開之後，靈魂會怎樣？</a:t>
            </a:r>
            <a:endParaRPr b="0" lang="en-US" sz="2400" spc="-1" strike="noStrike">
              <a:solidFill>
                <a:srgbClr val="050505"/>
              </a:solidFill>
              <a:latin typeface="Times New Roman"/>
            </a:endParaRPr>
          </a:p>
        </p:txBody>
      </p:sp>
      <p:sp>
        <p:nvSpPr>
          <p:cNvPr id="108" name="TextShape 2"/>
          <p:cNvSpPr txBox="1"/>
          <p:nvPr/>
        </p:nvSpPr>
        <p:spPr>
          <a:xfrm>
            <a:off x="1620000" y="1368000"/>
            <a:ext cx="8100000" cy="32882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rmAutofit/>
          </a:bodyPr>
          <a:p>
            <a:pPr marL="432000" indent="-324000">
              <a:spcAft>
                <a:spcPts val="1060"/>
              </a:spcAft>
              <a:buClr>
                <a:srgbClr val="0066ff"/>
              </a:buClr>
              <a:buSzPct val="40000"/>
              <a:buFont typeface="Wingdings" charset="2"/>
              <a:buChar char=""/>
            </a:pPr>
            <a:r>
              <a:rPr b="0" lang="en-US" sz="2400" spc="-1" strike="noStrike">
                <a:solidFill>
                  <a:srgbClr val="050505"/>
                </a:solidFill>
                <a:latin typeface="Arial"/>
              </a:rPr>
              <a:t>耶穌講述財主與乞丐拉撒路的經文中（路十六</a:t>
            </a:r>
            <a:r>
              <a:rPr b="0" lang="en-US" sz="2400" spc="-1" strike="noStrike">
                <a:solidFill>
                  <a:srgbClr val="050505"/>
                </a:solidFill>
                <a:latin typeface="Arial"/>
              </a:rPr>
              <a:t>19</a:t>
            </a:r>
            <a:r>
              <a:rPr b="0" lang="en-US" sz="2400" spc="-1" strike="noStrike">
                <a:solidFill>
                  <a:srgbClr val="050505"/>
                </a:solidFill>
                <a:latin typeface="Arial"/>
              </a:rPr>
              <a:t>～</a:t>
            </a:r>
            <a:r>
              <a:rPr b="0" lang="en-US" sz="2400" spc="-1" strike="noStrike">
                <a:solidFill>
                  <a:srgbClr val="050505"/>
                </a:solidFill>
                <a:latin typeface="Arial"/>
              </a:rPr>
              <a:t>28</a:t>
            </a:r>
            <a:r>
              <a:rPr b="0" lang="en-US" sz="2400" spc="-1" strike="noStrike">
                <a:solidFill>
                  <a:srgbClr val="050505"/>
                </a:solidFill>
                <a:latin typeface="Arial"/>
              </a:rPr>
              <a:t>），肉體的生命結束後，靈魂的生命還是繼續的。因這經文中的人物是有名有姓的敘述，所以我們相信這是一段真實事跡，而且義人與惡人還可對話，同在一所在地</a:t>
            </a:r>
            <a:r>
              <a:rPr b="0" lang="en-US" sz="2400" spc="-1" strike="noStrike">
                <a:solidFill>
                  <a:srgbClr val="050505"/>
                </a:solidFill>
                <a:latin typeface="Arial"/>
              </a:rPr>
              <a:t>?</a:t>
            </a:r>
            <a:r>
              <a:rPr b="0" lang="en-US" sz="2400" spc="-1" strike="noStrike">
                <a:solidFill>
                  <a:srgbClr val="050505"/>
                </a:solidFill>
                <a:latin typeface="Arial"/>
              </a:rPr>
              <a:t>也許我們可以這樣認知，人死後應是在啟示錄所指的陰間停留</a:t>
            </a:r>
            <a:r>
              <a:rPr b="0" lang="en-US" sz="2400" spc="-1" strike="noStrike">
                <a:solidFill>
                  <a:srgbClr val="050505"/>
                </a:solidFill>
                <a:latin typeface="Arial"/>
              </a:rPr>
              <a:t>(</a:t>
            </a:r>
            <a:r>
              <a:rPr b="0" lang="en-US" sz="2400" spc="-1" strike="noStrike">
                <a:solidFill>
                  <a:srgbClr val="050505"/>
                </a:solidFill>
                <a:latin typeface="Arial"/>
              </a:rPr>
              <a:t>人死後靈魂</a:t>
            </a:r>
            <a:r>
              <a:rPr b="0" lang="en-US" sz="2400" spc="-1" strike="noStrike">
                <a:solidFill>
                  <a:srgbClr val="050505"/>
                </a:solidFill>
                <a:latin typeface="Arial"/>
              </a:rPr>
              <a:t>脫離了時空的限制</a:t>
            </a:r>
            <a:r>
              <a:rPr b="0" lang="en-US" sz="2400" spc="-1" strike="noStrike">
                <a:solidFill>
                  <a:srgbClr val="050505"/>
                </a:solidFill>
                <a:latin typeface="Arial"/>
              </a:rPr>
              <a:t>?</a:t>
            </a:r>
            <a:r>
              <a:rPr b="0" lang="en-US" sz="2400" spc="-1" strike="noStrike">
                <a:solidFill>
                  <a:srgbClr val="050505"/>
                </a:solidFill>
                <a:latin typeface="Arial"/>
              </a:rPr>
              <a:t>但仍有某種限制</a:t>
            </a:r>
            <a:r>
              <a:rPr b="0" lang="en-US" sz="2400" spc="-1" strike="noStrike">
                <a:solidFill>
                  <a:srgbClr val="050505"/>
                </a:solidFill>
                <a:latin typeface="Arial"/>
              </a:rPr>
              <a:t>)</a:t>
            </a:r>
            <a:endParaRPr b="0" lang="en-US" sz="2400" spc="-1" strike="noStrike">
              <a:solidFill>
                <a:srgbClr val="050505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TextShape 1"/>
          <p:cNvSpPr txBox="1"/>
          <p:nvPr/>
        </p:nvSpPr>
        <p:spPr>
          <a:xfrm>
            <a:off x="1620000" y="216000"/>
            <a:ext cx="8100000" cy="9360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>
            <a:normAutofit/>
          </a:bodyPr>
          <a:p>
            <a:pPr algn="ctr"/>
            <a:r>
              <a:rPr b="1" lang="en-US" sz="3300" spc="-1" strike="noStrike">
                <a:solidFill>
                  <a:srgbClr val="050505"/>
                </a:solidFill>
                <a:latin typeface="Times New Roman"/>
              </a:rPr>
              <a:t>總結聖經對人死的敘述與要件</a:t>
            </a:r>
            <a:endParaRPr b="0" lang="en-US" sz="3300" spc="-1" strike="noStrike">
              <a:solidFill>
                <a:srgbClr val="050505"/>
              </a:solidFill>
              <a:latin typeface="Times New Roman"/>
            </a:endParaRPr>
          </a:p>
        </p:txBody>
      </p:sp>
      <p:sp>
        <p:nvSpPr>
          <p:cNvPr id="110" name="TextShape 2"/>
          <p:cNvSpPr txBox="1"/>
          <p:nvPr/>
        </p:nvSpPr>
        <p:spPr>
          <a:xfrm>
            <a:off x="1620000" y="1368000"/>
            <a:ext cx="8100000" cy="32882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rmAutofit/>
          </a:bodyPr>
          <a:p>
            <a:pPr marL="432000" indent="-324000">
              <a:spcAft>
                <a:spcPts val="1060"/>
              </a:spcAft>
              <a:buClr>
                <a:srgbClr val="0066ff"/>
              </a:buClr>
              <a:buSzPct val="40000"/>
              <a:buFont typeface="Wingdings" charset="2"/>
              <a:buChar char=""/>
            </a:pPr>
            <a:r>
              <a:rPr b="0" lang="en-US" sz="2400" spc="-1" strike="noStrike">
                <a:solidFill>
                  <a:srgbClr val="050505"/>
                </a:solidFill>
                <a:latin typeface="Arial"/>
              </a:rPr>
              <a:t>1.</a:t>
            </a:r>
            <a:r>
              <a:rPr b="1" lang="en-US" sz="2400" spc="-1" strike="noStrike">
                <a:solidFill>
                  <a:srgbClr val="050505"/>
                </a:solidFill>
                <a:latin typeface="Arial"/>
              </a:rPr>
              <a:t>肉體活動的結束</a:t>
            </a:r>
            <a:r>
              <a:rPr b="0" lang="en-US" sz="2400" spc="-1" strike="noStrike">
                <a:solidFill>
                  <a:srgbClr val="050505"/>
                </a:solidFill>
                <a:latin typeface="Arial"/>
              </a:rPr>
              <a:t>。創</a:t>
            </a:r>
            <a:r>
              <a:rPr b="0" lang="en-US" sz="2400" spc="-1" strike="noStrike">
                <a:solidFill>
                  <a:srgbClr val="050505"/>
                </a:solidFill>
                <a:latin typeface="Arial"/>
              </a:rPr>
              <a:t>3:19 </a:t>
            </a:r>
            <a:r>
              <a:rPr b="0" lang="en-US" sz="2400" spc="-1" strike="noStrike">
                <a:solidFill>
                  <a:srgbClr val="050505"/>
                </a:solidFill>
                <a:latin typeface="Arial"/>
              </a:rPr>
              <a:t>你必汗流滿面才得糊口，直到你歸了土，因為你是從土而出的。你本是塵土，仍要歸於塵土。</a:t>
            </a:r>
            <a:endParaRPr b="0" lang="en-US" sz="2400" spc="-1" strike="noStrike">
              <a:solidFill>
                <a:srgbClr val="050505"/>
              </a:solidFill>
              <a:latin typeface="Arial"/>
            </a:endParaRPr>
          </a:p>
          <a:p>
            <a:pPr marL="432000" indent="-324000">
              <a:spcAft>
                <a:spcPts val="1060"/>
              </a:spcAft>
              <a:buClr>
                <a:srgbClr val="0066ff"/>
              </a:buClr>
              <a:buSzPct val="40000"/>
              <a:buFont typeface="Wingdings" charset="2"/>
              <a:buChar char=""/>
            </a:pPr>
            <a:r>
              <a:rPr b="0" lang="en-US" sz="2400" spc="-1" strike="noStrike">
                <a:solidFill>
                  <a:srgbClr val="050505"/>
                </a:solidFill>
                <a:latin typeface="Arial"/>
              </a:rPr>
              <a:t>2.</a:t>
            </a:r>
            <a:r>
              <a:rPr b="1" lang="en-US" sz="2400" spc="-1" strike="noStrike">
                <a:solidFill>
                  <a:srgbClr val="050505"/>
                </a:solidFill>
                <a:latin typeface="Arial"/>
              </a:rPr>
              <a:t>靈魂與身體的分離</a:t>
            </a:r>
            <a:r>
              <a:rPr b="0" lang="en-US" sz="2400" spc="-1" strike="noStrike">
                <a:solidFill>
                  <a:srgbClr val="050505"/>
                </a:solidFill>
                <a:latin typeface="Arial"/>
              </a:rPr>
              <a:t>。王上</a:t>
            </a:r>
            <a:r>
              <a:rPr b="0" lang="en-US" sz="2400" spc="-1" strike="noStrike">
                <a:solidFill>
                  <a:srgbClr val="050505"/>
                </a:solidFill>
                <a:latin typeface="Arial"/>
              </a:rPr>
              <a:t>17:22 </a:t>
            </a:r>
            <a:r>
              <a:rPr b="0" lang="en-US" sz="2400" spc="-1" strike="noStrike">
                <a:solidFill>
                  <a:srgbClr val="050505"/>
                </a:solidFill>
                <a:latin typeface="Arial"/>
              </a:rPr>
              <a:t>耶和華應允以利亞的話，孩子的靈魂仍入他的身體，他就活了。</a:t>
            </a:r>
            <a:endParaRPr b="0" lang="en-US" sz="2400" spc="-1" strike="noStrike">
              <a:solidFill>
                <a:srgbClr val="050505"/>
              </a:solidFill>
              <a:latin typeface="Arial"/>
            </a:endParaRPr>
          </a:p>
          <a:p>
            <a:pPr marL="432000" indent="-324000">
              <a:spcAft>
                <a:spcPts val="1060"/>
              </a:spcAft>
              <a:buClr>
                <a:srgbClr val="0066ff"/>
              </a:buClr>
              <a:buSzPct val="40000"/>
              <a:buFont typeface="Wingdings" charset="2"/>
              <a:buChar char=""/>
            </a:pPr>
            <a:r>
              <a:rPr b="0" lang="en-US" sz="2400" spc="-1" strike="noStrike">
                <a:solidFill>
                  <a:srgbClr val="050505"/>
                </a:solidFill>
                <a:latin typeface="Arial"/>
              </a:rPr>
              <a:t>3.</a:t>
            </a:r>
            <a:r>
              <a:rPr b="1" lang="en-US" sz="2400" spc="-1" strike="noStrike">
                <a:solidFill>
                  <a:srgbClr val="050505"/>
                </a:solidFill>
                <a:latin typeface="Arial"/>
              </a:rPr>
              <a:t>陰間是靈魂與身體分離後靈魂的歸處</a:t>
            </a:r>
            <a:r>
              <a:rPr b="0" lang="en-US" sz="2400" spc="-1" strike="noStrike">
                <a:solidFill>
                  <a:srgbClr val="050505"/>
                </a:solidFill>
                <a:latin typeface="Arial"/>
              </a:rPr>
              <a:t>(</a:t>
            </a:r>
            <a:r>
              <a:rPr b="0" lang="en-US" sz="2400" spc="-1" strike="noStrike">
                <a:solidFill>
                  <a:srgbClr val="050505"/>
                </a:solidFill>
                <a:latin typeface="Arial"/>
              </a:rPr>
              <a:t>限制</a:t>
            </a:r>
            <a:r>
              <a:rPr b="0" lang="en-US" sz="2400" spc="-1" strike="noStrike">
                <a:solidFill>
                  <a:srgbClr val="050505"/>
                </a:solidFill>
                <a:latin typeface="Arial"/>
              </a:rPr>
              <a:t>)</a:t>
            </a:r>
            <a:r>
              <a:rPr b="0" lang="en-US" sz="2400" spc="-1" strike="noStrike">
                <a:solidFill>
                  <a:srgbClr val="050505"/>
                </a:solidFill>
                <a:latin typeface="Arial"/>
              </a:rPr>
              <a:t>。</a:t>
            </a:r>
            <a:endParaRPr b="0" lang="en-US" sz="2400" spc="-1" strike="noStrike">
              <a:solidFill>
                <a:srgbClr val="050505"/>
              </a:solidFill>
              <a:latin typeface="Arial"/>
            </a:endParaRPr>
          </a:p>
          <a:p>
            <a:pPr marL="432000" indent="-324000">
              <a:spcAft>
                <a:spcPts val="1060"/>
              </a:spcAft>
              <a:buClr>
                <a:srgbClr val="0066ff"/>
              </a:buClr>
              <a:buSzPct val="40000"/>
              <a:buFont typeface="Wingdings" charset="2"/>
              <a:buChar char=""/>
            </a:pPr>
            <a:r>
              <a:rPr b="0" lang="en-US" sz="2400" spc="-1" strike="noStrike">
                <a:solidFill>
                  <a:srgbClr val="050505"/>
                </a:solidFill>
                <a:latin typeface="Arial"/>
              </a:rPr>
              <a:t>詩</a:t>
            </a:r>
            <a:r>
              <a:rPr b="0" lang="en-US" sz="2400" spc="-1" strike="noStrike">
                <a:solidFill>
                  <a:srgbClr val="050505"/>
                </a:solidFill>
                <a:latin typeface="Arial"/>
              </a:rPr>
              <a:t>89:48 </a:t>
            </a:r>
            <a:r>
              <a:rPr b="0" lang="en-US" sz="2400" spc="-1" strike="noStrike">
                <a:solidFill>
                  <a:srgbClr val="050505"/>
                </a:solidFill>
                <a:latin typeface="Arial"/>
              </a:rPr>
              <a:t>誰能常活免死、救他的靈魂脫離陰間的權柄呢？徒</a:t>
            </a:r>
            <a:r>
              <a:rPr b="0" lang="en-US" sz="2400" spc="-1" strike="noStrike">
                <a:solidFill>
                  <a:srgbClr val="050505"/>
                </a:solidFill>
                <a:latin typeface="Arial"/>
              </a:rPr>
              <a:t>2:31 </a:t>
            </a:r>
            <a:r>
              <a:rPr b="0" lang="en-US" sz="2400" spc="-1" strike="noStrike">
                <a:solidFill>
                  <a:srgbClr val="050505"/>
                </a:solidFill>
                <a:latin typeface="Arial"/>
              </a:rPr>
              <a:t>就預先看明這事，講論基督復活說：他的靈魂不撇在陰間；他的肉身也不見朽壞。</a:t>
            </a:r>
            <a:endParaRPr b="0" lang="en-US" sz="2400" spc="-1" strike="noStrike">
              <a:solidFill>
                <a:srgbClr val="050505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TextShape 1"/>
          <p:cNvSpPr txBox="1"/>
          <p:nvPr/>
        </p:nvSpPr>
        <p:spPr>
          <a:xfrm>
            <a:off x="1620000" y="216000"/>
            <a:ext cx="8100000" cy="9360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>
            <a:normAutofit/>
          </a:bodyPr>
          <a:p>
            <a:pPr algn="ctr"/>
            <a:r>
              <a:rPr b="1" lang="en-US" sz="3300" spc="-1" strike="noStrike">
                <a:solidFill>
                  <a:srgbClr val="ff0000"/>
                </a:solidFill>
                <a:latin typeface="Times New Roman"/>
              </a:rPr>
              <a:t>陰間</a:t>
            </a:r>
            <a:r>
              <a:rPr b="0" lang="en-US" sz="3300" spc="-1" strike="noStrike">
                <a:solidFill>
                  <a:srgbClr val="050505"/>
                </a:solidFill>
                <a:latin typeface="Times New Roman"/>
              </a:rPr>
              <a:t>在聖經的描述</a:t>
            </a:r>
            <a:r>
              <a:rPr b="0" lang="en-US" sz="3300" spc="-1" strike="noStrike">
                <a:solidFill>
                  <a:srgbClr val="050505"/>
                </a:solidFill>
                <a:latin typeface="Times New Roman"/>
              </a:rPr>
              <a:t>1</a:t>
            </a:r>
            <a:endParaRPr b="0" lang="en-US" sz="3300" spc="-1" strike="noStrike">
              <a:solidFill>
                <a:srgbClr val="050505"/>
              </a:solidFill>
              <a:latin typeface="Times New Roman"/>
            </a:endParaRPr>
          </a:p>
        </p:txBody>
      </p:sp>
      <p:sp>
        <p:nvSpPr>
          <p:cNvPr id="112" name="TextShape 2"/>
          <p:cNvSpPr txBox="1"/>
          <p:nvPr/>
        </p:nvSpPr>
        <p:spPr>
          <a:xfrm>
            <a:off x="1620000" y="1368000"/>
            <a:ext cx="8100000" cy="37440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rmAutofit/>
          </a:bodyPr>
          <a:p>
            <a:pPr marL="432000" indent="-324000">
              <a:spcAft>
                <a:spcPts val="1060"/>
              </a:spcAft>
              <a:buClr>
                <a:srgbClr val="0066ff"/>
              </a:buClr>
              <a:buSzPct val="40000"/>
              <a:buFont typeface="Wingdings" charset="2"/>
              <a:buChar char=""/>
            </a:pPr>
            <a:r>
              <a:rPr b="1" lang="en-US" sz="2400" spc="-1" strike="noStrike">
                <a:solidFill>
                  <a:srgbClr val="050505"/>
                </a:solidFill>
                <a:latin typeface="Arial"/>
              </a:rPr>
              <a:t>希伯來文</a:t>
            </a:r>
            <a:r>
              <a:rPr b="1" lang="en-US" sz="2400" spc="-1" strike="noStrike">
                <a:solidFill>
                  <a:srgbClr val="050505"/>
                </a:solidFill>
                <a:latin typeface="Arial"/>
              </a:rPr>
              <a:t>Sheol </a:t>
            </a:r>
            <a:r>
              <a:rPr b="1" lang="en-US" sz="2400" spc="-1" strike="noStrike">
                <a:solidFill>
                  <a:srgbClr val="050505"/>
                </a:solidFill>
                <a:latin typeface="Arial"/>
              </a:rPr>
              <a:t>在《舊約》有廣泛的涵義，可指陰間、墳墓、死亡、下面的世界、地的深處，是義人和不義的人、信與不信神的人死後都要去的地方。</a:t>
            </a:r>
            <a:endParaRPr b="0" lang="en-US" sz="2400" spc="-1" strike="noStrike">
              <a:solidFill>
                <a:srgbClr val="050505"/>
              </a:solidFill>
              <a:latin typeface="Arial"/>
            </a:endParaRPr>
          </a:p>
          <a:p>
            <a:pPr marL="432000" indent="-324000">
              <a:spcAft>
                <a:spcPts val="1060"/>
              </a:spcAft>
              <a:buClr>
                <a:srgbClr val="0066ff"/>
              </a:buClr>
              <a:buSzPct val="40000"/>
              <a:buFont typeface="Wingdings" charset="2"/>
              <a:buChar char=""/>
            </a:pPr>
            <a:r>
              <a:rPr b="0" lang="en-US" sz="2400" spc="-1" strike="noStrike">
                <a:solidFill>
                  <a:srgbClr val="050505"/>
                </a:solidFill>
                <a:latin typeface="Arial"/>
              </a:rPr>
              <a:t>「我必悲哀著下陰間，到我兒子那裡。」（創</a:t>
            </a:r>
            <a:r>
              <a:rPr b="0" lang="en-US" sz="2400" spc="-1" strike="noStrike">
                <a:solidFill>
                  <a:srgbClr val="050505"/>
                </a:solidFill>
                <a:latin typeface="Arial"/>
              </a:rPr>
              <a:t>37:35</a:t>
            </a:r>
            <a:r>
              <a:rPr b="0" lang="en-US" sz="2400" spc="-1" strike="noStrike">
                <a:solidFill>
                  <a:srgbClr val="050505"/>
                </a:solidFill>
                <a:latin typeface="Arial"/>
              </a:rPr>
              <a:t>）</a:t>
            </a:r>
            <a:endParaRPr b="0" lang="en-US" sz="2400" spc="-1" strike="noStrike">
              <a:solidFill>
                <a:srgbClr val="050505"/>
              </a:solidFill>
              <a:latin typeface="Arial"/>
            </a:endParaRPr>
          </a:p>
          <a:p>
            <a:pPr marL="432000" indent="-324000">
              <a:spcAft>
                <a:spcPts val="1060"/>
              </a:spcAft>
              <a:buClr>
                <a:srgbClr val="0066ff"/>
              </a:buClr>
              <a:buSzPct val="40000"/>
              <a:buFont typeface="Wingdings" charset="2"/>
              <a:buChar char=""/>
            </a:pPr>
            <a:r>
              <a:rPr b="0" lang="en-US" sz="2400" spc="-1" strike="noStrike">
                <a:solidFill>
                  <a:srgbClr val="050505"/>
                </a:solidFill>
                <a:latin typeface="Arial"/>
              </a:rPr>
              <a:t>「他若在你們所行的路上遭害，那便是你們使我白髮蒼蒼、悲悲慘慘地下陰間去了。」（創</a:t>
            </a:r>
            <a:r>
              <a:rPr b="0" lang="en-US" sz="2400" spc="-1" strike="noStrike">
                <a:solidFill>
                  <a:srgbClr val="050505"/>
                </a:solidFill>
                <a:latin typeface="Arial"/>
              </a:rPr>
              <a:t>42:38</a:t>
            </a:r>
            <a:r>
              <a:rPr b="0" lang="en-US" sz="2400" spc="-1" strike="noStrike">
                <a:solidFill>
                  <a:srgbClr val="050505"/>
                </a:solidFill>
                <a:latin typeface="Arial"/>
              </a:rPr>
              <a:t>）</a:t>
            </a:r>
            <a:endParaRPr b="0" lang="en-US" sz="2400" spc="-1" strike="noStrike">
              <a:solidFill>
                <a:srgbClr val="050505"/>
              </a:solidFill>
              <a:latin typeface="Arial"/>
            </a:endParaRPr>
          </a:p>
          <a:p>
            <a:pPr marL="432000" indent="-324000">
              <a:spcAft>
                <a:spcPts val="1060"/>
              </a:spcAft>
              <a:buClr>
                <a:srgbClr val="0066ff"/>
              </a:buClr>
              <a:buSzPct val="40000"/>
              <a:buFont typeface="Wingdings" charset="2"/>
              <a:buChar char=""/>
            </a:pPr>
            <a:r>
              <a:rPr b="0" lang="en-US" sz="2400" spc="-1" strike="noStrike">
                <a:solidFill>
                  <a:srgbClr val="050505"/>
                </a:solidFill>
                <a:latin typeface="Arial"/>
              </a:rPr>
              <a:t>《舊約》形容惡人的死也是下入陰間，論可拉一黨的刑罰說：「這樣，他們和一切屬他們的，都活活地墜落陰間；地口在他們上頭照舊合閉，他們就從會中滅亡。」（民十六</a:t>
            </a:r>
            <a:r>
              <a:rPr b="0" lang="en-US" sz="2400" spc="-1" strike="noStrike">
                <a:solidFill>
                  <a:srgbClr val="050505"/>
                </a:solidFill>
                <a:latin typeface="Arial"/>
              </a:rPr>
              <a:t>33</a:t>
            </a:r>
            <a:r>
              <a:rPr b="0" lang="en-US" sz="2400" spc="-1" strike="noStrike">
                <a:solidFill>
                  <a:srgbClr val="050505"/>
                </a:solidFill>
                <a:latin typeface="Arial"/>
              </a:rPr>
              <a:t>）</a:t>
            </a:r>
            <a:endParaRPr b="0" lang="en-US" sz="2400" spc="-1" strike="noStrike">
              <a:solidFill>
                <a:srgbClr val="050505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TextShape 1"/>
          <p:cNvSpPr txBox="1"/>
          <p:nvPr/>
        </p:nvSpPr>
        <p:spPr>
          <a:xfrm>
            <a:off x="1620000" y="216000"/>
            <a:ext cx="8100000" cy="9360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>
            <a:normAutofit/>
          </a:bodyPr>
          <a:p>
            <a:pPr algn="ctr"/>
            <a:r>
              <a:rPr b="0" lang="en-US" sz="3300" spc="-1" strike="noStrike">
                <a:solidFill>
                  <a:srgbClr val="050505"/>
                </a:solidFill>
                <a:latin typeface="Times New Roman"/>
              </a:rPr>
              <a:t>陰間在聖經的</a:t>
            </a:r>
            <a:r>
              <a:rPr b="0" lang="en-US" sz="3300" spc="-1" strike="noStrike">
                <a:solidFill>
                  <a:srgbClr val="050505"/>
                </a:solidFill>
                <a:latin typeface="Times New Roman"/>
              </a:rPr>
              <a:t>描述</a:t>
            </a:r>
            <a:r>
              <a:rPr b="0" lang="en-US" sz="3300" spc="-1" strike="noStrike">
                <a:solidFill>
                  <a:srgbClr val="050505"/>
                </a:solidFill>
                <a:latin typeface="Times New Roman"/>
              </a:rPr>
              <a:t>2</a:t>
            </a:r>
            <a:endParaRPr b="0" lang="en-US" sz="3300" spc="-1" strike="noStrike">
              <a:solidFill>
                <a:srgbClr val="050505"/>
              </a:solidFill>
              <a:latin typeface="Times New Roman"/>
            </a:endParaRPr>
          </a:p>
        </p:txBody>
      </p:sp>
      <p:sp>
        <p:nvSpPr>
          <p:cNvPr id="114" name="TextShape 2"/>
          <p:cNvSpPr txBox="1"/>
          <p:nvPr/>
        </p:nvSpPr>
        <p:spPr>
          <a:xfrm>
            <a:off x="1620000" y="1368000"/>
            <a:ext cx="8100000" cy="38880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rmAutofit/>
          </a:bodyPr>
          <a:p>
            <a:pPr marL="432000" indent="-324000">
              <a:spcAft>
                <a:spcPts val="1060"/>
              </a:spcAft>
              <a:buClr>
                <a:srgbClr val="0066ff"/>
              </a:buClr>
              <a:buSzPct val="40000"/>
              <a:buFont typeface="Wingdings" charset="2"/>
              <a:buChar char=""/>
            </a:pPr>
            <a:r>
              <a:rPr b="0" lang="en-US" sz="2400" spc="-1" strike="noStrike">
                <a:solidFill>
                  <a:srgbClr val="050505"/>
                </a:solidFill>
                <a:latin typeface="Arial"/>
              </a:rPr>
              <a:t>《舊約》形容義人的死也是下入陰間，詩篇作者說：「因為我心裡滿了患難；我的性命臨近陰間。」何西阿先知說：「我必救贖他們脫離陰間，救贖他們脫離死亡。死亡啊，你的災害在哪裡呢？陰間啊，你的毀滅在哪裡呢？」（何</a:t>
            </a:r>
            <a:r>
              <a:rPr b="0" lang="en-US" sz="2400" spc="-1" strike="noStrike">
                <a:solidFill>
                  <a:srgbClr val="050505"/>
                </a:solidFill>
                <a:latin typeface="Arial"/>
              </a:rPr>
              <a:t>13:14</a:t>
            </a:r>
            <a:r>
              <a:rPr b="0" lang="en-US" sz="2400" spc="-1" strike="noStrike">
                <a:solidFill>
                  <a:srgbClr val="050505"/>
                </a:solidFill>
                <a:latin typeface="Arial"/>
              </a:rPr>
              <a:t>）</a:t>
            </a:r>
            <a:endParaRPr b="0" lang="en-US" sz="2400" spc="-1" strike="noStrike">
              <a:solidFill>
                <a:srgbClr val="050505"/>
              </a:solidFill>
              <a:latin typeface="Arial"/>
            </a:endParaRPr>
          </a:p>
          <a:p>
            <a:pPr marL="432000" indent="-324000">
              <a:spcAft>
                <a:spcPts val="1060"/>
              </a:spcAft>
              <a:buClr>
                <a:srgbClr val="0066ff"/>
              </a:buClr>
              <a:buSzPct val="40000"/>
              <a:buFont typeface="Wingdings" charset="2"/>
              <a:buChar char=""/>
            </a:pPr>
            <a:r>
              <a:rPr b="0" lang="en-US" sz="2400" spc="-1" strike="noStrike">
                <a:solidFill>
                  <a:srgbClr val="050505"/>
                </a:solidFill>
                <a:latin typeface="Arial"/>
              </a:rPr>
              <a:t>《舊約》也說到陰間是刑罰惡人的地方，神的怒火必在那裡燒起：「因為在我怒中有火燒起，直燒到極深的陰間。」（申</a:t>
            </a:r>
            <a:r>
              <a:rPr b="0" lang="en-US" sz="2400" spc="-1" strike="noStrike">
                <a:solidFill>
                  <a:srgbClr val="050505"/>
                </a:solidFill>
                <a:latin typeface="Arial"/>
              </a:rPr>
              <a:t>32:22</a:t>
            </a:r>
            <a:r>
              <a:rPr b="0" lang="en-US" sz="2400" spc="-1" strike="noStrike">
                <a:solidFill>
                  <a:srgbClr val="050505"/>
                </a:solidFill>
                <a:latin typeface="Arial"/>
              </a:rPr>
              <a:t>）</a:t>
            </a:r>
            <a:endParaRPr b="0" lang="en-US" sz="2400" spc="-1" strike="noStrike">
              <a:solidFill>
                <a:srgbClr val="050505"/>
              </a:solidFill>
              <a:latin typeface="Arial"/>
            </a:endParaRPr>
          </a:p>
          <a:p>
            <a:pPr marL="432000" indent="-324000">
              <a:spcAft>
                <a:spcPts val="1060"/>
              </a:spcAft>
              <a:buClr>
                <a:srgbClr val="0066ff"/>
              </a:buClr>
              <a:buSzPct val="40000"/>
              <a:buFont typeface="Wingdings" charset="2"/>
              <a:buChar char=""/>
            </a:pPr>
            <a:r>
              <a:rPr b="1" lang="en-US" sz="2400" spc="-1" strike="noStrike">
                <a:solidFill>
                  <a:srgbClr val="050505"/>
                </a:solidFill>
                <a:latin typeface="Arial"/>
              </a:rPr>
              <a:t>《新約》對</a:t>
            </a:r>
            <a:r>
              <a:rPr b="1" lang="en-US" sz="2400" spc="-1" strike="noStrike">
                <a:solidFill>
                  <a:srgbClr val="050505"/>
                </a:solidFill>
                <a:latin typeface="Arial"/>
              </a:rPr>
              <a:t>Hades</a:t>
            </a:r>
            <a:r>
              <a:rPr b="1" lang="en-US" sz="2400" spc="-1" strike="noStrike">
                <a:solidFill>
                  <a:srgbClr val="050505"/>
                </a:solidFill>
                <a:latin typeface="Arial"/>
              </a:rPr>
              <a:t>的用法與《舊約》的</a:t>
            </a:r>
            <a:r>
              <a:rPr b="1" lang="en-US" sz="2400" spc="-1" strike="noStrike">
                <a:solidFill>
                  <a:srgbClr val="050505"/>
                </a:solidFill>
                <a:latin typeface="Arial"/>
              </a:rPr>
              <a:t>Sheol</a:t>
            </a:r>
            <a:r>
              <a:rPr b="1" lang="en-US" sz="2400" spc="-1" strike="noStrike">
                <a:solidFill>
                  <a:srgbClr val="050505"/>
                </a:solidFill>
                <a:latin typeface="Arial"/>
              </a:rPr>
              <a:t>很相似，</a:t>
            </a:r>
            <a:r>
              <a:rPr b="1" lang="en-US" sz="2400" spc="-1" strike="noStrike">
                <a:solidFill>
                  <a:srgbClr val="ff0000"/>
                </a:solidFill>
                <a:latin typeface="Arial"/>
              </a:rPr>
              <a:t>主要不是用人的時空觀念指一個固定的地方，而是死亡權勢的靈界。</a:t>
            </a:r>
            <a:endParaRPr b="0" lang="en-US" sz="2400" spc="-1" strike="noStrike">
              <a:solidFill>
                <a:srgbClr val="050505"/>
              </a:solidFill>
              <a:latin typeface="Arial"/>
            </a:endParaRPr>
          </a:p>
          <a:p>
            <a:pPr marL="432000" indent="-324000">
              <a:spcAft>
                <a:spcPts val="1060"/>
              </a:spcAft>
              <a:buClr>
                <a:srgbClr val="0066ff"/>
              </a:buClr>
              <a:buSzPct val="40000"/>
              <a:buFont typeface="Wingdings" charset="2"/>
              <a:buChar char=""/>
            </a:pPr>
            <a:endParaRPr b="0" lang="en-US" sz="2400" spc="-1" strike="noStrike">
              <a:solidFill>
                <a:srgbClr val="050505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TextShape 1"/>
          <p:cNvSpPr txBox="1"/>
          <p:nvPr/>
        </p:nvSpPr>
        <p:spPr>
          <a:xfrm>
            <a:off x="1620000" y="216000"/>
            <a:ext cx="8100000" cy="9360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>
            <a:normAutofit/>
          </a:bodyPr>
          <a:p>
            <a:pPr algn="ctr"/>
            <a:r>
              <a:rPr b="0" lang="en-US" sz="3300" spc="-1" strike="noStrike">
                <a:solidFill>
                  <a:srgbClr val="050505"/>
                </a:solidFill>
                <a:latin typeface="Times New Roman"/>
              </a:rPr>
              <a:t>陰間在聖經的</a:t>
            </a:r>
            <a:r>
              <a:rPr b="0" lang="en-US" sz="3300" spc="-1" strike="noStrike">
                <a:solidFill>
                  <a:srgbClr val="050505"/>
                </a:solidFill>
                <a:latin typeface="Times New Roman"/>
              </a:rPr>
              <a:t>描述</a:t>
            </a:r>
            <a:r>
              <a:rPr b="0" lang="en-US" sz="3300" spc="-1" strike="noStrike">
                <a:solidFill>
                  <a:srgbClr val="050505"/>
                </a:solidFill>
                <a:latin typeface="Times New Roman"/>
              </a:rPr>
              <a:t>3</a:t>
            </a:r>
            <a:endParaRPr b="0" lang="en-US" sz="3300" spc="-1" strike="noStrike">
              <a:solidFill>
                <a:srgbClr val="050505"/>
              </a:solidFill>
              <a:latin typeface="Times New Roman"/>
            </a:endParaRPr>
          </a:p>
        </p:txBody>
      </p:sp>
      <p:sp>
        <p:nvSpPr>
          <p:cNvPr id="116" name="TextShape 2"/>
          <p:cNvSpPr txBox="1"/>
          <p:nvPr/>
        </p:nvSpPr>
        <p:spPr>
          <a:xfrm>
            <a:off x="1620000" y="1368000"/>
            <a:ext cx="8100000" cy="36000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rmAutofit/>
          </a:bodyPr>
          <a:p>
            <a:pPr marL="432000" indent="-324000">
              <a:spcAft>
                <a:spcPts val="1060"/>
              </a:spcAft>
              <a:buClr>
                <a:srgbClr val="0066ff"/>
              </a:buClr>
              <a:buSzPct val="40000"/>
              <a:buFont typeface="Wingdings" charset="2"/>
              <a:buChar char=""/>
            </a:pPr>
            <a:r>
              <a:rPr b="0" lang="en-US" sz="2400" spc="-1" strike="noStrike">
                <a:solidFill>
                  <a:srgbClr val="050505"/>
                </a:solidFill>
                <a:latin typeface="Arial"/>
              </a:rPr>
              <a:t>《新約》用睡來表達死亡（徒七</a:t>
            </a:r>
            <a:r>
              <a:rPr b="0" lang="en-US" sz="2400" spc="-1" strike="noStrike">
                <a:solidFill>
                  <a:srgbClr val="050505"/>
                </a:solidFill>
                <a:latin typeface="Arial"/>
              </a:rPr>
              <a:t>60</a:t>
            </a:r>
            <a:r>
              <a:rPr b="0" lang="en-US" sz="2400" spc="-1" strike="noStrike">
                <a:solidFill>
                  <a:srgbClr val="050505"/>
                </a:solidFill>
                <a:latin typeface="Arial"/>
              </a:rPr>
              <a:t>，十三</a:t>
            </a:r>
            <a:r>
              <a:rPr b="0" lang="en-US" sz="2400" spc="-1" strike="noStrike">
                <a:solidFill>
                  <a:srgbClr val="050505"/>
                </a:solidFill>
                <a:latin typeface="Arial"/>
              </a:rPr>
              <a:t>36</a:t>
            </a:r>
            <a:r>
              <a:rPr b="0" lang="en-US" sz="2400" spc="-1" strike="noStrike">
                <a:solidFill>
                  <a:srgbClr val="050505"/>
                </a:solidFill>
                <a:latin typeface="Arial"/>
              </a:rPr>
              <a:t>；林前十五</a:t>
            </a:r>
            <a:r>
              <a:rPr b="0" lang="en-US" sz="2400" spc="-1" strike="noStrike">
                <a:solidFill>
                  <a:srgbClr val="050505"/>
                </a:solidFill>
                <a:latin typeface="Arial"/>
              </a:rPr>
              <a:t>6</a:t>
            </a:r>
            <a:r>
              <a:rPr b="0" lang="en-US" sz="2400" spc="-1" strike="noStrike">
                <a:solidFill>
                  <a:srgbClr val="050505"/>
                </a:solidFill>
                <a:latin typeface="Arial"/>
              </a:rPr>
              <a:t>、</a:t>
            </a:r>
            <a:r>
              <a:rPr b="0" lang="en-US" sz="2400" spc="-1" strike="noStrike">
                <a:solidFill>
                  <a:srgbClr val="050505"/>
                </a:solidFill>
                <a:latin typeface="Arial"/>
              </a:rPr>
              <a:t>20</a:t>
            </a:r>
            <a:r>
              <a:rPr b="0" lang="en-US" sz="2400" spc="-1" strike="noStrike">
                <a:solidFill>
                  <a:srgbClr val="050505"/>
                </a:solidFill>
                <a:latin typeface="Arial"/>
              </a:rPr>
              <a:t>、</a:t>
            </a:r>
            <a:r>
              <a:rPr b="0" lang="en-US" sz="2400" spc="-1" strike="noStrike">
                <a:solidFill>
                  <a:srgbClr val="050505"/>
                </a:solidFill>
                <a:latin typeface="Arial"/>
              </a:rPr>
              <a:t>51</a:t>
            </a:r>
            <a:r>
              <a:rPr b="0" lang="en-US" sz="2400" spc="-1" strike="noStrike">
                <a:solidFill>
                  <a:srgbClr val="050505"/>
                </a:solidFill>
                <a:latin typeface="Arial"/>
              </a:rPr>
              <a:t>；帖前四</a:t>
            </a:r>
            <a:r>
              <a:rPr b="0" lang="en-US" sz="2400" spc="-1" strike="noStrike">
                <a:solidFill>
                  <a:srgbClr val="050505"/>
                </a:solidFill>
                <a:latin typeface="Arial"/>
              </a:rPr>
              <a:t>13</a:t>
            </a:r>
            <a:r>
              <a:rPr b="0" lang="en-US" sz="2400" spc="-1" strike="noStrike">
                <a:solidFill>
                  <a:srgbClr val="050505"/>
                </a:solidFill>
                <a:latin typeface="Arial"/>
              </a:rPr>
              <a:t>～</a:t>
            </a:r>
            <a:r>
              <a:rPr b="0" lang="en-US" sz="2400" spc="-1" strike="noStrike">
                <a:solidFill>
                  <a:srgbClr val="050505"/>
                </a:solidFill>
                <a:latin typeface="Arial"/>
              </a:rPr>
              <a:t>15</a:t>
            </a:r>
            <a:r>
              <a:rPr b="0" lang="en-US" sz="2400" spc="-1" strike="noStrike">
                <a:solidFill>
                  <a:srgbClr val="050505"/>
                </a:solidFill>
                <a:latin typeface="Arial"/>
              </a:rPr>
              <a:t>；約十一</a:t>
            </a:r>
            <a:r>
              <a:rPr b="0" lang="en-US" sz="2400" spc="-1" strike="noStrike">
                <a:solidFill>
                  <a:srgbClr val="050505"/>
                </a:solidFill>
                <a:latin typeface="Arial"/>
              </a:rPr>
              <a:t>11</a:t>
            </a:r>
            <a:r>
              <a:rPr b="0" lang="en-US" sz="2400" spc="-1" strike="noStrike">
                <a:solidFill>
                  <a:srgbClr val="050505"/>
                </a:solidFill>
                <a:latin typeface="Arial"/>
              </a:rPr>
              <a:t>），用睡來表達死是真理的啟示，因為</a:t>
            </a:r>
            <a:r>
              <a:rPr b="0" lang="en-US" sz="2400" spc="-1" strike="noStrike">
                <a:solidFill>
                  <a:srgbClr val="ff0000"/>
                </a:solidFill>
                <a:latin typeface="Arial"/>
              </a:rPr>
              <a:t>睡了的人必定會醒過來</a:t>
            </a:r>
            <a:r>
              <a:rPr b="0" lang="en-US" sz="2400" spc="-1" strike="noStrike">
                <a:solidFill>
                  <a:srgbClr val="050505"/>
                </a:solidFill>
                <a:latin typeface="Arial"/>
              </a:rPr>
              <a:t>。這是指基督復臨時，信徒身體復活進入永恆而言。</a:t>
            </a:r>
            <a:endParaRPr b="0" lang="en-US" sz="2400" spc="-1" strike="noStrike">
              <a:solidFill>
                <a:srgbClr val="050505"/>
              </a:solidFill>
              <a:latin typeface="Arial"/>
            </a:endParaRPr>
          </a:p>
          <a:p>
            <a:pPr marL="432000" indent="-324000">
              <a:spcAft>
                <a:spcPts val="1060"/>
              </a:spcAft>
              <a:buClr>
                <a:srgbClr val="0066ff"/>
              </a:buClr>
              <a:buSzPct val="40000"/>
              <a:buFont typeface="Wingdings" charset="2"/>
              <a:buChar char=""/>
            </a:pPr>
            <a:r>
              <a:rPr b="0" lang="en-US" sz="2400" spc="-1" strike="noStrike">
                <a:solidFill>
                  <a:srgbClr val="050505"/>
                </a:solidFill>
                <a:latin typeface="Arial"/>
              </a:rPr>
              <a:t>在路加書財主的比喻中：財主在陰間而拉撒路在樂園裡，各有不同的遭遇。在這裡出現一個問題，就是樂園與陰間的距離，是否短到可以對話？</a:t>
            </a:r>
            <a:r>
              <a:rPr b="1" lang="en-US" sz="2400" spc="-1" strike="noStrike">
                <a:solidFill>
                  <a:srgbClr val="050505"/>
                </a:solidFill>
                <a:latin typeface="Arial"/>
              </a:rPr>
              <a:t>當然我們不能用物質界的時空觀念來量度靈界，因這是個奧祕。</a:t>
            </a:r>
            <a:r>
              <a:rPr b="0" lang="en-US" sz="2400" spc="-1" strike="noStrike">
                <a:solidFill>
                  <a:srgbClr val="050505"/>
                </a:solidFill>
                <a:latin typeface="Arial"/>
              </a:rPr>
              <a:t>(</a:t>
            </a:r>
            <a:r>
              <a:rPr b="0" lang="en-US" sz="2400" spc="-1" strike="noStrike">
                <a:solidFill>
                  <a:srgbClr val="050505"/>
                </a:solidFill>
                <a:latin typeface="Arial"/>
              </a:rPr>
              <a:t>看來還無法清楚明白的定義</a:t>
            </a:r>
            <a:r>
              <a:rPr b="0" lang="en-US" sz="2400" spc="-1" strike="noStrike">
                <a:solidFill>
                  <a:srgbClr val="050505"/>
                </a:solidFill>
                <a:latin typeface="Arial"/>
              </a:rPr>
              <a:t>陰間這個詞因它已牽涉到靈界</a:t>
            </a:r>
            <a:r>
              <a:rPr b="0" lang="en-US" sz="2400" spc="-1" strike="noStrike">
                <a:solidFill>
                  <a:srgbClr val="050505"/>
                </a:solidFill>
                <a:latin typeface="Arial"/>
              </a:rPr>
              <a:t>)</a:t>
            </a:r>
            <a:endParaRPr b="0" lang="en-US" sz="2400" spc="-1" strike="noStrike">
              <a:solidFill>
                <a:srgbClr val="050505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TextShape 1"/>
          <p:cNvSpPr txBox="1"/>
          <p:nvPr/>
        </p:nvSpPr>
        <p:spPr>
          <a:xfrm>
            <a:off x="1620000" y="216000"/>
            <a:ext cx="8100000" cy="9360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>
            <a:normAutofit/>
          </a:bodyPr>
          <a:p>
            <a:pPr algn="ctr"/>
            <a:r>
              <a:rPr b="1" lang="en-US" sz="3300" spc="-1" strike="noStrike">
                <a:solidFill>
                  <a:srgbClr val="050505"/>
                </a:solidFill>
                <a:latin typeface="Times New Roman"/>
              </a:rPr>
              <a:t>聖經對</a:t>
            </a:r>
            <a:r>
              <a:rPr b="1" lang="en-US" sz="3300" spc="-1" strike="noStrike">
                <a:solidFill>
                  <a:srgbClr val="050505"/>
                </a:solidFill>
                <a:latin typeface="Times New Roman"/>
              </a:rPr>
              <a:t>主耶穌死而</a:t>
            </a:r>
            <a:r>
              <a:rPr b="1" lang="en-US" sz="3300" spc="-1" strike="noStrike">
                <a:solidFill>
                  <a:srgbClr val="ff0000"/>
                </a:solidFill>
                <a:latin typeface="Times New Roman"/>
              </a:rPr>
              <a:t>復活</a:t>
            </a:r>
            <a:r>
              <a:rPr b="1" lang="en-US" sz="3300" spc="-1" strike="noStrike">
                <a:solidFill>
                  <a:srgbClr val="050505"/>
                </a:solidFill>
                <a:latin typeface="Times New Roman"/>
              </a:rPr>
              <a:t>的敘述與要件</a:t>
            </a:r>
            <a:endParaRPr b="0" lang="en-US" sz="3300" spc="-1" strike="noStrike">
              <a:solidFill>
                <a:srgbClr val="050505"/>
              </a:solidFill>
              <a:latin typeface="Times New Roman"/>
            </a:endParaRPr>
          </a:p>
        </p:txBody>
      </p:sp>
      <p:sp>
        <p:nvSpPr>
          <p:cNvPr id="118" name="TextShape 2"/>
          <p:cNvSpPr txBox="1"/>
          <p:nvPr/>
        </p:nvSpPr>
        <p:spPr>
          <a:xfrm>
            <a:off x="1620000" y="1368000"/>
            <a:ext cx="8100000" cy="37440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rmAutofit/>
          </a:bodyPr>
          <a:p>
            <a:pPr marL="432000" indent="-324000">
              <a:spcAft>
                <a:spcPts val="1060"/>
              </a:spcAft>
              <a:buClr>
                <a:srgbClr val="0066ff"/>
              </a:buClr>
              <a:buSzPct val="40000"/>
              <a:buFont typeface="Wingdings" charset="2"/>
              <a:buChar char=""/>
            </a:pPr>
            <a:r>
              <a:rPr b="0" lang="en-US" sz="2400" spc="-1" strike="noStrike">
                <a:solidFill>
                  <a:srgbClr val="050505"/>
                </a:solidFill>
                <a:latin typeface="Arial"/>
              </a:rPr>
              <a:t>1.</a:t>
            </a:r>
            <a:r>
              <a:rPr b="1" lang="en-US" sz="2400" spc="-1" strike="noStrike">
                <a:solidFill>
                  <a:srgbClr val="050505"/>
                </a:solidFill>
                <a:latin typeface="Arial"/>
              </a:rPr>
              <a:t>要有已死的事實與經歷</a:t>
            </a:r>
            <a:endParaRPr b="0" lang="en-US" sz="2400" spc="-1" strike="noStrike">
              <a:solidFill>
                <a:srgbClr val="050505"/>
              </a:solidFill>
              <a:latin typeface="Arial"/>
            </a:endParaRPr>
          </a:p>
          <a:p>
            <a:pPr marL="432000" indent="-324000">
              <a:spcAft>
                <a:spcPts val="1060"/>
              </a:spcAft>
              <a:buClr>
                <a:srgbClr val="0066ff"/>
              </a:buClr>
              <a:buSzPct val="40000"/>
              <a:buFont typeface="Wingdings" charset="2"/>
              <a:buChar char=""/>
            </a:pPr>
            <a:r>
              <a:rPr b="0" lang="en-US" sz="2400" spc="-1" strike="noStrike">
                <a:solidFill>
                  <a:srgbClr val="050505"/>
                </a:solidFill>
                <a:latin typeface="Arial"/>
              </a:rPr>
              <a:t>    </a:t>
            </a:r>
            <a:r>
              <a:rPr b="0" lang="en-US" sz="2400" spc="-1" strike="noStrike">
                <a:solidFill>
                  <a:srgbClr val="050505"/>
                </a:solidFill>
                <a:latin typeface="Arial"/>
              </a:rPr>
              <a:t>四福音書對耶穌死在十架上確定死亡有深刻的描述。</a:t>
            </a:r>
            <a:endParaRPr b="0" lang="en-US" sz="2400" spc="-1" strike="noStrike">
              <a:solidFill>
                <a:srgbClr val="050505"/>
              </a:solidFill>
              <a:latin typeface="Arial"/>
            </a:endParaRPr>
          </a:p>
          <a:p>
            <a:pPr marL="432000" indent="-324000">
              <a:spcAft>
                <a:spcPts val="1060"/>
              </a:spcAft>
              <a:buClr>
                <a:srgbClr val="0066ff"/>
              </a:buClr>
              <a:buSzPct val="40000"/>
              <a:buFont typeface="Wingdings" charset="2"/>
              <a:buChar char=""/>
            </a:pPr>
            <a:r>
              <a:rPr b="0" lang="en-US" sz="2400" spc="-1" strike="noStrike">
                <a:solidFill>
                  <a:srgbClr val="050505"/>
                </a:solidFill>
                <a:latin typeface="Arial"/>
              </a:rPr>
              <a:t>    </a:t>
            </a:r>
            <a:r>
              <a:rPr b="0" lang="en-US" sz="2400" spc="-1" strike="noStrike">
                <a:solidFill>
                  <a:srgbClr val="050505"/>
                </a:solidFill>
                <a:latin typeface="Arial"/>
              </a:rPr>
              <a:t>四福音書對耶穌被埋葬三天，亦有深刻的描述。</a:t>
            </a:r>
            <a:endParaRPr b="0" lang="en-US" sz="2400" spc="-1" strike="noStrike">
              <a:solidFill>
                <a:srgbClr val="050505"/>
              </a:solidFill>
              <a:latin typeface="Arial"/>
            </a:endParaRPr>
          </a:p>
          <a:p>
            <a:pPr marL="432000" indent="-324000">
              <a:spcAft>
                <a:spcPts val="1060"/>
              </a:spcAft>
              <a:buClr>
                <a:srgbClr val="0066ff"/>
              </a:buClr>
              <a:buSzPct val="40000"/>
              <a:buFont typeface="Wingdings" charset="2"/>
              <a:buChar char=""/>
            </a:pPr>
            <a:r>
              <a:rPr b="0" lang="en-US" sz="2400" spc="-1" strike="noStrike">
                <a:solidFill>
                  <a:srgbClr val="050505"/>
                </a:solidFill>
                <a:latin typeface="Arial"/>
              </a:rPr>
              <a:t>2. </a:t>
            </a:r>
            <a:r>
              <a:rPr b="1" lang="en-US" sz="2400" spc="-1" strike="noStrike">
                <a:solidFill>
                  <a:srgbClr val="050505"/>
                </a:solidFill>
                <a:latin typeface="Arial"/>
              </a:rPr>
              <a:t>復活的要件是勝過陰間的權柄</a:t>
            </a:r>
            <a:r>
              <a:rPr b="0" lang="en-US" sz="2400" spc="-1" strike="noStrike">
                <a:solidFill>
                  <a:srgbClr val="050505"/>
                </a:solidFill>
                <a:latin typeface="Arial"/>
              </a:rPr>
              <a:t>（權柄：原文是門），不再受陰間的轄制且掙脫了死亡的鎖鏈。</a:t>
            </a:r>
            <a:endParaRPr b="0" lang="en-US" sz="2400" spc="-1" strike="noStrike">
              <a:solidFill>
                <a:srgbClr val="050505"/>
              </a:solidFill>
              <a:latin typeface="Arial"/>
            </a:endParaRPr>
          </a:p>
          <a:p>
            <a:pPr marL="432000" indent="-324000">
              <a:spcAft>
                <a:spcPts val="1060"/>
              </a:spcAft>
              <a:buClr>
                <a:srgbClr val="0066ff"/>
              </a:buClr>
              <a:buSzPct val="40000"/>
              <a:buFont typeface="Wingdings" charset="2"/>
              <a:buChar char=""/>
            </a:pPr>
            <a:r>
              <a:rPr b="0" lang="en-US" sz="2400" spc="-1" strike="noStrike">
                <a:solidFill>
                  <a:srgbClr val="050505"/>
                </a:solidFill>
                <a:latin typeface="Arial"/>
              </a:rPr>
              <a:t>3. </a:t>
            </a:r>
            <a:r>
              <a:rPr b="1" lang="en-US" sz="2400" spc="-1" strike="noStrike">
                <a:solidFill>
                  <a:srgbClr val="050505"/>
                </a:solidFill>
                <a:latin typeface="Arial"/>
              </a:rPr>
              <a:t>有永活的生命不會再經歷肉身與靈魂的死亡</a:t>
            </a:r>
            <a:endParaRPr b="0" lang="en-US" sz="2400" spc="-1" strike="noStrike">
              <a:solidFill>
                <a:srgbClr val="050505"/>
              </a:solidFill>
              <a:latin typeface="Arial"/>
            </a:endParaRPr>
          </a:p>
          <a:p>
            <a:pPr marL="432000" indent="-324000">
              <a:spcAft>
                <a:spcPts val="1060"/>
              </a:spcAft>
              <a:buClr>
                <a:srgbClr val="0066ff"/>
              </a:buClr>
              <a:buSzPct val="40000"/>
              <a:buFont typeface="Wingdings" charset="2"/>
              <a:buChar char=""/>
            </a:pPr>
            <a:r>
              <a:rPr b="0" lang="en-US" sz="2400" spc="-1" strike="noStrike">
                <a:solidFill>
                  <a:srgbClr val="050505"/>
                </a:solidFill>
                <a:latin typeface="Arial"/>
              </a:rPr>
              <a:t>徒</a:t>
            </a:r>
            <a:r>
              <a:rPr b="0" lang="en-US" sz="2400" spc="-1" strike="noStrike">
                <a:solidFill>
                  <a:srgbClr val="050505"/>
                </a:solidFill>
                <a:latin typeface="Arial"/>
              </a:rPr>
              <a:t>2:31 </a:t>
            </a:r>
            <a:r>
              <a:rPr b="0" lang="en-US" sz="2400" spc="-1" strike="noStrike">
                <a:solidFill>
                  <a:srgbClr val="050505"/>
                </a:solidFill>
                <a:latin typeface="Arial"/>
              </a:rPr>
              <a:t>就預先看明這事，講論基督復活說：他的靈魂不撇在陰間；他的肉身也不見朽壞。</a:t>
            </a:r>
            <a:r>
              <a:rPr b="0" lang="en-US" sz="2400" spc="-1" strike="noStrike">
                <a:solidFill>
                  <a:srgbClr val="050505"/>
                </a:solidFill>
                <a:latin typeface="Arial"/>
              </a:rPr>
              <a:t> </a:t>
            </a:r>
            <a:endParaRPr b="0" lang="en-US" sz="2400" spc="-1" strike="noStrike">
              <a:solidFill>
                <a:srgbClr val="050505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TextShape 1"/>
          <p:cNvSpPr txBox="1"/>
          <p:nvPr/>
        </p:nvSpPr>
        <p:spPr>
          <a:xfrm>
            <a:off x="1656000" y="348840"/>
            <a:ext cx="8100000" cy="94716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>
            <a:normAutofit/>
          </a:bodyPr>
          <a:p>
            <a:pPr algn="ctr"/>
            <a:r>
              <a:rPr b="0" lang="en-US" sz="2400" spc="-1" strike="noStrike">
                <a:solidFill>
                  <a:srgbClr val="050505"/>
                </a:solidFill>
                <a:latin typeface="Times New Roman"/>
              </a:rPr>
              <a:t>羅</a:t>
            </a:r>
            <a:r>
              <a:rPr b="0" lang="en-US" sz="2400" spc="-1" strike="noStrike">
                <a:solidFill>
                  <a:srgbClr val="050505"/>
                </a:solidFill>
                <a:latin typeface="Times New Roman"/>
              </a:rPr>
              <a:t>10:6-7 </a:t>
            </a:r>
            <a:r>
              <a:rPr b="0" lang="en-US" sz="3300" spc="-1" strike="noStrike">
                <a:solidFill>
                  <a:srgbClr val="050505"/>
                </a:solidFill>
                <a:latin typeface="Times New Roman"/>
              </a:rPr>
              <a:t>惟有出於信心的義如此說：你不要心裡說：誰要升到天上去呢？就是要領下基督來；誰要</a:t>
            </a:r>
            <a:r>
              <a:rPr b="0" lang="en-US" sz="3300" spc="-1" strike="noStrike">
                <a:solidFill>
                  <a:srgbClr val="ff0000"/>
                </a:solidFill>
                <a:latin typeface="Times New Roman"/>
              </a:rPr>
              <a:t>下到陰間</a:t>
            </a:r>
            <a:r>
              <a:rPr b="0" lang="en-US" sz="3300" spc="-1" strike="noStrike">
                <a:solidFill>
                  <a:srgbClr val="050505"/>
                </a:solidFill>
                <a:latin typeface="Times New Roman"/>
              </a:rPr>
              <a:t>去呢？就是要領基督從死裡上來。</a:t>
            </a:r>
            <a:endParaRPr b="0" lang="en-US" sz="3300" spc="-1" strike="noStrike">
              <a:solidFill>
                <a:srgbClr val="050505"/>
              </a:solidFill>
              <a:latin typeface="Times New Roman"/>
            </a:endParaRPr>
          </a:p>
        </p:txBody>
      </p:sp>
      <p:sp>
        <p:nvSpPr>
          <p:cNvPr id="120" name="TextShape 2"/>
          <p:cNvSpPr txBox="1"/>
          <p:nvPr/>
        </p:nvSpPr>
        <p:spPr>
          <a:xfrm>
            <a:off x="1060920" y="1553040"/>
            <a:ext cx="8100000" cy="30722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rmAutofit/>
          </a:bodyPr>
          <a:p>
            <a:pPr marL="432000" indent="-324000">
              <a:spcAft>
                <a:spcPts val="1060"/>
              </a:spcAft>
              <a:buClr>
                <a:srgbClr val="0066ff"/>
              </a:buClr>
              <a:buSzPct val="40000"/>
              <a:buFont typeface="Wingdings" charset="2"/>
              <a:buChar char=""/>
            </a:pPr>
            <a:r>
              <a:rPr b="0" lang="en-US" sz="2400" spc="-1" strike="noStrike">
                <a:solidFill>
                  <a:srgbClr val="050505"/>
                </a:solidFill>
                <a:latin typeface="Arial"/>
              </a:rPr>
              <a:t>作者對</a:t>
            </a: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誰要下到陰間去呢</a:t>
            </a: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?</a:t>
            </a:r>
            <a:r>
              <a:rPr b="0" lang="en-US" sz="2400" spc="-1" strike="noStrike">
                <a:solidFill>
                  <a:srgbClr val="ff0000"/>
                </a:solidFill>
                <a:latin typeface="Arial"/>
              </a:rPr>
              <a:t>陰間解釋為深淵</a:t>
            </a:r>
            <a:r>
              <a:rPr b="0" lang="en-US" sz="2400" spc="-1" strike="noStrike">
                <a:solidFill>
                  <a:srgbClr val="050505"/>
                </a:solidFill>
                <a:latin typeface="Arial"/>
              </a:rPr>
              <a:t>，</a:t>
            </a: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並以深淵與天上作文字上的對比。</a:t>
            </a:r>
            <a:endParaRPr b="0" lang="en-US" sz="2400" spc="-1" strike="noStrike">
              <a:solidFill>
                <a:srgbClr val="050505"/>
              </a:solidFill>
              <a:latin typeface="Arial"/>
            </a:endParaRPr>
          </a:p>
          <a:p>
            <a:pPr marL="432000" indent="-324000">
              <a:spcAft>
                <a:spcPts val="1060"/>
              </a:spcAft>
              <a:buClr>
                <a:srgbClr val="0066ff"/>
              </a:buClr>
              <a:buSzPct val="40000"/>
              <a:buFont typeface="Wingdings" charset="2"/>
              <a:buChar char=""/>
            </a:pP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誰要到一個進不去的高處</a:t>
            </a: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(</a:t>
            </a: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天上</a:t>
            </a: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)</a:t>
            </a: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或</a:t>
            </a: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一個進不去的低處</a:t>
            </a: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(</a:t>
            </a: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深處或死亡之地</a:t>
            </a: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)</a:t>
            </a: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找基督呢</a:t>
            </a: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?</a:t>
            </a:r>
            <a:endParaRPr b="0" lang="en-US" sz="2400" spc="-1" strike="noStrike">
              <a:solidFill>
                <a:srgbClr val="050505"/>
              </a:solidFill>
              <a:latin typeface="Arial"/>
            </a:endParaRPr>
          </a:p>
          <a:p>
            <a:pPr marL="432000" indent="-324000">
              <a:spcAft>
                <a:spcPts val="1060"/>
              </a:spcAft>
              <a:buClr>
                <a:srgbClr val="0066ff"/>
              </a:buClr>
              <a:buSzPct val="40000"/>
              <a:buFont typeface="Wingdings" charset="2"/>
              <a:buChar char=""/>
            </a:pP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作者對此經文提出找不到肯定或否定下到陰間的看法。</a:t>
            </a:r>
            <a:endParaRPr b="0" lang="en-US" sz="2400" spc="-1" strike="noStrike">
              <a:solidFill>
                <a:srgbClr val="050505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extShape 1"/>
          <p:cNvSpPr txBox="1"/>
          <p:nvPr/>
        </p:nvSpPr>
        <p:spPr>
          <a:xfrm>
            <a:off x="1630440" y="-1437840"/>
            <a:ext cx="8100000" cy="9360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>
            <a:normAutofit/>
          </a:bodyPr>
          <a:p>
            <a:pPr algn="ctr"/>
            <a:endParaRPr b="0" lang="en-US" sz="3300" spc="-1" strike="noStrike">
              <a:solidFill>
                <a:srgbClr val="050505"/>
              </a:solidFill>
              <a:latin typeface="Times New Roman"/>
            </a:endParaRPr>
          </a:p>
        </p:txBody>
      </p:sp>
      <p:sp>
        <p:nvSpPr>
          <p:cNvPr id="49" name="TextShape 2"/>
          <p:cNvSpPr txBox="1"/>
          <p:nvPr/>
        </p:nvSpPr>
        <p:spPr>
          <a:xfrm>
            <a:off x="1567800" y="394560"/>
            <a:ext cx="8100000" cy="488052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rmAutofit/>
          </a:bodyPr>
          <a:p>
            <a:pPr marL="432000" indent="-324000">
              <a:spcAft>
                <a:spcPts val="1060"/>
              </a:spcAft>
              <a:buClr>
                <a:srgbClr val="0066ff"/>
              </a:buClr>
              <a:buSzPct val="40000"/>
              <a:buFont typeface="Wingdings" charset="2"/>
              <a:buChar char=""/>
            </a:pPr>
            <a:r>
              <a:rPr b="1" lang="en-US" sz="3200" spc="-1" strike="noStrike">
                <a:solidFill>
                  <a:srgbClr val="050505"/>
                </a:solidFill>
                <a:latin typeface="Arial"/>
              </a:rPr>
              <a:t>他雖然未行強暴，口中也沒有詭詐，人還使他與惡人同埋；誰知死的時候與財主同葬。</a:t>
            </a:r>
            <a:endParaRPr b="0" lang="en-US" sz="3200" spc="-1" strike="noStrike">
              <a:solidFill>
                <a:srgbClr val="050505"/>
              </a:solidFill>
              <a:latin typeface="Arial"/>
            </a:endParaRPr>
          </a:p>
          <a:p>
            <a:pPr marL="432000" indent="-324000">
              <a:spcAft>
                <a:spcPts val="1060"/>
              </a:spcAft>
              <a:buClr>
                <a:srgbClr val="0066ff"/>
              </a:buClr>
              <a:buSzPct val="40000"/>
              <a:buFont typeface="Wingdings" charset="2"/>
              <a:buChar char=""/>
            </a:pPr>
            <a:r>
              <a:rPr b="1" lang="en-US" sz="3200" spc="-1" strike="noStrike">
                <a:solidFill>
                  <a:srgbClr val="050505"/>
                </a:solidFill>
                <a:latin typeface="Arial"/>
              </a:rPr>
              <a:t>耶和華卻定意將他壓傷，使他受痛苦。耶和華以他為贖罪祭。他必看見後裔，並且延長年日。耶和華所喜悅的事必在他手中亨通。</a:t>
            </a:r>
            <a:endParaRPr b="0" lang="en-US" sz="3200" spc="-1" strike="noStrike">
              <a:solidFill>
                <a:srgbClr val="050505"/>
              </a:solidFill>
              <a:latin typeface="Arial"/>
            </a:endParaRPr>
          </a:p>
          <a:p>
            <a:pPr marL="432000" indent="-324000">
              <a:spcAft>
                <a:spcPts val="1060"/>
              </a:spcAft>
              <a:buClr>
                <a:srgbClr val="0066ff"/>
              </a:buClr>
              <a:buSzPct val="40000"/>
              <a:buFont typeface="Wingdings" charset="2"/>
              <a:buChar char=""/>
            </a:pPr>
            <a:r>
              <a:rPr b="1" lang="en-US" sz="3200" spc="-1" strike="noStrike">
                <a:solidFill>
                  <a:srgbClr val="050505"/>
                </a:solidFill>
                <a:latin typeface="Arial"/>
              </a:rPr>
              <a:t>他必看見自己勞苦的功效，便心滿意足。有許多人因認識我的義僕得稱為義；並且他要擔當他們的罪孽。</a:t>
            </a:r>
            <a:endParaRPr b="0" lang="en-US" sz="3200" spc="-1" strike="noStrike">
              <a:solidFill>
                <a:srgbClr val="050505"/>
              </a:solidFill>
              <a:latin typeface="Arial"/>
            </a:endParaRPr>
          </a:p>
          <a:p>
            <a:pPr marL="432000" indent="-324000">
              <a:spcAft>
                <a:spcPts val="1060"/>
              </a:spcAft>
              <a:buClr>
                <a:srgbClr val="0066ff"/>
              </a:buClr>
              <a:buSzPct val="40000"/>
              <a:buFont typeface="Wingdings" charset="2"/>
              <a:buChar char=""/>
            </a:pPr>
            <a:r>
              <a:rPr b="1" lang="en-US" sz="3200" spc="-1" strike="noStrike">
                <a:solidFill>
                  <a:srgbClr val="050505"/>
                </a:solidFill>
                <a:latin typeface="Arial"/>
              </a:rPr>
              <a:t>所以，我要使他與位大的同分，與強盛的均分擄物。因為他將命傾倒，以致於死；他也被列在罪犯之中。他卻擔當多人的罪，又為罪犯代求。</a:t>
            </a:r>
            <a:endParaRPr b="0" lang="en-US" sz="3200" spc="-1" strike="noStrike">
              <a:solidFill>
                <a:srgbClr val="050505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TextShape 1"/>
          <p:cNvSpPr txBox="1"/>
          <p:nvPr/>
        </p:nvSpPr>
        <p:spPr>
          <a:xfrm>
            <a:off x="1620000" y="216000"/>
            <a:ext cx="8100000" cy="9360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>
            <a:normAutofit/>
          </a:bodyPr>
          <a:p>
            <a:pPr algn="ctr"/>
            <a:r>
              <a:rPr b="0" lang="en-US" sz="2400" spc="-1" strike="noStrike">
                <a:solidFill>
                  <a:srgbClr val="050505"/>
                </a:solidFill>
                <a:latin typeface="Arial"/>
              </a:rPr>
              <a:t>弗</a:t>
            </a:r>
            <a:r>
              <a:rPr b="0" lang="en-US" sz="2400" spc="-1" strike="noStrike">
                <a:solidFill>
                  <a:srgbClr val="050505"/>
                </a:solidFill>
                <a:latin typeface="Arial"/>
              </a:rPr>
              <a:t>4:9-10 </a:t>
            </a:r>
            <a:r>
              <a:rPr b="0" lang="en-US" sz="3300" spc="-1" strike="noStrike">
                <a:solidFill>
                  <a:srgbClr val="050505"/>
                </a:solidFill>
                <a:latin typeface="Times New Roman"/>
              </a:rPr>
              <a:t>既說升上，豈不是先降在</a:t>
            </a:r>
            <a:r>
              <a:rPr b="0" lang="en-US" sz="3300" spc="-1" strike="noStrike">
                <a:solidFill>
                  <a:srgbClr val="ff0000"/>
                </a:solidFill>
                <a:latin typeface="Times New Roman"/>
              </a:rPr>
              <a:t>地下</a:t>
            </a:r>
            <a:r>
              <a:rPr b="0" lang="en-US" sz="3300" spc="-1" strike="noStrike">
                <a:solidFill>
                  <a:srgbClr val="050505"/>
                </a:solidFill>
                <a:latin typeface="Times New Roman"/>
              </a:rPr>
              <a:t>嗎？那降下的，就是遠升諸天之上要充滿萬有的。</a:t>
            </a:r>
            <a:endParaRPr b="0" lang="en-US" sz="3300" spc="-1" strike="noStrike">
              <a:solidFill>
                <a:srgbClr val="050505"/>
              </a:solidFill>
              <a:latin typeface="Times New Roman"/>
            </a:endParaRPr>
          </a:p>
        </p:txBody>
      </p:sp>
      <p:sp>
        <p:nvSpPr>
          <p:cNvPr id="122" name="TextShape 2"/>
          <p:cNvSpPr txBox="1"/>
          <p:nvPr/>
        </p:nvSpPr>
        <p:spPr>
          <a:xfrm>
            <a:off x="1620000" y="1368000"/>
            <a:ext cx="8100000" cy="36000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rmAutofit/>
          </a:bodyPr>
          <a:p>
            <a:pPr marL="432000" indent="-324000">
              <a:spcAft>
                <a:spcPts val="1060"/>
              </a:spcAft>
              <a:buClr>
                <a:srgbClr val="0066ff"/>
              </a:buClr>
              <a:buSzPct val="40000"/>
              <a:buFont typeface="Wingdings" charset="2"/>
              <a:buChar char=""/>
            </a:pPr>
            <a:r>
              <a:rPr b="0" lang="en-US" sz="2400" spc="-1" strike="noStrike">
                <a:solidFill>
                  <a:srgbClr val="050505"/>
                </a:solidFill>
                <a:latin typeface="Arial"/>
              </a:rPr>
              <a:t>作者對</a:t>
            </a:r>
            <a:r>
              <a:rPr b="0" lang="en-US" sz="2400" spc="-1" strike="noStrike">
                <a:solidFill>
                  <a:srgbClr val="ff0000"/>
                </a:solidFill>
                <a:latin typeface="Arial"/>
              </a:rPr>
              <a:t>地下解釋為較低微的領域</a:t>
            </a: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(</a:t>
            </a: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即地上</a:t>
            </a: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)</a:t>
            </a: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。</a:t>
            </a:r>
            <a:endParaRPr b="0" lang="en-US" sz="2400" spc="-1" strike="noStrike">
              <a:solidFill>
                <a:srgbClr val="050505"/>
              </a:solidFill>
              <a:latin typeface="Arial"/>
            </a:endParaRPr>
          </a:p>
          <a:p>
            <a:pPr marL="432000" indent="-324000">
              <a:spcAft>
                <a:spcPts val="1060"/>
              </a:spcAft>
              <a:buClr>
                <a:srgbClr val="0066ff"/>
              </a:buClr>
              <a:buSzPct val="40000"/>
              <a:buFont typeface="Wingdings" charset="2"/>
              <a:buChar char=""/>
            </a:pP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升到天上的基督</a:t>
            </a: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(</a:t>
            </a: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祂的升天</a:t>
            </a: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)</a:t>
            </a:r>
            <a:r>
              <a:rPr b="0" lang="en-US" sz="2400" spc="-1" strike="noStrike">
                <a:solidFill>
                  <a:srgbClr val="050505"/>
                </a:solidFill>
                <a:latin typeface="Arial"/>
              </a:rPr>
              <a:t>，</a:t>
            </a: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就是早先從天上下來的同一位</a:t>
            </a: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。</a:t>
            </a:r>
            <a:endParaRPr b="0" lang="en-US" sz="2400" spc="-1" strike="noStrike">
              <a:solidFill>
                <a:srgbClr val="050505"/>
              </a:solidFill>
              <a:latin typeface="Arial"/>
            </a:endParaRPr>
          </a:p>
          <a:p>
            <a:pPr marL="432000" indent="-324000">
              <a:spcAft>
                <a:spcPts val="1060"/>
              </a:spcAft>
              <a:buClr>
                <a:srgbClr val="0066ff"/>
              </a:buClr>
              <a:buSzPct val="40000"/>
              <a:buFont typeface="Wingdings" charset="2"/>
              <a:buChar char=""/>
            </a:pPr>
            <a:r>
              <a:rPr b="0" lang="en-US" sz="2400" spc="-1" strike="noStrike">
                <a:solidFill>
                  <a:srgbClr val="050505"/>
                </a:solidFill>
                <a:latin typeface="Arial"/>
              </a:rPr>
              <a:t>作者對此經文提出從天而降已經發生過了，當然就是基督降世為人之時，所以這一節說的是道成肉身，並不是</a:t>
            </a:r>
            <a:r>
              <a:rPr b="0" lang="en-US" sz="2400" spc="-1" strike="noStrike">
                <a:solidFill>
                  <a:srgbClr val="ff0000"/>
                </a:solidFill>
                <a:latin typeface="Arial"/>
              </a:rPr>
              <a:t>下到陰間。</a:t>
            </a:r>
            <a:endParaRPr b="0" lang="en-US" sz="2400" spc="-1" strike="noStrike">
              <a:solidFill>
                <a:srgbClr val="050505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TextShape 1"/>
          <p:cNvSpPr txBox="1"/>
          <p:nvPr/>
        </p:nvSpPr>
        <p:spPr>
          <a:xfrm>
            <a:off x="1620000" y="0"/>
            <a:ext cx="8100000" cy="155628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>
            <a:normAutofit/>
          </a:bodyPr>
          <a:p>
            <a:pPr algn="ctr"/>
            <a:br/>
            <a:br/>
            <a:r>
              <a:rPr b="0" lang="en-US" sz="2000" spc="-1" strike="noStrike">
                <a:solidFill>
                  <a:srgbClr val="050505"/>
                </a:solidFill>
                <a:latin typeface="Arial"/>
              </a:rPr>
              <a:t>彼前</a:t>
            </a:r>
            <a:r>
              <a:rPr b="0" lang="en-US" sz="2000" spc="-1" strike="noStrike">
                <a:solidFill>
                  <a:srgbClr val="050505"/>
                </a:solidFill>
                <a:latin typeface="Arial"/>
              </a:rPr>
              <a:t>3:18-20 </a:t>
            </a:r>
            <a:r>
              <a:rPr b="0" lang="en-US" sz="2000" spc="-1" strike="noStrike">
                <a:solidFill>
                  <a:srgbClr val="050505"/>
                </a:solidFill>
                <a:latin typeface="Arial"/>
              </a:rPr>
              <a:t>因基督也曾一次為罪受苦，就是義的代替不義的，為要引我們到神面前。按著肉體說，他被治死；按著靈性說，他復活了。他藉這靈曾去傳道給那些在監獄裡的靈聽，就是那從前在挪亞預備方舟、神容忍等待的時候，不信從的人。</a:t>
            </a:r>
            <a:endParaRPr b="0" lang="en-US" sz="2000" spc="-1" strike="noStrike">
              <a:solidFill>
                <a:srgbClr val="050505"/>
              </a:solidFill>
              <a:latin typeface="Times New Roman"/>
            </a:endParaRPr>
          </a:p>
        </p:txBody>
      </p:sp>
      <p:sp>
        <p:nvSpPr>
          <p:cNvPr id="124" name="TextShape 2"/>
          <p:cNvSpPr txBox="1"/>
          <p:nvPr/>
        </p:nvSpPr>
        <p:spPr>
          <a:xfrm>
            <a:off x="1620000" y="1751760"/>
            <a:ext cx="8100000" cy="35762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rmAutofit/>
          </a:bodyPr>
          <a:p>
            <a:pPr marL="432000" indent="-324000">
              <a:spcAft>
                <a:spcPts val="1060"/>
              </a:spcAft>
              <a:buClr>
                <a:srgbClr val="0066ff"/>
              </a:buClr>
              <a:buSzPct val="40000"/>
              <a:buFont typeface="Wingdings" charset="2"/>
              <a:buChar char=""/>
            </a:pPr>
            <a:r>
              <a:rPr b="0" lang="en-US" sz="2400" spc="-1" strike="noStrike">
                <a:solidFill>
                  <a:srgbClr val="050505"/>
                </a:solidFill>
                <a:latin typeface="Arial"/>
              </a:rPr>
              <a:t>作者提出幾個對此經文的看法供參考</a:t>
            </a:r>
            <a:endParaRPr b="0" lang="en-US" sz="2400" spc="-1" strike="noStrike">
              <a:solidFill>
                <a:srgbClr val="050505"/>
              </a:solidFill>
              <a:latin typeface="Arial"/>
            </a:endParaRPr>
          </a:p>
          <a:p>
            <a:pPr marL="432000" indent="-324000">
              <a:spcAft>
                <a:spcPts val="1060"/>
              </a:spcAft>
              <a:buClr>
                <a:srgbClr val="0066ff"/>
              </a:buClr>
              <a:buSzPct val="40000"/>
              <a:buFont typeface="Wingdings" charset="2"/>
              <a:buChar char=""/>
            </a:pPr>
            <a:r>
              <a:rPr b="0" lang="en-US" sz="2400" spc="-1" strike="noStrike">
                <a:solidFill>
                  <a:srgbClr val="050505"/>
                </a:solidFill>
                <a:latin typeface="Arial"/>
              </a:rPr>
              <a:t>1.</a:t>
            </a:r>
            <a:r>
              <a:rPr b="0" lang="en-US" sz="2400" spc="-1" strike="noStrike">
                <a:solidFill>
                  <a:srgbClr val="050505"/>
                </a:solidFill>
                <a:latin typeface="Arial"/>
              </a:rPr>
              <a:t>這是指基督在陰間講道嗎</a:t>
            </a:r>
            <a:r>
              <a:rPr b="0" lang="en-US" sz="2400" spc="-1" strike="noStrike">
                <a:solidFill>
                  <a:srgbClr val="050505"/>
                </a:solidFill>
                <a:latin typeface="Arial"/>
              </a:rPr>
              <a:t>?(</a:t>
            </a:r>
            <a:r>
              <a:rPr b="0" lang="en-US" sz="2400" spc="-1" strike="noStrike">
                <a:solidFill>
                  <a:srgbClr val="050505"/>
                </a:solidFill>
                <a:latin typeface="Arial"/>
              </a:rPr>
              <a:t>有第二次機會</a:t>
            </a:r>
            <a:r>
              <a:rPr b="0" lang="en-US" sz="2400" spc="-1" strike="noStrike">
                <a:solidFill>
                  <a:srgbClr val="050505"/>
                </a:solidFill>
                <a:latin typeface="Arial"/>
              </a:rPr>
              <a:t>)</a:t>
            </a:r>
            <a:endParaRPr b="0" lang="en-US" sz="2400" spc="-1" strike="noStrike">
              <a:solidFill>
                <a:srgbClr val="050505"/>
              </a:solidFill>
              <a:latin typeface="Arial"/>
            </a:endParaRPr>
          </a:p>
          <a:p>
            <a:pPr marL="432000" indent="-324000">
              <a:spcAft>
                <a:spcPts val="1060"/>
              </a:spcAft>
              <a:buClr>
                <a:srgbClr val="0066ff"/>
              </a:buClr>
              <a:buSzPct val="40000"/>
              <a:buFont typeface="Wingdings" charset="2"/>
              <a:buChar char=""/>
            </a:pPr>
            <a:r>
              <a:rPr b="0" lang="en-US" sz="2400" spc="-1" strike="noStrike">
                <a:solidFill>
                  <a:srgbClr val="050505"/>
                </a:solidFill>
                <a:latin typeface="Arial"/>
              </a:rPr>
              <a:t>2.</a:t>
            </a:r>
            <a:r>
              <a:rPr b="0" lang="en-US" sz="2400" spc="-1" strike="noStrike">
                <a:solidFill>
                  <a:srgbClr val="050505"/>
                </a:solidFill>
                <a:latin typeface="Arial"/>
              </a:rPr>
              <a:t>這是指基督向墮落的天使傳道嗎</a:t>
            </a:r>
            <a:r>
              <a:rPr b="0" lang="en-US" sz="2400" spc="-1" strike="noStrike">
                <a:solidFill>
                  <a:srgbClr val="050505"/>
                </a:solidFill>
                <a:latin typeface="Arial"/>
              </a:rPr>
              <a:t>?(</a:t>
            </a:r>
            <a:r>
              <a:rPr b="0" lang="en-US" sz="2400" spc="-1" strike="noStrike">
                <a:solidFill>
                  <a:srgbClr val="050505"/>
                </a:solidFill>
                <a:latin typeface="Arial"/>
              </a:rPr>
              <a:t>神的救贖對象</a:t>
            </a:r>
            <a:r>
              <a:rPr b="0" lang="en-US" sz="2400" spc="-1" strike="noStrike">
                <a:solidFill>
                  <a:srgbClr val="050505"/>
                </a:solidFill>
                <a:latin typeface="Arial"/>
              </a:rPr>
              <a:t>)</a:t>
            </a:r>
            <a:endParaRPr b="0" lang="en-US" sz="2400" spc="-1" strike="noStrike">
              <a:solidFill>
                <a:srgbClr val="050505"/>
              </a:solidFill>
              <a:latin typeface="Arial"/>
            </a:endParaRPr>
          </a:p>
          <a:p>
            <a:pPr marL="432000" indent="-324000">
              <a:spcAft>
                <a:spcPts val="1060"/>
              </a:spcAft>
              <a:buClr>
                <a:srgbClr val="0066ff"/>
              </a:buClr>
              <a:buSzPct val="40000"/>
              <a:buFont typeface="Wingdings" charset="2"/>
              <a:buChar char=""/>
            </a:pPr>
            <a:r>
              <a:rPr b="0" lang="en-US" sz="2400" spc="-1" strike="noStrike">
                <a:solidFill>
                  <a:srgbClr val="050505"/>
                </a:solidFill>
                <a:latin typeface="Arial"/>
              </a:rPr>
              <a:t>3.</a:t>
            </a:r>
            <a:r>
              <a:rPr b="0" lang="en-US" sz="2400" spc="-1" strike="noStrike">
                <a:solidFill>
                  <a:srgbClr val="050505"/>
                </a:solidFill>
                <a:latin typeface="Arial"/>
              </a:rPr>
              <a:t>這是指基督向舊約時代聖徒宣告釋放嗎</a:t>
            </a:r>
            <a:r>
              <a:rPr b="0" lang="en-US" sz="2400" spc="-1" strike="noStrike">
                <a:solidFill>
                  <a:srgbClr val="050505"/>
                </a:solidFill>
                <a:latin typeface="Arial"/>
              </a:rPr>
              <a:t>?(</a:t>
            </a:r>
            <a:r>
              <a:rPr b="0" lang="en-US" sz="2400" spc="-1" strike="noStrike">
                <a:solidFill>
                  <a:srgbClr val="050505"/>
                </a:solidFill>
                <a:latin typeface="Arial"/>
              </a:rPr>
              <a:t>因沒趕上</a:t>
            </a:r>
            <a:r>
              <a:rPr b="0" lang="en-US" sz="2400" spc="-1" strike="noStrike">
                <a:solidFill>
                  <a:srgbClr val="050505"/>
                </a:solidFill>
                <a:latin typeface="Arial"/>
              </a:rPr>
              <a:t>)</a:t>
            </a:r>
            <a:endParaRPr b="0" lang="en-US" sz="2400" spc="-1" strike="noStrike">
              <a:solidFill>
                <a:srgbClr val="050505"/>
              </a:solidFill>
              <a:latin typeface="Arial"/>
            </a:endParaRPr>
          </a:p>
          <a:p>
            <a:pPr marL="432000" indent="-324000">
              <a:spcAft>
                <a:spcPts val="1060"/>
              </a:spcAft>
              <a:buClr>
                <a:srgbClr val="0066ff"/>
              </a:buClr>
              <a:buSzPct val="40000"/>
              <a:buFont typeface="Wingdings" charset="2"/>
              <a:buChar char=""/>
            </a:pPr>
            <a:r>
              <a:rPr b="0" lang="en-US" sz="2400" spc="-1" strike="noStrike">
                <a:solidFill>
                  <a:srgbClr val="050505"/>
                </a:solidFill>
                <a:latin typeface="Arial"/>
              </a:rPr>
              <a:t>4.</a:t>
            </a:r>
            <a:r>
              <a:rPr b="0" lang="en-US" sz="2400" spc="-1" strike="noStrike">
                <a:solidFill>
                  <a:srgbClr val="050505"/>
                </a:solidFill>
                <a:latin typeface="Arial"/>
              </a:rPr>
              <a:t>作者提出他的解釋</a:t>
            </a:r>
            <a:endParaRPr b="0" lang="en-US" sz="2400" spc="-1" strike="noStrike">
              <a:solidFill>
                <a:srgbClr val="050505"/>
              </a:solidFill>
              <a:latin typeface="Arial"/>
            </a:endParaRPr>
          </a:p>
          <a:p>
            <a:pPr marL="432000" indent="-324000">
              <a:spcAft>
                <a:spcPts val="1060"/>
              </a:spcAft>
              <a:buClr>
                <a:srgbClr val="0066ff"/>
              </a:buClr>
              <a:buSzPct val="40000"/>
              <a:buFont typeface="Wingdings" charset="2"/>
              <a:buChar char=""/>
            </a:pPr>
            <a:r>
              <a:rPr b="0" lang="en-US" sz="2400" spc="-1" strike="noStrike">
                <a:solidFill>
                  <a:srgbClr val="050505"/>
                </a:solidFill>
                <a:latin typeface="Arial"/>
              </a:rPr>
              <a:t>這段經文不是指基督在祂死後與復活之前所做的事</a:t>
            </a:r>
            <a:r>
              <a:rPr b="0" lang="en-US" sz="2000" spc="-1" strike="noStrike">
                <a:solidFill>
                  <a:srgbClr val="050505"/>
                </a:solidFill>
                <a:latin typeface="Arial"/>
              </a:rPr>
              <a:t>，</a:t>
            </a:r>
            <a:r>
              <a:rPr b="0" lang="en-US" sz="2400" spc="-1" strike="noStrike">
                <a:solidFill>
                  <a:srgbClr val="050505"/>
                </a:solidFill>
                <a:latin typeface="Arial"/>
              </a:rPr>
              <a:t>而是</a:t>
            </a:r>
            <a:r>
              <a:rPr b="0" lang="en-US" sz="2400" spc="-1" strike="noStrike">
                <a:solidFill>
                  <a:srgbClr val="ff0000"/>
                </a:solidFill>
                <a:latin typeface="Arial"/>
              </a:rPr>
              <a:t>祂在挪亞的時候</a:t>
            </a:r>
            <a:r>
              <a:rPr b="0" lang="en-US" sz="2400" spc="-1" strike="noStrike">
                <a:solidFill>
                  <a:srgbClr val="050505"/>
                </a:solidFill>
                <a:latin typeface="Arial"/>
              </a:rPr>
              <a:t>(</a:t>
            </a:r>
            <a:r>
              <a:rPr b="0" lang="en-US" sz="2400" spc="-1" strike="noStrike">
                <a:solidFill>
                  <a:srgbClr val="050505"/>
                </a:solidFill>
                <a:latin typeface="Arial"/>
              </a:rPr>
              <a:t>在屬靈境界的實存裡</a:t>
            </a:r>
            <a:r>
              <a:rPr b="0" lang="en-US" sz="2400" spc="-1" strike="noStrike">
                <a:solidFill>
                  <a:srgbClr val="050505"/>
                </a:solidFill>
                <a:latin typeface="Arial"/>
              </a:rPr>
              <a:t>)</a:t>
            </a:r>
            <a:r>
              <a:rPr b="0" lang="en-US" sz="2000" spc="-1" strike="noStrike">
                <a:solidFill>
                  <a:srgbClr val="050505"/>
                </a:solidFill>
                <a:latin typeface="Arial"/>
              </a:rPr>
              <a:t>，</a:t>
            </a:r>
            <a:r>
              <a:rPr b="0" lang="en-US" sz="2400" spc="-1" strike="noStrike">
                <a:solidFill>
                  <a:srgbClr val="050505"/>
                </a:solidFill>
                <a:latin typeface="Arial"/>
              </a:rPr>
              <a:t>挪亞造方舟時</a:t>
            </a:r>
            <a:r>
              <a:rPr b="0" lang="en-US" sz="2000" spc="-1" strike="noStrike">
                <a:solidFill>
                  <a:srgbClr val="050505"/>
                </a:solidFill>
                <a:latin typeface="Arial"/>
              </a:rPr>
              <a:t>，</a:t>
            </a:r>
            <a:r>
              <a:rPr b="0" lang="en-US" sz="2400" spc="-1" strike="noStrike">
                <a:solidFill>
                  <a:srgbClr val="050505"/>
                </a:solidFill>
                <a:latin typeface="Arial"/>
              </a:rPr>
              <a:t>基督在靈裡曾透過挪亞向他周圍敵對而不信的人傳道</a:t>
            </a:r>
            <a:r>
              <a:rPr b="0" lang="en-US" sz="2000" spc="-1" strike="noStrike">
                <a:solidFill>
                  <a:srgbClr val="050505"/>
                </a:solidFill>
                <a:latin typeface="Arial"/>
              </a:rPr>
              <a:t>。</a:t>
            </a:r>
            <a:endParaRPr b="0" lang="en-US" sz="2000" spc="-1" strike="noStrike">
              <a:solidFill>
                <a:srgbClr val="050505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TextShape 1"/>
          <p:cNvSpPr txBox="1"/>
          <p:nvPr/>
        </p:nvSpPr>
        <p:spPr>
          <a:xfrm>
            <a:off x="1620000" y="216000"/>
            <a:ext cx="8100000" cy="9360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>
            <a:normAutofit/>
          </a:bodyPr>
          <a:p>
            <a:pPr algn="ctr"/>
            <a:r>
              <a:rPr b="0" lang="en-US" sz="2400" spc="-1" strike="noStrike">
                <a:solidFill>
                  <a:srgbClr val="050505"/>
                </a:solidFill>
                <a:latin typeface="Arial"/>
              </a:rPr>
              <a:t>彼前</a:t>
            </a:r>
            <a:r>
              <a:rPr b="0" lang="en-US" sz="2400" spc="-1" strike="noStrike">
                <a:solidFill>
                  <a:srgbClr val="050505"/>
                </a:solidFill>
                <a:latin typeface="Arial"/>
              </a:rPr>
              <a:t>4:6 </a:t>
            </a:r>
            <a:r>
              <a:rPr b="0" lang="en-US" sz="2400" spc="-1" strike="noStrike">
                <a:solidFill>
                  <a:srgbClr val="050505"/>
                </a:solidFill>
                <a:latin typeface="Arial"/>
              </a:rPr>
              <a:t>為此，就是</a:t>
            </a:r>
            <a:r>
              <a:rPr b="0" lang="en-US" sz="2400" spc="-1" strike="noStrike">
                <a:solidFill>
                  <a:srgbClr val="ff0000"/>
                </a:solidFill>
                <a:latin typeface="Arial"/>
              </a:rPr>
              <a:t>死人</a:t>
            </a:r>
            <a:r>
              <a:rPr b="0" lang="en-US" sz="2400" spc="-1" strike="noStrike">
                <a:solidFill>
                  <a:srgbClr val="050505"/>
                </a:solidFill>
                <a:latin typeface="Arial"/>
              </a:rPr>
              <a:t>也曾有福音傳給他們，要叫他們的肉體按著人受審判，他們的靈性卻靠神活著。</a:t>
            </a:r>
            <a:endParaRPr b="0" lang="en-US" sz="2400" spc="-1" strike="noStrike">
              <a:solidFill>
                <a:srgbClr val="050505"/>
              </a:solidFill>
              <a:latin typeface="Times New Roman"/>
            </a:endParaRPr>
          </a:p>
        </p:txBody>
      </p:sp>
      <p:sp>
        <p:nvSpPr>
          <p:cNvPr id="126" name="TextShape 2"/>
          <p:cNvSpPr txBox="1"/>
          <p:nvPr/>
        </p:nvSpPr>
        <p:spPr>
          <a:xfrm>
            <a:off x="1577880" y="1451880"/>
            <a:ext cx="8100000" cy="337212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rmAutofit/>
          </a:bodyPr>
          <a:p>
            <a:pPr marL="432000" indent="-324000">
              <a:spcAft>
                <a:spcPts val="1060"/>
              </a:spcAft>
              <a:buClr>
                <a:srgbClr val="0066ff"/>
              </a:buClr>
              <a:buSzPct val="40000"/>
              <a:buFont typeface="Wingdings" charset="2"/>
              <a:buChar char=""/>
            </a:pPr>
            <a:r>
              <a:rPr b="0" lang="en-US" sz="2400" spc="-1" strike="noStrike">
                <a:solidFill>
                  <a:srgbClr val="050505"/>
                </a:solidFill>
                <a:latin typeface="Arial"/>
              </a:rPr>
              <a:t>作者提出如果指的是基督曾下到陰間傳福音給那些已死的人聽呢</a:t>
            </a:r>
            <a:r>
              <a:rPr b="0" lang="en-US" sz="2400" spc="-1" strike="noStrike">
                <a:solidFill>
                  <a:srgbClr val="050505"/>
                </a:solidFill>
                <a:latin typeface="Arial"/>
              </a:rPr>
              <a:t>?</a:t>
            </a:r>
            <a:r>
              <a:rPr b="0" lang="en-US" sz="2400" spc="-1" strike="noStrike">
                <a:solidFill>
                  <a:srgbClr val="050505"/>
                </a:solidFill>
                <a:latin typeface="Arial"/>
              </a:rPr>
              <a:t>那就是死後有第二次得救機會的經文</a:t>
            </a:r>
            <a:r>
              <a:rPr b="0" lang="en-US" sz="2400" spc="-1" strike="noStrike">
                <a:solidFill>
                  <a:srgbClr val="050505"/>
                </a:solidFill>
                <a:latin typeface="Arial"/>
              </a:rPr>
              <a:t>。</a:t>
            </a:r>
            <a:endParaRPr b="0" lang="en-US" sz="2400" spc="-1" strike="noStrike">
              <a:solidFill>
                <a:srgbClr val="050505"/>
              </a:solidFill>
              <a:latin typeface="Arial"/>
            </a:endParaRPr>
          </a:p>
          <a:p>
            <a:pPr marL="432000" indent="-324000">
              <a:spcAft>
                <a:spcPts val="1060"/>
              </a:spcAft>
              <a:buClr>
                <a:srgbClr val="0066ff"/>
              </a:buClr>
              <a:buSzPct val="40000"/>
              <a:buFont typeface="Wingdings" charset="2"/>
              <a:buChar char=""/>
            </a:pPr>
            <a:r>
              <a:rPr b="0" lang="en-US" sz="2400" spc="-1" strike="noStrike">
                <a:solidFill>
                  <a:srgbClr val="050505"/>
                </a:solidFill>
                <a:latin typeface="Arial"/>
              </a:rPr>
              <a:t>所以作者認為</a:t>
            </a:r>
            <a:r>
              <a:rPr b="0" lang="en-US" sz="2400" spc="-1" strike="noStrike">
                <a:solidFill>
                  <a:srgbClr val="ff0000"/>
                </a:solidFill>
                <a:latin typeface="Arial"/>
              </a:rPr>
              <a:t>死人是指已經死了的人，但福音傳給他們的時候它們是還活在世上的。</a:t>
            </a:r>
            <a:endParaRPr b="0" lang="en-US" sz="2400" spc="-1" strike="noStrike">
              <a:solidFill>
                <a:srgbClr val="050505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TextShape 1"/>
          <p:cNvSpPr txBox="1"/>
          <p:nvPr/>
        </p:nvSpPr>
        <p:spPr>
          <a:xfrm>
            <a:off x="1620000" y="216000"/>
            <a:ext cx="8100000" cy="9360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>
            <a:normAutofit/>
          </a:bodyPr>
          <a:p>
            <a:pPr algn="ctr"/>
            <a:r>
              <a:rPr b="0" lang="en-US" sz="3300" spc="-1" strike="noStrike">
                <a:solidFill>
                  <a:srgbClr val="050505"/>
                </a:solidFill>
                <a:latin typeface="Times New Roman"/>
              </a:rPr>
              <a:t>徒</a:t>
            </a:r>
            <a:r>
              <a:rPr b="0" lang="en-US" sz="2400" spc="-1" strike="noStrike">
                <a:solidFill>
                  <a:srgbClr val="050505"/>
                </a:solidFill>
                <a:latin typeface="Times New Roman"/>
              </a:rPr>
              <a:t>2:27 </a:t>
            </a:r>
            <a:r>
              <a:rPr b="0" lang="en-US" sz="2400" spc="-1" strike="noStrike">
                <a:solidFill>
                  <a:srgbClr val="050505"/>
                </a:solidFill>
                <a:latin typeface="Times New Roman"/>
              </a:rPr>
              <a:t>因</a:t>
            </a:r>
            <a:r>
              <a:rPr b="0" lang="en-US" sz="3300" spc="-1" strike="noStrike">
                <a:solidFill>
                  <a:srgbClr val="050505"/>
                </a:solidFill>
                <a:latin typeface="Times New Roman"/>
              </a:rPr>
              <a:t>你必不將我的靈魂撇在</a:t>
            </a:r>
            <a:r>
              <a:rPr b="0" lang="en-US" sz="3300" spc="-1" strike="noStrike">
                <a:solidFill>
                  <a:srgbClr val="ff0000"/>
                </a:solidFill>
                <a:latin typeface="Times New Roman"/>
              </a:rPr>
              <a:t>陰間</a:t>
            </a:r>
            <a:r>
              <a:rPr b="0" lang="en-US" sz="3300" spc="-1" strike="noStrike">
                <a:solidFill>
                  <a:srgbClr val="050505"/>
                </a:solidFill>
                <a:latin typeface="Times New Roman"/>
              </a:rPr>
              <a:t>也不叫你的聖者見朽壞</a:t>
            </a:r>
            <a:endParaRPr b="0" lang="en-US" sz="3300" spc="-1" strike="noStrike">
              <a:solidFill>
                <a:srgbClr val="050505"/>
              </a:solidFill>
              <a:latin typeface="Times New Roman"/>
            </a:endParaRPr>
          </a:p>
        </p:txBody>
      </p:sp>
      <p:sp>
        <p:nvSpPr>
          <p:cNvPr id="128" name="TextShape 2"/>
          <p:cNvSpPr txBox="1"/>
          <p:nvPr/>
        </p:nvSpPr>
        <p:spPr>
          <a:xfrm>
            <a:off x="1584000" y="1368000"/>
            <a:ext cx="8100000" cy="38880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rmAutofit/>
          </a:bodyPr>
          <a:p>
            <a:pPr marL="432000" indent="-324000">
              <a:spcAft>
                <a:spcPts val="1060"/>
              </a:spcAft>
              <a:buClr>
                <a:srgbClr val="0066ff"/>
              </a:buClr>
              <a:buSzPct val="40000"/>
              <a:buFont typeface="Wingdings" charset="2"/>
              <a:buChar char=""/>
            </a:pPr>
            <a:r>
              <a:rPr b="0" lang="en-US" sz="2400" spc="-1" strike="noStrike">
                <a:solidFill>
                  <a:srgbClr val="050505"/>
                </a:solidFill>
                <a:latin typeface="Arial"/>
              </a:rPr>
              <a:t>本書論點</a:t>
            </a:r>
            <a:r>
              <a:rPr b="0" lang="en-US" sz="2400" spc="-1" strike="noStrike">
                <a:solidFill>
                  <a:srgbClr val="050505"/>
                </a:solidFill>
                <a:latin typeface="Arial"/>
              </a:rPr>
              <a:t>:</a:t>
            </a:r>
            <a:r>
              <a:rPr b="0" lang="en-US" sz="2400" spc="-1" strike="noStrike">
                <a:solidFill>
                  <a:srgbClr val="050505"/>
                </a:solidFill>
                <a:latin typeface="Arial"/>
              </a:rPr>
              <a:t>基督死後進入了陰間較持否定看法而</a:t>
            </a:r>
            <a:r>
              <a:rPr b="0" lang="en-US" sz="2400" spc="-1" strike="noStrike">
                <a:solidFill>
                  <a:srgbClr val="ff0000"/>
                </a:solidFill>
                <a:latin typeface="Arial"/>
              </a:rPr>
              <a:t>將陰間解釋為墳墓、死亡</a:t>
            </a:r>
            <a:r>
              <a:rPr b="0" lang="en-US" sz="2400" spc="-1" strike="noStrike">
                <a:solidFill>
                  <a:srgbClr val="050505"/>
                </a:solidFill>
                <a:latin typeface="Arial"/>
              </a:rPr>
              <a:t>。所以不支持基督降到陰間的理論。</a:t>
            </a:r>
            <a:endParaRPr b="0" lang="en-US" sz="2400" spc="-1" strike="noStrike">
              <a:solidFill>
                <a:srgbClr val="050505"/>
              </a:solidFill>
              <a:latin typeface="Arial"/>
            </a:endParaRPr>
          </a:p>
          <a:p>
            <a:pPr marL="432000" indent="-324000">
              <a:spcAft>
                <a:spcPts val="1060"/>
              </a:spcAft>
              <a:buClr>
                <a:srgbClr val="0066ff"/>
              </a:buClr>
              <a:buSzPct val="40000"/>
              <a:buFont typeface="Wingdings" charset="2"/>
              <a:buChar char=""/>
            </a:pPr>
            <a:r>
              <a:rPr b="0" lang="en-US" sz="2400" spc="-1" strike="noStrike">
                <a:solidFill>
                  <a:srgbClr val="050505"/>
                </a:solidFill>
                <a:latin typeface="Arial"/>
              </a:rPr>
              <a:t>主耶穌受死埋入墳墓三天後</a:t>
            </a:r>
            <a:r>
              <a:rPr b="0" lang="en-US" sz="2400" spc="-1" strike="noStrike">
                <a:solidFill>
                  <a:srgbClr val="050505"/>
                </a:solidFill>
                <a:latin typeface="Arial"/>
              </a:rPr>
              <a:t>(</a:t>
            </a:r>
            <a:r>
              <a:rPr b="0" lang="en-US" sz="2400" spc="-1" strike="noStrike">
                <a:solidFill>
                  <a:srgbClr val="050505"/>
                </a:solidFill>
                <a:latin typeface="Arial"/>
              </a:rPr>
              <a:t>約</a:t>
            </a:r>
            <a:r>
              <a:rPr b="0" lang="en-US" sz="2400" spc="-1" strike="noStrike">
                <a:solidFill>
                  <a:srgbClr val="050505"/>
                </a:solidFill>
                <a:latin typeface="Arial"/>
              </a:rPr>
              <a:t>40</a:t>
            </a:r>
            <a:r>
              <a:rPr b="0" lang="en-US" sz="2400" spc="-1" strike="noStrike">
                <a:solidFill>
                  <a:srgbClr val="050505"/>
                </a:solidFill>
                <a:latin typeface="Arial"/>
              </a:rPr>
              <a:t>小時</a:t>
            </a:r>
            <a:r>
              <a:rPr b="0" lang="en-US" sz="2400" spc="-1" strike="noStrike">
                <a:solidFill>
                  <a:srgbClr val="050505"/>
                </a:solidFill>
                <a:latin typeface="Arial"/>
              </a:rPr>
              <a:t>)</a:t>
            </a:r>
            <a:r>
              <a:rPr b="0" lang="en-US" sz="2400" spc="-1" strike="noStrike">
                <a:solidFill>
                  <a:srgbClr val="050505"/>
                </a:solidFill>
                <a:latin typeface="Arial"/>
              </a:rPr>
              <a:t>從死里復活。林前</a:t>
            </a:r>
            <a:r>
              <a:rPr b="0" lang="en-US" sz="2400" spc="-1" strike="noStrike">
                <a:solidFill>
                  <a:srgbClr val="050505"/>
                </a:solidFill>
                <a:latin typeface="Arial"/>
              </a:rPr>
              <a:t>15:4 </a:t>
            </a:r>
            <a:r>
              <a:rPr b="0" lang="en-US" sz="2400" spc="-1" strike="noStrike">
                <a:solidFill>
                  <a:srgbClr val="050505"/>
                </a:solidFill>
                <a:latin typeface="Arial"/>
              </a:rPr>
              <a:t>而且埋葬了；又照聖經所說，第三天復活了。</a:t>
            </a:r>
            <a:endParaRPr b="0" lang="en-US" sz="2400" spc="-1" strike="noStrike">
              <a:solidFill>
                <a:srgbClr val="050505"/>
              </a:solidFill>
              <a:latin typeface="Arial"/>
            </a:endParaRPr>
          </a:p>
          <a:p>
            <a:pPr marL="432000" indent="-324000">
              <a:spcAft>
                <a:spcPts val="1060"/>
              </a:spcAft>
              <a:buClr>
                <a:srgbClr val="0066ff"/>
              </a:buClr>
              <a:buSzPct val="40000"/>
              <a:buFont typeface="Wingdings" charset="2"/>
              <a:buChar char=""/>
            </a:pPr>
            <a:r>
              <a:rPr b="0" lang="en-US" sz="2400" spc="-1" strike="noStrike">
                <a:solidFill>
                  <a:srgbClr val="050505"/>
                </a:solidFill>
                <a:latin typeface="Arial"/>
              </a:rPr>
              <a:t>徒</a:t>
            </a:r>
            <a:r>
              <a:rPr b="0" lang="en-US" sz="2400" spc="-1" strike="noStrike">
                <a:solidFill>
                  <a:srgbClr val="050505"/>
                </a:solidFill>
                <a:latin typeface="Arial"/>
              </a:rPr>
              <a:t>2:31 </a:t>
            </a:r>
            <a:r>
              <a:rPr b="0" lang="en-US" sz="2400" spc="-1" strike="noStrike">
                <a:solidFill>
                  <a:srgbClr val="050505"/>
                </a:solidFill>
                <a:latin typeface="Arial"/>
              </a:rPr>
              <a:t>就預先看明這事，講論基督復活說：他的靈魂不撇在陰間；他的肉身也不見朽壞。</a:t>
            </a:r>
            <a:endParaRPr b="0" lang="en-US" sz="2400" spc="-1" strike="noStrike">
              <a:solidFill>
                <a:srgbClr val="050505"/>
              </a:solidFill>
              <a:latin typeface="Arial"/>
            </a:endParaRPr>
          </a:p>
          <a:p>
            <a:pPr marL="432000" indent="-324000">
              <a:spcAft>
                <a:spcPts val="1060"/>
              </a:spcAft>
              <a:buClr>
                <a:srgbClr val="0066ff"/>
              </a:buClr>
              <a:buSzPct val="40000"/>
              <a:buFont typeface="Wingdings" charset="2"/>
              <a:buChar char=""/>
            </a:pPr>
            <a:r>
              <a:rPr b="0" lang="en-US" sz="2400" spc="-1" strike="noStrike">
                <a:solidFill>
                  <a:srgbClr val="050505"/>
                </a:solidFill>
                <a:latin typeface="Arial"/>
              </a:rPr>
              <a:t>啟</a:t>
            </a:r>
            <a:r>
              <a:rPr b="0" lang="en-US" sz="2400" spc="-1" strike="noStrike">
                <a:solidFill>
                  <a:srgbClr val="050505"/>
                </a:solidFill>
                <a:latin typeface="Arial"/>
              </a:rPr>
              <a:t>1:18 </a:t>
            </a:r>
            <a:r>
              <a:rPr b="0" lang="en-US" sz="2400" spc="-1" strike="noStrike">
                <a:solidFill>
                  <a:srgbClr val="050505"/>
                </a:solidFill>
                <a:latin typeface="Arial"/>
              </a:rPr>
              <a:t>又是那存活的；我曾死過，現在又活了，直活到永永遠遠；並且拿著死亡和陰間的鑰匙。</a:t>
            </a:r>
            <a:endParaRPr b="0" lang="en-US" sz="2400" spc="-1" strike="noStrike">
              <a:solidFill>
                <a:srgbClr val="050505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TextShape 1"/>
          <p:cNvSpPr txBox="1"/>
          <p:nvPr/>
        </p:nvSpPr>
        <p:spPr>
          <a:xfrm>
            <a:off x="1620000" y="216000"/>
            <a:ext cx="8100000" cy="9360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>
            <a:normAutofit/>
          </a:bodyPr>
          <a:p>
            <a:pPr algn="ctr"/>
            <a:r>
              <a:rPr b="0" lang="en-US" sz="2400" spc="-1" strike="noStrike">
                <a:solidFill>
                  <a:srgbClr val="050505"/>
                </a:solidFill>
                <a:latin typeface="Arial"/>
              </a:rPr>
              <a:t>本書論點 </a:t>
            </a:r>
            <a:br/>
            <a:r>
              <a:rPr b="0" lang="en-US" sz="2400" spc="-1" strike="noStrike">
                <a:solidFill>
                  <a:srgbClr val="050505"/>
                </a:solidFill>
                <a:latin typeface="Arial"/>
              </a:rPr>
              <a:t>對於</a:t>
            </a:r>
            <a:r>
              <a:rPr b="0" lang="en-US" sz="2400" spc="-1" strike="noStrike">
                <a:solidFill>
                  <a:srgbClr val="ff4000"/>
                </a:solidFill>
                <a:latin typeface="Arial"/>
              </a:rPr>
              <a:t>基督降到陰間</a:t>
            </a:r>
            <a:r>
              <a:rPr b="0" lang="en-US" sz="2400" spc="-1" strike="noStrike">
                <a:solidFill>
                  <a:srgbClr val="050505"/>
                </a:solidFill>
                <a:latin typeface="Arial"/>
              </a:rPr>
              <a:t>持</a:t>
            </a: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否定之見</a:t>
            </a:r>
            <a:endParaRPr b="0" lang="en-US" sz="2400" spc="-1" strike="noStrike">
              <a:solidFill>
                <a:srgbClr val="050505"/>
              </a:solidFill>
              <a:latin typeface="Times New Roman"/>
            </a:endParaRPr>
          </a:p>
        </p:txBody>
      </p:sp>
      <p:sp>
        <p:nvSpPr>
          <p:cNvPr id="130" name="TextShape 2"/>
          <p:cNvSpPr txBox="1"/>
          <p:nvPr/>
        </p:nvSpPr>
        <p:spPr>
          <a:xfrm>
            <a:off x="1584000" y="1336680"/>
            <a:ext cx="8313840" cy="363132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rmAutofit/>
          </a:bodyPr>
          <a:p>
            <a:pPr marL="432000" indent="-324000">
              <a:spcAft>
                <a:spcPts val="1060"/>
              </a:spcAft>
              <a:buClr>
                <a:srgbClr val="0066ff"/>
              </a:buClr>
              <a:buSzPct val="40000"/>
              <a:buFont typeface="Wingdings" charset="2"/>
              <a:buChar char=""/>
            </a:pPr>
            <a:r>
              <a:rPr b="0" lang="en-US" sz="2400" spc="-1" strike="noStrike">
                <a:solidFill>
                  <a:srgbClr val="050505"/>
                </a:solidFill>
                <a:latin typeface="Arial"/>
              </a:rPr>
              <a:t>1.</a:t>
            </a:r>
            <a:r>
              <a:rPr b="0" lang="en-US" sz="2400" spc="-1" strike="noStrike">
                <a:solidFill>
                  <a:srgbClr val="050505"/>
                </a:solidFill>
                <a:latin typeface="Arial"/>
              </a:rPr>
              <a:t>約</a:t>
            </a:r>
            <a:r>
              <a:rPr b="0" lang="en-US" sz="2400" spc="-1" strike="noStrike">
                <a:solidFill>
                  <a:srgbClr val="050505"/>
                </a:solidFill>
                <a:latin typeface="Arial"/>
              </a:rPr>
              <a:t>19:30 </a:t>
            </a:r>
            <a:r>
              <a:rPr b="0" lang="en-US" sz="2400" spc="-1" strike="noStrike">
                <a:solidFill>
                  <a:srgbClr val="050505"/>
                </a:solidFill>
                <a:latin typeface="Arial"/>
              </a:rPr>
              <a:t>耶穌嘗了那醋，就說：成了！便低下頭，將靈魂交付神了。作者指出</a:t>
            </a:r>
            <a:r>
              <a:rPr b="0" lang="en-US" sz="2400" spc="-1" strike="noStrike">
                <a:solidFill>
                  <a:srgbClr val="ff0000"/>
                </a:solidFill>
                <a:latin typeface="Arial"/>
              </a:rPr>
              <a:t>那一霎間完成了不再與神隔絕</a:t>
            </a:r>
            <a:r>
              <a:rPr b="0" lang="en-US" sz="2400" spc="-1" strike="noStrike">
                <a:solidFill>
                  <a:srgbClr val="050505"/>
                </a:solidFill>
                <a:latin typeface="Arial"/>
              </a:rPr>
              <a:t>，所以祂不會降到陰間，而是立刻進入父神的同在裏</a:t>
            </a:r>
            <a:r>
              <a:rPr b="0" lang="en-US" sz="2400" spc="-1" strike="noStrike">
                <a:solidFill>
                  <a:srgbClr val="050505"/>
                </a:solidFill>
                <a:latin typeface="Arial"/>
              </a:rPr>
              <a:t>。</a:t>
            </a:r>
            <a:endParaRPr b="0" lang="en-US" sz="2400" spc="-1" strike="noStrike">
              <a:solidFill>
                <a:srgbClr val="050505"/>
              </a:solidFill>
              <a:latin typeface="Arial"/>
            </a:endParaRPr>
          </a:p>
          <a:p>
            <a:pPr marL="432000" indent="-324000">
              <a:spcAft>
                <a:spcPts val="1060"/>
              </a:spcAft>
              <a:buClr>
                <a:srgbClr val="0066ff"/>
              </a:buClr>
              <a:buSzPct val="40000"/>
              <a:buFont typeface="Wingdings" charset="2"/>
              <a:buChar char=""/>
            </a:pPr>
            <a:r>
              <a:rPr b="0" lang="en-US" sz="2400" spc="-1" strike="noStrike">
                <a:solidFill>
                  <a:srgbClr val="468a1a"/>
                </a:solidFill>
                <a:latin typeface="Arial"/>
              </a:rPr>
              <a:t>但是</a:t>
            </a:r>
            <a:r>
              <a:rPr b="0" lang="en-US" sz="2400" spc="-1" strike="noStrike">
                <a:solidFill>
                  <a:srgbClr val="050505"/>
                </a:solidFill>
                <a:latin typeface="Arial"/>
              </a:rPr>
              <a:t>，約</a:t>
            </a:r>
            <a:r>
              <a:rPr b="0" lang="en-US" sz="2400" spc="-1" strike="noStrike">
                <a:solidFill>
                  <a:srgbClr val="050505"/>
                </a:solidFill>
                <a:latin typeface="Arial"/>
              </a:rPr>
              <a:t>20:17 </a:t>
            </a:r>
            <a:r>
              <a:rPr b="0" lang="en-US" sz="2400" spc="-1" strike="noStrike">
                <a:solidFill>
                  <a:srgbClr val="050505"/>
                </a:solidFill>
                <a:latin typeface="Arial"/>
              </a:rPr>
              <a:t>耶穌說：</a:t>
            </a:r>
            <a:r>
              <a:rPr b="0" lang="en-US" sz="2400" spc="-1" strike="noStrike">
                <a:solidFill>
                  <a:srgbClr val="ff0000"/>
                </a:solidFill>
                <a:latin typeface="Arial"/>
              </a:rPr>
              <a:t>不要摸我，因我還沒有升上去見我的父。</a:t>
            </a:r>
            <a:r>
              <a:rPr b="0" lang="en-US" sz="2400" spc="-1" strike="noStrike">
                <a:solidFill>
                  <a:srgbClr val="050505"/>
                </a:solidFill>
                <a:latin typeface="Arial"/>
              </a:rPr>
              <a:t>你往我弟兄那裡去，告訴他們說，我要升上去見我的父，也是你們的父，見我的神，也是你們的神。</a:t>
            </a:r>
            <a:endParaRPr b="0" lang="en-US" sz="2400" spc="-1" strike="noStrike">
              <a:solidFill>
                <a:srgbClr val="050505"/>
              </a:solidFill>
              <a:latin typeface="Arial"/>
            </a:endParaRPr>
          </a:p>
          <a:p>
            <a:pPr marL="432000" indent="-324000">
              <a:spcAft>
                <a:spcPts val="1060"/>
              </a:spcAft>
              <a:buClr>
                <a:srgbClr val="0066ff"/>
              </a:buClr>
              <a:buSzPct val="40000"/>
              <a:buFont typeface="Wingdings" charset="2"/>
              <a:buChar char=""/>
            </a:pPr>
            <a:r>
              <a:rPr b="0" lang="en-US" sz="2400" spc="-1" strike="noStrike">
                <a:solidFill>
                  <a:srgbClr val="050505"/>
                </a:solidFill>
                <a:latin typeface="Arial"/>
              </a:rPr>
              <a:t>2.</a:t>
            </a:r>
            <a:r>
              <a:rPr b="0" lang="en-US" sz="2400" spc="-1" strike="noStrike">
                <a:solidFill>
                  <a:srgbClr val="050505"/>
                </a:solidFill>
                <a:latin typeface="Arial"/>
              </a:rPr>
              <a:t>作者對於使徒信經有關</a:t>
            </a:r>
            <a:r>
              <a:rPr b="0" lang="en-US" sz="2400" spc="-1" strike="noStrike">
                <a:solidFill>
                  <a:srgbClr val="ff4000"/>
                </a:solidFill>
                <a:latin typeface="Arial"/>
              </a:rPr>
              <a:t>降到陰間</a:t>
            </a: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詞句頗不認同，且認為人們會對此產生混淆和分歧，所以</a:t>
            </a:r>
            <a:r>
              <a:rPr b="0" lang="en-US" sz="2400" spc="-1" strike="noStrike">
                <a:solidFill>
                  <a:srgbClr val="050505"/>
                </a:solidFill>
                <a:latin typeface="Arial"/>
              </a:rPr>
              <a:t>作者判斷，如能徹底將此句移除，將是百利而無一害。</a:t>
            </a:r>
            <a:endParaRPr b="0" lang="en-US" sz="2400" spc="-1" strike="noStrike">
              <a:solidFill>
                <a:srgbClr val="050505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TextShape 1"/>
          <p:cNvSpPr txBox="1"/>
          <p:nvPr/>
        </p:nvSpPr>
        <p:spPr>
          <a:xfrm>
            <a:off x="1620000" y="216000"/>
            <a:ext cx="8100000" cy="9360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>
            <a:normAutofit/>
          </a:bodyPr>
          <a:p>
            <a:pPr algn="ctr"/>
            <a:r>
              <a:rPr b="0" lang="en-US" sz="2400" spc="-1" strike="noStrike">
                <a:solidFill>
                  <a:srgbClr val="ff4000"/>
                </a:solidFill>
                <a:latin typeface="Arial"/>
              </a:rPr>
              <a:t>到底基督曾否降到陰間</a:t>
            </a:r>
            <a:r>
              <a:rPr b="0" lang="en-US" sz="2400" spc="-1" strike="noStrike">
                <a:solidFill>
                  <a:srgbClr val="ff4000"/>
                </a:solidFill>
                <a:latin typeface="Arial"/>
              </a:rPr>
              <a:t>?</a:t>
            </a:r>
            <a:endParaRPr b="0" lang="en-US" sz="2400" spc="-1" strike="noStrike">
              <a:solidFill>
                <a:srgbClr val="050505"/>
              </a:solidFill>
              <a:latin typeface="Times New Roman"/>
            </a:endParaRPr>
          </a:p>
        </p:txBody>
      </p:sp>
      <p:sp>
        <p:nvSpPr>
          <p:cNvPr id="132" name="TextShape 2"/>
          <p:cNvSpPr txBox="1"/>
          <p:nvPr/>
        </p:nvSpPr>
        <p:spPr>
          <a:xfrm>
            <a:off x="1440000" y="1224000"/>
            <a:ext cx="8280000" cy="38160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rmAutofit/>
          </a:bodyPr>
          <a:p>
            <a:pPr marL="432000" indent="-324000">
              <a:spcAft>
                <a:spcPts val="1060"/>
              </a:spcAft>
              <a:buClr>
                <a:srgbClr val="0066ff"/>
              </a:buClr>
              <a:buSzPct val="40000"/>
              <a:buFont typeface="Wingdings" charset="2"/>
              <a:buChar char=""/>
            </a:pP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基督是掌管全地的主，亦是無所不在的主，相信祂要降到陰間也能成就，也不會羞辱祂的名。</a:t>
            </a:r>
            <a:endParaRPr b="0" lang="en-US" sz="2400" spc="-1" strike="noStrike">
              <a:solidFill>
                <a:srgbClr val="050505"/>
              </a:solidFill>
              <a:latin typeface="Arial"/>
            </a:endParaRPr>
          </a:p>
          <a:p>
            <a:pPr marL="432000" indent="-324000">
              <a:spcAft>
                <a:spcPts val="1060"/>
              </a:spcAft>
              <a:buClr>
                <a:srgbClr val="0066ff"/>
              </a:buClr>
              <a:buSzPct val="40000"/>
              <a:buFont typeface="Wingdings" charset="2"/>
              <a:buChar char=""/>
            </a:pP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個人相信神不會去地獄</a:t>
            </a: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(</a:t>
            </a: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地獄的定義之一，是與神隔絕的地方</a:t>
            </a: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)</a:t>
            </a: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，但聖經如作者所述，並沒有強烈證據，證明基督曾降到陰間，所以才有如此多爭論。</a:t>
            </a:r>
            <a:endParaRPr b="0" lang="en-US" sz="2400" spc="-1" strike="noStrike">
              <a:solidFill>
                <a:srgbClr val="050505"/>
              </a:solidFill>
              <a:latin typeface="Arial"/>
            </a:endParaRPr>
          </a:p>
          <a:p>
            <a:pPr marL="432000" indent="-324000">
              <a:spcAft>
                <a:spcPts val="1060"/>
              </a:spcAft>
              <a:buClr>
                <a:srgbClr val="0066ff"/>
              </a:buClr>
              <a:buSzPct val="40000"/>
              <a:buFont typeface="Wingdings" charset="2"/>
              <a:buChar char=""/>
            </a:pP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個人相信，神如果對祂曾否降到陰間，這事會大大影響到人靈命的話，祂必啟示。</a:t>
            </a:r>
            <a:endParaRPr b="0" lang="en-US" sz="2400" spc="-1" strike="noStrike">
              <a:solidFill>
                <a:srgbClr val="050505"/>
              </a:solidFill>
              <a:latin typeface="Arial"/>
            </a:endParaRPr>
          </a:p>
          <a:p>
            <a:pPr marL="432000" indent="-324000">
              <a:spcAft>
                <a:spcPts val="1060"/>
              </a:spcAft>
              <a:buClr>
                <a:srgbClr val="0066ff"/>
              </a:buClr>
              <a:buSzPct val="40000"/>
              <a:buFont typeface="Wingdings" charset="2"/>
              <a:buChar char=""/>
            </a:pP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經如此深入探討，相信我們對死與復活有更進一步了解。</a:t>
            </a:r>
            <a:endParaRPr b="0" lang="en-US" sz="2400" spc="-1" strike="noStrike">
              <a:solidFill>
                <a:srgbClr val="050505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TextShape 1"/>
          <p:cNvSpPr txBox="1"/>
          <p:nvPr/>
        </p:nvSpPr>
        <p:spPr>
          <a:xfrm>
            <a:off x="1620000" y="216000"/>
            <a:ext cx="8100000" cy="9360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>
            <a:normAutofit/>
          </a:bodyPr>
          <a:p>
            <a:pPr algn="ctr"/>
            <a:r>
              <a:rPr b="0" lang="en-US" sz="3300" spc="-1" strike="noStrike">
                <a:solidFill>
                  <a:srgbClr val="050505"/>
                </a:solidFill>
                <a:latin typeface="Times New Roman"/>
              </a:rPr>
              <a:t>基督贖罪的程度</a:t>
            </a:r>
            <a:endParaRPr b="0" lang="en-US" sz="3300" spc="-1" strike="noStrike">
              <a:solidFill>
                <a:srgbClr val="050505"/>
              </a:solidFill>
              <a:latin typeface="Times New Roman"/>
            </a:endParaRPr>
          </a:p>
        </p:txBody>
      </p:sp>
      <p:sp>
        <p:nvSpPr>
          <p:cNvPr id="134" name="TextShape 2"/>
          <p:cNvSpPr txBox="1"/>
          <p:nvPr/>
        </p:nvSpPr>
        <p:spPr>
          <a:xfrm>
            <a:off x="1656000" y="1080000"/>
            <a:ext cx="8100000" cy="40320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rmAutofit/>
          </a:bodyPr>
          <a:p>
            <a:pPr marL="432000" indent="-324000">
              <a:spcAft>
                <a:spcPts val="1060"/>
              </a:spcAft>
              <a:buClr>
                <a:srgbClr val="0066ff"/>
              </a:buClr>
              <a:buSzPct val="40000"/>
              <a:buFont typeface="Wingdings" charset="2"/>
              <a:buChar char=""/>
            </a:pPr>
            <a:r>
              <a:rPr b="0" lang="en-US" sz="2400" spc="-1" strike="noStrike">
                <a:solidFill>
                  <a:srgbClr val="050505"/>
                </a:solidFill>
                <a:latin typeface="Arial"/>
              </a:rPr>
              <a:t>基督死在十字架上時祂是為全人類的罪付上代價</a:t>
            </a:r>
            <a:r>
              <a:rPr b="0" lang="en-US" sz="2400" spc="-1" strike="noStrike">
                <a:solidFill>
                  <a:srgbClr val="050505"/>
                </a:solidFill>
                <a:latin typeface="Arial"/>
              </a:rPr>
              <a:t>?</a:t>
            </a:r>
            <a:r>
              <a:rPr b="0" lang="en-US" sz="2400" spc="-1" strike="noStrike">
                <a:solidFill>
                  <a:srgbClr val="050505"/>
                </a:solidFill>
                <a:latin typeface="Arial"/>
              </a:rPr>
              <a:t>還是為那些祂知道至終會得救之人的罪</a:t>
            </a:r>
            <a:r>
              <a:rPr b="0" lang="en-US" sz="2400" spc="-1" strike="noStrike">
                <a:solidFill>
                  <a:srgbClr val="050505"/>
                </a:solidFill>
                <a:latin typeface="Arial"/>
              </a:rPr>
              <a:t>付上代價</a:t>
            </a:r>
            <a:r>
              <a:rPr b="0" lang="en-US" sz="2400" spc="-1" strike="noStrike">
                <a:solidFill>
                  <a:srgbClr val="050505"/>
                </a:solidFill>
                <a:latin typeface="Arial"/>
              </a:rPr>
              <a:t>?</a:t>
            </a:r>
            <a:endParaRPr b="0" lang="en-US" sz="2400" spc="-1" strike="noStrike">
              <a:solidFill>
                <a:srgbClr val="050505"/>
              </a:solidFill>
              <a:latin typeface="Arial"/>
            </a:endParaRPr>
          </a:p>
          <a:p>
            <a:pPr marL="432000" indent="-324000">
              <a:spcAft>
                <a:spcPts val="1060"/>
              </a:spcAft>
              <a:buClr>
                <a:srgbClr val="0066ff"/>
              </a:buClr>
              <a:buSzPct val="40000"/>
              <a:buFont typeface="Wingdings" charset="2"/>
              <a:buChar char=""/>
            </a:pPr>
            <a:r>
              <a:rPr b="0" lang="en-US" sz="2400" spc="-1" strike="noStrike">
                <a:solidFill>
                  <a:srgbClr val="050505"/>
                </a:solidFill>
                <a:latin typeface="Arial"/>
              </a:rPr>
              <a:t>改革宗</a:t>
            </a:r>
            <a:r>
              <a:rPr b="0" lang="en-US" sz="2400" spc="-1" strike="noStrike">
                <a:solidFill>
                  <a:srgbClr val="050505"/>
                </a:solidFill>
                <a:latin typeface="Arial"/>
              </a:rPr>
              <a:t>(</a:t>
            </a:r>
            <a:r>
              <a:rPr b="0" lang="en-US" sz="2400" spc="-1" strike="noStrike">
                <a:solidFill>
                  <a:srgbClr val="050505"/>
                </a:solidFill>
                <a:latin typeface="Arial"/>
              </a:rPr>
              <a:t>後者</a:t>
            </a:r>
            <a:r>
              <a:rPr b="0" lang="en-US" sz="2400" spc="-1" strike="noStrike">
                <a:solidFill>
                  <a:srgbClr val="050505"/>
                </a:solidFill>
                <a:latin typeface="Arial"/>
              </a:rPr>
              <a:t>)</a:t>
            </a:r>
            <a:r>
              <a:rPr b="0" lang="en-US" sz="2400" spc="-1" strike="noStrike">
                <a:solidFill>
                  <a:srgbClr val="050505"/>
                </a:solidFill>
                <a:latin typeface="Arial"/>
              </a:rPr>
              <a:t>與非改革宗</a:t>
            </a:r>
            <a:r>
              <a:rPr b="0" lang="en-US" sz="2400" spc="-1" strike="noStrike">
                <a:solidFill>
                  <a:srgbClr val="050505"/>
                </a:solidFill>
                <a:latin typeface="Arial"/>
              </a:rPr>
              <a:t>(</a:t>
            </a:r>
            <a:r>
              <a:rPr b="0" lang="en-US" sz="2400" spc="-1" strike="noStrike">
                <a:solidFill>
                  <a:srgbClr val="050505"/>
                </a:solidFill>
                <a:latin typeface="Arial"/>
              </a:rPr>
              <a:t>前者</a:t>
            </a:r>
            <a:r>
              <a:rPr b="0" lang="en-US" sz="2400" spc="-1" strike="noStrike">
                <a:solidFill>
                  <a:srgbClr val="050505"/>
                </a:solidFill>
                <a:latin typeface="Arial"/>
              </a:rPr>
              <a:t>)</a:t>
            </a:r>
            <a:r>
              <a:rPr b="0" lang="en-US" sz="2400" spc="-1" strike="noStrike">
                <a:solidFill>
                  <a:srgbClr val="050505"/>
                </a:solidFill>
                <a:latin typeface="Arial"/>
              </a:rPr>
              <a:t>對此看法不一</a:t>
            </a: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。</a:t>
            </a:r>
            <a:endParaRPr b="0" lang="en-US" sz="2400" spc="-1" strike="noStrike">
              <a:solidFill>
                <a:srgbClr val="050505"/>
              </a:solidFill>
              <a:latin typeface="Arial"/>
            </a:endParaRPr>
          </a:p>
          <a:p>
            <a:pPr marL="432000" indent="-324000">
              <a:spcAft>
                <a:spcPts val="1060"/>
              </a:spcAft>
              <a:buClr>
                <a:srgbClr val="0066ff"/>
              </a:buClr>
              <a:buSzPct val="40000"/>
              <a:buFont typeface="Wingdings" charset="2"/>
              <a:buChar char=""/>
            </a:pPr>
            <a:r>
              <a:rPr b="0" lang="en-US" sz="2400" spc="-1" strike="noStrike">
                <a:solidFill>
                  <a:srgbClr val="050505"/>
                </a:solidFill>
                <a:latin typeface="Arial"/>
              </a:rPr>
              <a:t>但大家都同意的論點</a:t>
            </a:r>
            <a:r>
              <a:rPr b="0" lang="en-US" sz="2400" spc="-1" strike="noStrike">
                <a:solidFill>
                  <a:srgbClr val="050505"/>
                </a:solidFill>
                <a:latin typeface="Arial"/>
              </a:rPr>
              <a:t>:</a:t>
            </a:r>
            <a:endParaRPr b="0" lang="en-US" sz="2400" spc="-1" strike="noStrike">
              <a:solidFill>
                <a:srgbClr val="050505"/>
              </a:solidFill>
              <a:latin typeface="Arial"/>
            </a:endParaRPr>
          </a:p>
          <a:p>
            <a:pPr marL="432000" indent="-324000">
              <a:spcAft>
                <a:spcPts val="1060"/>
              </a:spcAft>
              <a:buClr>
                <a:srgbClr val="0066ff"/>
              </a:buClr>
              <a:buSzPct val="40000"/>
              <a:buFont typeface="Wingdings" charset="2"/>
              <a:buChar char=""/>
            </a:pPr>
            <a:r>
              <a:rPr b="0" lang="en-US" sz="2400" spc="-1" strike="noStrike">
                <a:solidFill>
                  <a:srgbClr val="050505"/>
                </a:solidFill>
                <a:latin typeface="Arial"/>
              </a:rPr>
              <a:t>1.</a:t>
            </a:r>
            <a:r>
              <a:rPr b="0" lang="en-US" sz="2400" spc="-1" strike="noStrike">
                <a:solidFill>
                  <a:srgbClr val="050505"/>
                </a:solidFill>
                <a:latin typeface="Arial"/>
              </a:rPr>
              <a:t>並非所有的人都會得救</a:t>
            </a: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。</a:t>
            </a:r>
            <a:endParaRPr b="0" lang="en-US" sz="2400" spc="-1" strike="noStrike">
              <a:solidFill>
                <a:srgbClr val="050505"/>
              </a:solidFill>
              <a:latin typeface="Arial"/>
            </a:endParaRPr>
          </a:p>
          <a:p>
            <a:pPr marL="432000" indent="-324000">
              <a:spcAft>
                <a:spcPts val="1060"/>
              </a:spcAft>
              <a:buClr>
                <a:srgbClr val="0066ff"/>
              </a:buClr>
              <a:buSzPct val="40000"/>
              <a:buFont typeface="Wingdings" charset="2"/>
              <a:buChar char=""/>
            </a:pPr>
            <a:r>
              <a:rPr b="0" lang="en-US" sz="2400" spc="-1" strike="noStrike">
                <a:solidFill>
                  <a:srgbClr val="050505"/>
                </a:solidFill>
                <a:latin typeface="Arial"/>
              </a:rPr>
              <a:t>2.</a:t>
            </a:r>
            <a:r>
              <a:rPr b="0" lang="en-US" sz="2400" spc="-1" strike="noStrike">
                <a:solidFill>
                  <a:srgbClr val="050505"/>
                </a:solidFill>
                <a:latin typeface="Arial"/>
              </a:rPr>
              <a:t>神白白提供福音給每個生在這世上的人</a:t>
            </a: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。</a:t>
            </a:r>
            <a:endParaRPr b="0" lang="en-US" sz="2400" spc="-1" strike="noStrike">
              <a:solidFill>
                <a:srgbClr val="050505"/>
              </a:solidFill>
              <a:latin typeface="Arial"/>
            </a:endParaRPr>
          </a:p>
          <a:p>
            <a:pPr marL="432000" indent="-324000">
              <a:spcAft>
                <a:spcPts val="1060"/>
              </a:spcAft>
              <a:buClr>
                <a:srgbClr val="0066ff"/>
              </a:buClr>
              <a:buSzPct val="40000"/>
              <a:buFont typeface="Wingdings" charset="2"/>
              <a:buChar char=""/>
            </a:pPr>
            <a:r>
              <a:rPr b="0" lang="en-US" sz="2400" spc="-1" strike="noStrike">
                <a:solidFill>
                  <a:srgbClr val="050505"/>
                </a:solidFill>
                <a:latin typeface="Arial"/>
              </a:rPr>
              <a:t>3.</a:t>
            </a:r>
            <a:r>
              <a:rPr b="0" lang="en-US" sz="2400" spc="-1" strike="noStrike">
                <a:solidFill>
                  <a:srgbClr val="050505"/>
                </a:solidFill>
                <a:latin typeface="Arial"/>
              </a:rPr>
              <a:t>基督是神的兒子</a:t>
            </a: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，</a:t>
            </a:r>
            <a:r>
              <a:rPr b="0" lang="en-US" sz="2400" spc="-1" strike="noStrike">
                <a:solidFill>
                  <a:srgbClr val="050505"/>
                </a:solidFill>
                <a:latin typeface="Arial"/>
              </a:rPr>
              <a:t>所以祂的死有無限的功德</a:t>
            </a:r>
            <a:r>
              <a:rPr b="0" lang="en-US" sz="2400" spc="-1" strike="noStrike">
                <a:solidFill>
                  <a:srgbClr val="050505"/>
                </a:solidFill>
                <a:latin typeface="Arial"/>
              </a:rPr>
              <a:t>(merit)</a:t>
            </a: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，</a:t>
            </a:r>
            <a:r>
              <a:rPr b="0" lang="en-US" sz="2400" spc="-1" strike="noStrike">
                <a:solidFill>
                  <a:srgbClr val="050505"/>
                </a:solidFill>
                <a:latin typeface="Arial"/>
              </a:rPr>
              <a:t>足以清償罪的刑罰</a:t>
            </a: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。</a:t>
            </a:r>
            <a:r>
              <a:rPr b="0" lang="en-US" sz="2400" spc="-1" strike="noStrike">
                <a:solidFill>
                  <a:srgbClr val="050505"/>
                </a:solidFill>
                <a:latin typeface="Arial"/>
              </a:rPr>
              <a:t>問題不在於基督的受苦受死本身所具功德</a:t>
            </a: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，</a:t>
            </a:r>
            <a:r>
              <a:rPr b="0" lang="en-US" sz="2400" spc="-1" strike="noStrike">
                <a:solidFill>
                  <a:srgbClr val="050505"/>
                </a:solidFill>
                <a:latin typeface="Arial"/>
              </a:rPr>
              <a:t>而在於父神與子神認為在基督死時</a:t>
            </a: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，</a:t>
            </a:r>
            <a:r>
              <a:rPr b="0" lang="en-US" sz="2400" spc="-1" strike="noStrike">
                <a:solidFill>
                  <a:srgbClr val="050505"/>
                </a:solidFill>
                <a:latin typeface="Arial"/>
              </a:rPr>
              <a:t>祂的死足以付清的人數</a:t>
            </a: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。</a:t>
            </a:r>
            <a:endParaRPr b="0" lang="en-US" sz="2400" spc="-1" strike="noStrike">
              <a:solidFill>
                <a:srgbClr val="050505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TextShape 1"/>
          <p:cNvSpPr txBox="1"/>
          <p:nvPr/>
        </p:nvSpPr>
        <p:spPr>
          <a:xfrm>
            <a:off x="1620000" y="216000"/>
            <a:ext cx="8100000" cy="9360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>
            <a:normAutofit/>
          </a:bodyPr>
          <a:p>
            <a:pPr algn="ctr"/>
            <a:r>
              <a:rPr b="0" lang="en-US" sz="3300" spc="-1" strike="noStrike">
                <a:solidFill>
                  <a:srgbClr val="050505"/>
                </a:solidFill>
                <a:latin typeface="Times New Roman"/>
              </a:rPr>
              <a:t>關於基督贖罪教義</a:t>
            </a:r>
            <a:endParaRPr b="0" lang="en-US" sz="3300" spc="-1" strike="noStrike">
              <a:solidFill>
                <a:srgbClr val="050505"/>
              </a:solidFill>
              <a:latin typeface="Times New Roman"/>
            </a:endParaRPr>
          </a:p>
        </p:txBody>
      </p:sp>
      <p:sp>
        <p:nvSpPr>
          <p:cNvPr id="136" name="TextShape 2"/>
          <p:cNvSpPr txBox="1"/>
          <p:nvPr/>
        </p:nvSpPr>
        <p:spPr>
          <a:xfrm>
            <a:off x="1296000" y="936000"/>
            <a:ext cx="8424000" cy="43200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rmAutofit/>
          </a:bodyPr>
          <a:p>
            <a:pPr marL="432000" indent="-324000">
              <a:spcAft>
                <a:spcPts val="1060"/>
              </a:spcAft>
              <a:buClr>
                <a:srgbClr val="0066ff"/>
              </a:buClr>
              <a:buSzPct val="40000"/>
              <a:buFont typeface="Wingdings" charset="2"/>
              <a:buChar char=""/>
            </a:pPr>
            <a:r>
              <a:rPr b="0" lang="en-US" sz="2400" spc="-1" strike="noStrike">
                <a:solidFill>
                  <a:srgbClr val="050505"/>
                </a:solidFill>
                <a:latin typeface="Arial"/>
              </a:rPr>
              <a:t>1.</a:t>
            </a:r>
            <a:r>
              <a:rPr b="0" lang="en-US" sz="2400" spc="-1" strike="noStrike">
                <a:solidFill>
                  <a:srgbClr val="050505"/>
                </a:solidFill>
                <a:latin typeface="Arial"/>
              </a:rPr>
              <a:t>應專注在基督贖罪的本身</a:t>
            </a:r>
            <a:endParaRPr b="0" lang="en-US" sz="2400" spc="-1" strike="noStrike">
              <a:solidFill>
                <a:srgbClr val="050505"/>
              </a:solidFill>
              <a:latin typeface="Arial"/>
            </a:endParaRPr>
          </a:p>
          <a:p>
            <a:pPr marL="432000" indent="-324000">
              <a:spcAft>
                <a:spcPts val="1060"/>
              </a:spcAft>
              <a:buClr>
                <a:srgbClr val="0066ff"/>
              </a:buClr>
              <a:buSzPct val="40000"/>
              <a:buFont typeface="Wingdings" charset="2"/>
              <a:buChar char=""/>
            </a:pPr>
            <a:r>
              <a:rPr b="0" lang="en-US" sz="2400" spc="-1" strike="noStrike">
                <a:solidFill>
                  <a:srgbClr val="050505"/>
                </a:solidFill>
                <a:latin typeface="Arial"/>
              </a:rPr>
              <a:t>2.</a:t>
            </a:r>
            <a:r>
              <a:rPr b="0" lang="en-US" sz="2400" spc="-1" strike="noStrike">
                <a:solidFill>
                  <a:srgbClr val="050505"/>
                </a:solidFill>
                <a:latin typeface="Arial"/>
              </a:rPr>
              <a:t>基督只為祂的百姓死</a:t>
            </a:r>
            <a:r>
              <a:rPr b="0" lang="en-US" sz="2400" spc="-1" strike="noStrike">
                <a:solidFill>
                  <a:srgbClr val="050505"/>
                </a:solidFill>
                <a:latin typeface="Arial"/>
              </a:rPr>
              <a:t>(</a:t>
            </a:r>
            <a:r>
              <a:rPr b="0" lang="en-US" sz="2400" spc="-1" strike="noStrike">
                <a:solidFill>
                  <a:srgbClr val="050505"/>
                </a:solidFill>
                <a:latin typeface="Arial"/>
              </a:rPr>
              <a:t>特定的救贖</a:t>
            </a:r>
            <a:r>
              <a:rPr b="0" lang="en-US" sz="2400" spc="-1" strike="noStrike">
                <a:solidFill>
                  <a:srgbClr val="050505"/>
                </a:solidFill>
                <a:latin typeface="Arial"/>
              </a:rPr>
              <a:t>)</a:t>
            </a:r>
            <a:r>
              <a:rPr b="0" lang="en-US" sz="2400" spc="-1" strike="noStrike">
                <a:solidFill>
                  <a:srgbClr val="050505"/>
                </a:solidFill>
                <a:latin typeface="Arial"/>
              </a:rPr>
              <a:t>與基督為所有的人死      </a:t>
            </a:r>
            <a:r>
              <a:rPr b="0" lang="en-US" sz="2400" spc="-1" strike="noStrike">
                <a:solidFill>
                  <a:srgbClr val="050505"/>
                </a:solidFill>
                <a:latin typeface="Arial"/>
              </a:rPr>
              <a:t>(</a:t>
            </a:r>
            <a:r>
              <a:rPr b="0" lang="en-US" sz="2400" spc="-1" strike="noStrike">
                <a:solidFill>
                  <a:srgbClr val="050505"/>
                </a:solidFill>
                <a:latin typeface="Arial"/>
              </a:rPr>
              <a:t>普遍的救贖</a:t>
            </a:r>
            <a:r>
              <a:rPr b="0" lang="en-US" sz="2400" spc="-1" strike="noStrike">
                <a:solidFill>
                  <a:srgbClr val="050505"/>
                </a:solidFill>
                <a:latin typeface="Arial"/>
              </a:rPr>
              <a:t>)</a:t>
            </a:r>
            <a:r>
              <a:rPr b="0" lang="en-US" sz="2400" spc="-1" strike="noStrike">
                <a:solidFill>
                  <a:srgbClr val="050505"/>
                </a:solidFill>
                <a:latin typeface="Arial"/>
              </a:rPr>
              <a:t>這二句敘述在某種意義上都是真的</a:t>
            </a:r>
            <a:endParaRPr b="0" lang="en-US" sz="2400" spc="-1" strike="noStrike">
              <a:solidFill>
                <a:srgbClr val="050505"/>
              </a:solidFill>
              <a:latin typeface="Arial"/>
            </a:endParaRPr>
          </a:p>
          <a:p>
            <a:pPr marL="432000" indent="-324000">
              <a:spcAft>
                <a:spcPts val="1060"/>
              </a:spcAft>
              <a:buClr>
                <a:srgbClr val="0066ff"/>
              </a:buClr>
              <a:buSzPct val="40000"/>
              <a:buFont typeface="Wingdings" charset="2"/>
              <a:buChar char=""/>
            </a:pPr>
            <a:r>
              <a:rPr b="0" lang="en-US" sz="2400" spc="-1" strike="noStrike">
                <a:solidFill>
                  <a:srgbClr val="050505"/>
                </a:solidFill>
                <a:latin typeface="Arial"/>
              </a:rPr>
              <a:t>3.</a:t>
            </a:r>
            <a:r>
              <a:rPr b="0" lang="en-US" sz="2400" spc="-1" strike="noStrike">
                <a:solidFill>
                  <a:srgbClr val="050505"/>
                </a:solidFill>
                <a:latin typeface="Arial"/>
              </a:rPr>
              <a:t>教牧上對於主張特定與普遍救贖</a:t>
            </a:r>
            <a:r>
              <a:rPr b="0" lang="en-US" sz="2400" spc="-1" strike="noStrike">
                <a:solidFill>
                  <a:srgbClr val="050505"/>
                </a:solidFill>
                <a:latin typeface="Arial"/>
              </a:rPr>
              <a:t>的應用</a:t>
            </a:r>
            <a:r>
              <a:rPr b="0" lang="en-US" sz="2400" spc="-1" strike="noStrike">
                <a:solidFill>
                  <a:srgbClr val="050505"/>
                </a:solidFill>
                <a:latin typeface="Arial"/>
              </a:rPr>
              <a:t>:</a:t>
            </a:r>
            <a:endParaRPr b="0" lang="en-US" sz="2400" spc="-1" strike="noStrike">
              <a:solidFill>
                <a:srgbClr val="050505"/>
              </a:solidFill>
              <a:latin typeface="Arial"/>
            </a:endParaRPr>
          </a:p>
          <a:p>
            <a:pPr marL="432000" indent="-324000">
              <a:spcAft>
                <a:spcPts val="1060"/>
              </a:spcAft>
              <a:buClr>
                <a:srgbClr val="0066ff"/>
              </a:buClr>
              <a:buSzPct val="40000"/>
              <a:buFont typeface="Wingdings" charset="2"/>
              <a:buChar char=""/>
            </a:pPr>
            <a:r>
              <a:rPr b="0" lang="en-US" sz="2400" spc="-1" strike="noStrike">
                <a:solidFill>
                  <a:srgbClr val="050505"/>
                </a:solidFill>
                <a:latin typeface="Arial"/>
              </a:rPr>
              <a:t>A.</a:t>
            </a:r>
            <a:r>
              <a:rPr b="0" lang="en-US" sz="2400" spc="-1" strike="noStrike">
                <a:solidFill>
                  <a:srgbClr val="050505"/>
                </a:solidFill>
                <a:latin typeface="Arial"/>
              </a:rPr>
              <a:t>改革宗與非改革宗雙方要避免讓人誤解以為人人都會得救</a:t>
            </a:r>
            <a:endParaRPr b="0" lang="en-US" sz="2400" spc="-1" strike="noStrike">
              <a:solidFill>
                <a:srgbClr val="050505"/>
              </a:solidFill>
              <a:latin typeface="Arial"/>
            </a:endParaRPr>
          </a:p>
          <a:p>
            <a:pPr marL="432000" indent="-324000">
              <a:spcAft>
                <a:spcPts val="1060"/>
              </a:spcAft>
              <a:buClr>
                <a:srgbClr val="0066ff"/>
              </a:buClr>
              <a:buSzPct val="40000"/>
              <a:buFont typeface="Wingdings" charset="2"/>
              <a:buChar char=""/>
            </a:pPr>
            <a:r>
              <a:rPr b="0" lang="en-US" sz="2400" spc="-1" strike="noStrike">
                <a:solidFill>
                  <a:srgbClr val="050505"/>
                </a:solidFill>
                <a:latin typeface="Arial"/>
              </a:rPr>
              <a:t>B.</a:t>
            </a:r>
            <a:r>
              <a:rPr b="0" lang="en-US" sz="2400" spc="-1" strike="noStrike">
                <a:solidFill>
                  <a:srgbClr val="050505"/>
                </a:solidFill>
                <a:latin typeface="Arial"/>
              </a:rPr>
              <a:t>雙方亦要避免讓人誤解以為人來基督前尋求救恩卻被拒絕</a:t>
            </a:r>
            <a:endParaRPr b="0" lang="en-US" sz="2400" spc="-1" strike="noStrike">
              <a:solidFill>
                <a:srgbClr val="050505"/>
              </a:solidFill>
              <a:latin typeface="Arial"/>
            </a:endParaRPr>
          </a:p>
          <a:p>
            <a:pPr marL="432000" indent="-324000">
              <a:spcAft>
                <a:spcPts val="1060"/>
              </a:spcAft>
              <a:buClr>
                <a:srgbClr val="0066ff"/>
              </a:buClr>
              <a:buSzPct val="40000"/>
              <a:buFont typeface="Wingdings" charset="2"/>
              <a:buChar char=""/>
            </a:pPr>
            <a:r>
              <a:rPr b="0" lang="en-US" sz="2400" spc="-1" strike="noStrike">
                <a:solidFill>
                  <a:srgbClr val="050505"/>
                </a:solidFill>
                <a:latin typeface="Arial"/>
              </a:rPr>
              <a:t>C.</a:t>
            </a:r>
            <a:r>
              <a:rPr b="0" lang="en-US" sz="2400" spc="-1" strike="noStrike">
                <a:solidFill>
                  <a:srgbClr val="050505"/>
                </a:solidFill>
                <a:latin typeface="Arial"/>
              </a:rPr>
              <a:t>雙方亦要避免讓人誤解以為神給人福音是言不由衷</a:t>
            </a:r>
            <a:endParaRPr b="0" lang="en-US" sz="2400" spc="-1" strike="noStrike">
              <a:solidFill>
                <a:srgbClr val="050505"/>
              </a:solidFill>
              <a:latin typeface="Arial"/>
            </a:endParaRPr>
          </a:p>
          <a:p>
            <a:pPr marL="432000" indent="-324000">
              <a:spcAft>
                <a:spcPts val="1060"/>
              </a:spcAft>
              <a:buClr>
                <a:srgbClr val="0066ff"/>
              </a:buClr>
              <a:buSzPct val="40000"/>
              <a:buFont typeface="Wingdings" charset="2"/>
              <a:buChar char=""/>
            </a:pPr>
            <a:r>
              <a:rPr b="0" lang="en-US" sz="2400" spc="-1" strike="noStrike">
                <a:solidFill>
                  <a:srgbClr val="050505"/>
                </a:solidFill>
                <a:latin typeface="Arial"/>
              </a:rPr>
              <a:t>D.</a:t>
            </a:r>
            <a:r>
              <a:rPr b="0" lang="en-US" sz="2400" spc="-1" strike="noStrike">
                <a:solidFill>
                  <a:srgbClr val="050505"/>
                </a:solidFill>
                <a:latin typeface="Arial"/>
              </a:rPr>
              <a:t>特定救贖論可以作為正統教義的試金石但聖經從未以此         當主要教義</a:t>
            </a:r>
            <a:endParaRPr b="0" lang="en-US" sz="2400" spc="-1" strike="noStrike">
              <a:solidFill>
                <a:srgbClr val="050505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TextShape 1"/>
          <p:cNvSpPr txBox="1"/>
          <p:nvPr/>
        </p:nvSpPr>
        <p:spPr>
          <a:xfrm>
            <a:off x="1620000" y="126000"/>
            <a:ext cx="8100000" cy="11160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>
            <a:normAutofit/>
          </a:bodyPr>
          <a:p>
            <a:pPr algn="ctr"/>
            <a:r>
              <a:rPr b="1" lang="en-US" sz="3300" spc="-1" strike="noStrike">
                <a:solidFill>
                  <a:srgbClr val="050505"/>
                </a:solidFill>
                <a:latin typeface="Times New Roman"/>
              </a:rPr>
              <a:t>基督的贖罪</a:t>
            </a:r>
            <a:r>
              <a:rPr b="1" lang="en-US" sz="3300" spc="-1" strike="noStrike">
                <a:solidFill>
                  <a:srgbClr val="050505"/>
                </a:solidFill>
                <a:latin typeface="Times New Roman"/>
              </a:rPr>
              <a:t>(Atonement)</a:t>
            </a:r>
            <a:br/>
            <a:r>
              <a:rPr b="1" lang="en-US" sz="3300" spc="-1" strike="noStrike">
                <a:solidFill>
                  <a:srgbClr val="050505"/>
                </a:solidFill>
                <a:latin typeface="Times New Roman"/>
              </a:rPr>
              <a:t>  </a:t>
            </a:r>
            <a:r>
              <a:rPr b="1" lang="en-US" sz="4400" spc="-1" strike="noStrike">
                <a:solidFill>
                  <a:srgbClr val="050505"/>
                </a:solidFill>
                <a:latin typeface="Times New Roman"/>
              </a:rPr>
              <a:t>定義</a:t>
            </a:r>
            <a:endParaRPr b="0" lang="en-US" sz="4400" spc="-1" strike="noStrike">
              <a:solidFill>
                <a:srgbClr val="050505"/>
              </a:solidFill>
              <a:latin typeface="Times New Roman"/>
            </a:endParaRPr>
          </a:p>
        </p:txBody>
      </p:sp>
      <p:sp>
        <p:nvSpPr>
          <p:cNvPr id="51" name="TextShape 2"/>
          <p:cNvSpPr txBox="1"/>
          <p:nvPr/>
        </p:nvSpPr>
        <p:spPr>
          <a:xfrm>
            <a:off x="1368000" y="1368000"/>
            <a:ext cx="8352000" cy="32882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rmAutofit/>
          </a:bodyPr>
          <a:p>
            <a:pPr marL="432000" indent="-324000">
              <a:spcAft>
                <a:spcPts val="1060"/>
              </a:spcAft>
              <a:buClr>
                <a:srgbClr val="0066ff"/>
              </a:buClr>
              <a:buSzPct val="40000"/>
              <a:buFont typeface="Wingdings" charset="2"/>
              <a:buChar char=""/>
            </a:pPr>
            <a:endParaRPr b="0" lang="en-US" sz="2400" spc="-1" strike="noStrike">
              <a:solidFill>
                <a:srgbClr val="050505"/>
              </a:solidFill>
              <a:latin typeface="Arial"/>
            </a:endParaRPr>
          </a:p>
          <a:p>
            <a:pPr marL="432000" indent="-324000">
              <a:spcAft>
                <a:spcPts val="1060"/>
              </a:spcAft>
              <a:buClr>
                <a:srgbClr val="0066ff"/>
              </a:buClr>
              <a:buSzPct val="40000"/>
              <a:buFont typeface="Wingdings" charset="2"/>
              <a:buChar char=""/>
            </a:pPr>
            <a:r>
              <a:rPr b="1" lang="en-US" sz="3200" spc="-1" strike="noStrike">
                <a:solidFill>
                  <a:srgbClr val="050505"/>
                </a:solidFill>
                <a:latin typeface="Arial"/>
              </a:rPr>
              <a:t>基督的贖罪是</a:t>
            </a:r>
            <a:endParaRPr b="0" lang="en-US" sz="3200" spc="-1" strike="noStrike">
              <a:solidFill>
                <a:srgbClr val="050505"/>
              </a:solidFill>
              <a:latin typeface="Arial"/>
            </a:endParaRPr>
          </a:p>
          <a:p>
            <a:pPr marL="432000" indent="-324000">
              <a:spcAft>
                <a:spcPts val="1060"/>
              </a:spcAft>
              <a:buClr>
                <a:srgbClr val="0066ff"/>
              </a:buClr>
              <a:buSzPct val="40000"/>
              <a:buFont typeface="Wingdings" charset="2"/>
              <a:buChar char=""/>
            </a:pPr>
            <a:r>
              <a:rPr b="1" lang="en-US" sz="3200" spc="-1" strike="noStrike">
                <a:solidFill>
                  <a:srgbClr val="050505"/>
                </a:solidFill>
                <a:latin typeface="Arial"/>
              </a:rPr>
              <a:t>基督為要贏得我們的救恩</a:t>
            </a:r>
            <a:r>
              <a:rPr b="1" lang="en-US" sz="3200" spc="-1" strike="noStrike">
                <a:solidFill>
                  <a:srgbClr val="050505"/>
                </a:solidFill>
                <a:latin typeface="Arial"/>
              </a:rPr>
              <a:t>,</a:t>
            </a:r>
            <a:endParaRPr b="0" lang="en-US" sz="3200" spc="-1" strike="noStrike">
              <a:solidFill>
                <a:srgbClr val="050505"/>
              </a:solidFill>
              <a:latin typeface="Arial"/>
            </a:endParaRPr>
          </a:p>
          <a:p>
            <a:pPr marL="432000" indent="-324000">
              <a:spcAft>
                <a:spcPts val="1060"/>
              </a:spcAft>
              <a:buClr>
                <a:srgbClr val="0066ff"/>
              </a:buClr>
              <a:buSzPct val="40000"/>
              <a:buFont typeface="Wingdings" charset="2"/>
              <a:buChar char=""/>
            </a:pPr>
            <a:r>
              <a:rPr b="1" lang="en-US" sz="3200" spc="-1" strike="noStrike">
                <a:solidFill>
                  <a:srgbClr val="050505"/>
                </a:solidFill>
                <a:latin typeface="Arial"/>
              </a:rPr>
              <a:t>而以祂的生命與死亡所做的工作</a:t>
            </a:r>
            <a:r>
              <a:rPr b="1" lang="en-US" sz="3200" spc="-1" strike="noStrike">
                <a:solidFill>
                  <a:srgbClr val="050505"/>
                </a:solidFill>
                <a:latin typeface="Arial"/>
              </a:rPr>
              <a:t>.</a:t>
            </a:r>
            <a:endParaRPr b="0" lang="en-US" sz="3200" spc="-1" strike="noStrike">
              <a:solidFill>
                <a:srgbClr val="050505"/>
              </a:solidFill>
              <a:latin typeface="Arial"/>
            </a:endParaRPr>
          </a:p>
          <a:p>
            <a:pPr marL="432000" indent="-324000">
              <a:spcAft>
                <a:spcPts val="1060"/>
              </a:spcAft>
              <a:buClr>
                <a:srgbClr val="0066ff"/>
              </a:buClr>
              <a:buSzPct val="40000"/>
              <a:buFont typeface="Wingdings" charset="2"/>
              <a:buChar char=""/>
            </a:pPr>
            <a:endParaRPr b="0" lang="en-US" sz="3200" spc="-1" strike="noStrike">
              <a:solidFill>
                <a:srgbClr val="050505"/>
              </a:solidFill>
              <a:latin typeface="Arial"/>
            </a:endParaRPr>
          </a:p>
          <a:p>
            <a:pPr marL="432000" indent="-324000">
              <a:spcAft>
                <a:spcPts val="1060"/>
              </a:spcAft>
              <a:buClr>
                <a:srgbClr val="0066ff"/>
              </a:buClr>
              <a:buSzPct val="40000"/>
              <a:buFont typeface="Wingdings" charset="2"/>
              <a:buChar char=""/>
            </a:pPr>
            <a:endParaRPr b="0" lang="en-US" sz="3200" spc="-1" strike="noStrike">
              <a:solidFill>
                <a:srgbClr val="050505"/>
              </a:solidFill>
              <a:latin typeface="Arial"/>
            </a:endParaRPr>
          </a:p>
          <a:p>
            <a:pPr marL="432000" indent="-324000">
              <a:spcAft>
                <a:spcPts val="1060"/>
              </a:spcAft>
              <a:buClr>
                <a:srgbClr val="0066ff"/>
              </a:buClr>
              <a:buSzPct val="40000"/>
              <a:buFont typeface="Wingdings" charset="2"/>
              <a:buChar char=""/>
            </a:pPr>
            <a:endParaRPr b="0" lang="en-US" sz="3200" spc="-1" strike="noStrike">
              <a:solidFill>
                <a:srgbClr val="050505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TextShape 1"/>
          <p:cNvSpPr txBox="1"/>
          <p:nvPr/>
        </p:nvSpPr>
        <p:spPr>
          <a:xfrm>
            <a:off x="1620000" y="216000"/>
            <a:ext cx="8100000" cy="9360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>
            <a:normAutofit/>
          </a:bodyPr>
          <a:p>
            <a:pPr algn="ctr"/>
            <a:r>
              <a:rPr b="1" lang="en-US" sz="3300" spc="-1" strike="noStrike">
                <a:solidFill>
                  <a:srgbClr val="050505"/>
                </a:solidFill>
                <a:latin typeface="Times New Roman"/>
              </a:rPr>
              <a:t>基督的贖罪</a:t>
            </a:r>
            <a:r>
              <a:rPr b="1" lang="en-US" sz="3300" spc="-1" strike="noStrike">
                <a:solidFill>
                  <a:srgbClr val="050505"/>
                </a:solidFill>
                <a:latin typeface="Times New Roman"/>
              </a:rPr>
              <a:t>(Atonement)  </a:t>
            </a:r>
            <a:r>
              <a:rPr b="1" lang="en-US" sz="3300" spc="-1" strike="noStrike">
                <a:solidFill>
                  <a:srgbClr val="050505"/>
                </a:solidFill>
                <a:latin typeface="Times New Roman"/>
              </a:rPr>
              <a:t>定義</a:t>
            </a:r>
            <a:endParaRPr b="0" lang="en-US" sz="3300" spc="-1" strike="noStrike">
              <a:solidFill>
                <a:srgbClr val="050505"/>
              </a:solidFill>
              <a:latin typeface="Times New Roman"/>
            </a:endParaRPr>
          </a:p>
        </p:txBody>
      </p:sp>
      <p:sp>
        <p:nvSpPr>
          <p:cNvPr id="53" name="TextShape 2"/>
          <p:cNvSpPr txBox="1"/>
          <p:nvPr/>
        </p:nvSpPr>
        <p:spPr>
          <a:xfrm>
            <a:off x="1368000" y="1368000"/>
            <a:ext cx="8352000" cy="32882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rmAutofit/>
          </a:bodyPr>
          <a:p>
            <a:pPr marL="432000" indent="-324000">
              <a:spcAft>
                <a:spcPts val="1060"/>
              </a:spcAft>
              <a:buClr>
                <a:srgbClr val="0066ff"/>
              </a:buClr>
              <a:buSzPct val="40000"/>
              <a:buFont typeface="Wingdings" charset="2"/>
              <a:buChar char=""/>
            </a:pPr>
            <a:r>
              <a:rPr b="1" lang="en-US" sz="2400" spc="-1" strike="noStrike">
                <a:solidFill>
                  <a:srgbClr val="050505"/>
                </a:solidFill>
                <a:latin typeface="Arial"/>
              </a:rPr>
              <a:t>基督的贖罪是基督為要贏得我們的救恩</a:t>
            </a:r>
            <a:r>
              <a:rPr b="1" lang="en-US" sz="2400" spc="-1" strike="noStrike">
                <a:solidFill>
                  <a:srgbClr val="050505"/>
                </a:solidFill>
                <a:latin typeface="Arial"/>
              </a:rPr>
              <a:t>,</a:t>
            </a:r>
            <a:r>
              <a:rPr b="1" lang="en-US" sz="2400" spc="-1" strike="noStrike">
                <a:solidFill>
                  <a:srgbClr val="050505"/>
                </a:solidFill>
                <a:latin typeface="Arial"/>
              </a:rPr>
              <a:t>而以祂的生命與死亡所做的工作</a:t>
            </a:r>
            <a:r>
              <a:rPr b="1" lang="en-US" sz="2400" spc="-1" strike="noStrike">
                <a:solidFill>
                  <a:srgbClr val="050505"/>
                </a:solidFill>
                <a:latin typeface="Arial"/>
              </a:rPr>
              <a:t>.</a:t>
            </a:r>
            <a:endParaRPr b="0" lang="en-US" sz="2400" spc="-1" strike="noStrike">
              <a:solidFill>
                <a:srgbClr val="050505"/>
              </a:solidFill>
              <a:latin typeface="Arial"/>
            </a:endParaRPr>
          </a:p>
          <a:p>
            <a:pPr marL="432000" indent="-324000">
              <a:spcAft>
                <a:spcPts val="1060"/>
              </a:spcAft>
              <a:buClr>
                <a:srgbClr val="0066ff"/>
              </a:buClr>
              <a:buSzPct val="40000"/>
              <a:buFont typeface="Wingdings" charset="2"/>
              <a:buChar char=""/>
            </a:pPr>
            <a:r>
              <a:rPr b="1" lang="en-US" sz="2400" spc="-1" strike="noStrike">
                <a:solidFill>
                  <a:srgbClr val="050505"/>
                </a:solidFill>
                <a:latin typeface="Arial"/>
              </a:rPr>
              <a:t>The reconciliation of God and humankind through the sacrificial death of </a:t>
            </a:r>
            <a:r>
              <a:rPr b="1" lang="en-US" sz="2400" spc="-1" strike="noStrike">
                <a:solidFill>
                  <a:srgbClr val="ff4000"/>
                </a:solidFill>
                <a:latin typeface="Arial"/>
              </a:rPr>
              <a:t>Jesus Christ </a:t>
            </a:r>
            <a:r>
              <a:rPr b="1" lang="en-US" sz="2400" spc="-1" strike="noStrike">
                <a:solidFill>
                  <a:srgbClr val="050505"/>
                </a:solidFill>
                <a:latin typeface="Arial"/>
              </a:rPr>
              <a:t>  (Merriam-Webster)</a:t>
            </a:r>
            <a:endParaRPr b="0" lang="en-US" sz="2400" spc="-1" strike="noStrike">
              <a:solidFill>
                <a:srgbClr val="050505"/>
              </a:solidFill>
              <a:latin typeface="Arial"/>
            </a:endParaRPr>
          </a:p>
          <a:p>
            <a:pPr marL="432000" indent="-324000">
              <a:spcAft>
                <a:spcPts val="1060"/>
              </a:spcAft>
              <a:buClr>
                <a:srgbClr val="0066ff"/>
              </a:buClr>
              <a:buSzPct val="40000"/>
              <a:buFont typeface="Wingdings" charset="2"/>
              <a:buChar char=""/>
            </a:pPr>
            <a:endParaRPr b="0" lang="en-US" sz="2400" spc="-1" strike="noStrike">
              <a:solidFill>
                <a:srgbClr val="050505"/>
              </a:solidFill>
              <a:latin typeface="Arial"/>
            </a:endParaRPr>
          </a:p>
          <a:p>
            <a:pPr marL="432000" indent="-324000">
              <a:spcAft>
                <a:spcPts val="1060"/>
              </a:spcAft>
              <a:buClr>
                <a:srgbClr val="0066ff"/>
              </a:buClr>
              <a:buSzPct val="40000"/>
              <a:buFont typeface="Wingdings" charset="2"/>
              <a:buChar char=""/>
            </a:pPr>
            <a:endParaRPr b="0" lang="en-US" sz="2400" spc="-1" strike="noStrike">
              <a:solidFill>
                <a:srgbClr val="050505"/>
              </a:solidFill>
              <a:latin typeface="Arial"/>
            </a:endParaRPr>
          </a:p>
          <a:p>
            <a:pPr marL="432000" indent="-324000">
              <a:spcAft>
                <a:spcPts val="1060"/>
              </a:spcAft>
              <a:buClr>
                <a:srgbClr val="0066ff"/>
              </a:buClr>
              <a:buSzPct val="40000"/>
              <a:buFont typeface="Wingdings" charset="2"/>
              <a:buChar char=""/>
            </a:pPr>
            <a:r>
              <a:rPr b="1" lang="en-US" sz="3200" spc="-1" strike="noStrike">
                <a:solidFill>
                  <a:srgbClr val="050505"/>
                </a:solidFill>
                <a:latin typeface="Arial"/>
              </a:rPr>
              <a:t>羅</a:t>
            </a:r>
            <a:r>
              <a:rPr b="1" lang="en-US" sz="3200" spc="-1" strike="noStrike">
                <a:solidFill>
                  <a:srgbClr val="050505"/>
                </a:solidFill>
                <a:latin typeface="Arial"/>
              </a:rPr>
              <a:t>4:25 </a:t>
            </a:r>
            <a:r>
              <a:rPr b="1" lang="en-US" sz="3200" spc="-1" strike="noStrike">
                <a:solidFill>
                  <a:srgbClr val="050505"/>
                </a:solidFill>
                <a:latin typeface="Arial"/>
              </a:rPr>
              <a:t>耶穌被交給人，是為我們的過犯；復活，是為叫我們稱義</a:t>
            </a:r>
            <a:endParaRPr b="0" lang="en-US" sz="3200" spc="-1" strike="noStrike">
              <a:solidFill>
                <a:srgbClr val="050505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TextShape 1"/>
          <p:cNvSpPr txBox="1"/>
          <p:nvPr/>
        </p:nvSpPr>
        <p:spPr>
          <a:xfrm>
            <a:off x="1620000" y="216000"/>
            <a:ext cx="8100000" cy="9360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>
            <a:normAutofit/>
          </a:bodyPr>
          <a:p>
            <a:pPr algn="ctr"/>
            <a:r>
              <a:rPr b="1" lang="en-US" sz="3300" spc="-1" strike="noStrike">
                <a:solidFill>
                  <a:srgbClr val="050505"/>
                </a:solidFill>
                <a:latin typeface="Times New Roman"/>
              </a:rPr>
              <a:t>基督的贖罪</a:t>
            </a:r>
            <a:r>
              <a:rPr b="1" lang="en-US" sz="3300" spc="-1" strike="noStrike">
                <a:solidFill>
                  <a:srgbClr val="050505"/>
                </a:solidFill>
                <a:latin typeface="Times New Roman"/>
              </a:rPr>
              <a:t>(Atonement)</a:t>
            </a:r>
            <a:endParaRPr b="0" lang="en-US" sz="3300" spc="-1" strike="noStrike">
              <a:solidFill>
                <a:srgbClr val="050505"/>
              </a:solidFill>
              <a:latin typeface="Times New Roman"/>
            </a:endParaRPr>
          </a:p>
        </p:txBody>
      </p:sp>
      <p:sp>
        <p:nvSpPr>
          <p:cNvPr id="55" name="TextShape 2"/>
          <p:cNvSpPr txBox="1"/>
          <p:nvPr/>
        </p:nvSpPr>
        <p:spPr>
          <a:xfrm>
            <a:off x="1512000" y="1368000"/>
            <a:ext cx="8100000" cy="32882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rmAutofit/>
          </a:bodyPr>
          <a:p>
            <a:pPr marL="432000" indent="-324000">
              <a:spcAft>
                <a:spcPts val="1060"/>
              </a:spcAft>
              <a:buClr>
                <a:srgbClr val="0066ff"/>
              </a:buClr>
              <a:buSzPct val="40000"/>
              <a:buFont typeface="Wingdings" charset="2"/>
              <a:buChar char=""/>
            </a:pPr>
            <a:r>
              <a:rPr b="1" lang="en-US" sz="2400" spc="-1" strike="noStrike">
                <a:solidFill>
                  <a:srgbClr val="050505"/>
                </a:solidFill>
                <a:latin typeface="Arial"/>
              </a:rPr>
              <a:t>為何要</a:t>
            </a:r>
            <a:r>
              <a:rPr b="1" lang="en-US" sz="2400" spc="-1" strike="noStrike">
                <a:solidFill>
                  <a:srgbClr val="050505"/>
                </a:solidFill>
                <a:latin typeface="Arial"/>
              </a:rPr>
              <a:t>贖罪</a:t>
            </a:r>
            <a:endParaRPr b="0" lang="en-US" sz="2400" spc="-1" strike="noStrike">
              <a:solidFill>
                <a:srgbClr val="050505"/>
              </a:solidFill>
              <a:latin typeface="Arial"/>
            </a:endParaRPr>
          </a:p>
          <a:p>
            <a:pPr marL="432000" indent="-324000">
              <a:spcAft>
                <a:spcPts val="1060"/>
              </a:spcAft>
              <a:buClr>
                <a:srgbClr val="0066ff"/>
              </a:buClr>
              <a:buSzPct val="40000"/>
              <a:buFont typeface="Wingdings" charset="2"/>
              <a:buChar char=""/>
            </a:pPr>
            <a:r>
              <a:rPr b="1" lang="en-US" sz="2400" spc="-1" strike="noStrike">
                <a:solidFill>
                  <a:srgbClr val="050505"/>
                </a:solidFill>
                <a:latin typeface="Arial"/>
              </a:rPr>
              <a:t>如何</a:t>
            </a:r>
            <a:r>
              <a:rPr b="1" lang="en-US" sz="2400" spc="-1" strike="noStrike">
                <a:solidFill>
                  <a:srgbClr val="050505"/>
                </a:solidFill>
                <a:latin typeface="Arial"/>
              </a:rPr>
              <a:t>贖罪</a:t>
            </a:r>
            <a:endParaRPr b="0" lang="en-US" sz="2400" spc="-1" strike="noStrike">
              <a:solidFill>
                <a:srgbClr val="050505"/>
              </a:solidFill>
              <a:latin typeface="Arial"/>
            </a:endParaRPr>
          </a:p>
          <a:p>
            <a:pPr marL="432000" indent="-324000">
              <a:spcAft>
                <a:spcPts val="1060"/>
              </a:spcAft>
              <a:buClr>
                <a:srgbClr val="0066ff"/>
              </a:buClr>
              <a:buSzPct val="40000"/>
              <a:buFont typeface="Wingdings" charset="2"/>
              <a:buChar char=""/>
            </a:pPr>
            <a:r>
              <a:rPr b="1" lang="en-US" sz="2400" spc="-1" strike="noStrike">
                <a:solidFill>
                  <a:srgbClr val="050505"/>
                </a:solidFill>
                <a:latin typeface="Arial"/>
              </a:rPr>
              <a:t>為何非要基督才能代贖</a:t>
            </a:r>
            <a:endParaRPr b="0" lang="en-US" sz="2400" spc="-1" strike="noStrike">
              <a:solidFill>
                <a:srgbClr val="050505"/>
              </a:solidFill>
              <a:latin typeface="Arial"/>
            </a:endParaRPr>
          </a:p>
          <a:p>
            <a:pPr marL="432000" indent="-324000">
              <a:spcAft>
                <a:spcPts val="1060"/>
              </a:spcAft>
              <a:buClr>
                <a:srgbClr val="0066ff"/>
              </a:buClr>
              <a:buSzPct val="40000"/>
              <a:buFont typeface="Wingdings" charset="2"/>
              <a:buChar char=""/>
            </a:pPr>
            <a:r>
              <a:rPr b="1" lang="en-US" sz="2400" spc="-1" strike="noStrike">
                <a:solidFill>
                  <a:srgbClr val="050505"/>
                </a:solidFill>
                <a:latin typeface="Arial"/>
              </a:rPr>
              <a:t>舊約有無依據啟示預表</a:t>
            </a:r>
            <a:endParaRPr b="0" lang="en-US" sz="2400" spc="-1" strike="noStrike">
              <a:solidFill>
                <a:srgbClr val="050505"/>
              </a:solidFill>
              <a:latin typeface="Arial"/>
            </a:endParaRPr>
          </a:p>
          <a:p>
            <a:pPr marL="432000" indent="-324000">
              <a:spcAft>
                <a:spcPts val="1060"/>
              </a:spcAft>
              <a:buClr>
                <a:srgbClr val="0066ff"/>
              </a:buClr>
              <a:buSzPct val="40000"/>
              <a:buFont typeface="Wingdings" charset="2"/>
              <a:buChar char=""/>
            </a:pPr>
            <a:r>
              <a:rPr b="1" lang="en-US" sz="2400" spc="-1" strike="noStrike">
                <a:solidFill>
                  <a:srgbClr val="050505"/>
                </a:solidFill>
                <a:latin typeface="Arial"/>
              </a:rPr>
              <a:t>神是否有義務幫人</a:t>
            </a:r>
            <a:r>
              <a:rPr b="1" lang="en-US" sz="2400" spc="-1" strike="noStrike">
                <a:solidFill>
                  <a:srgbClr val="050505"/>
                </a:solidFill>
                <a:latin typeface="Arial"/>
              </a:rPr>
              <a:t>贖罪</a:t>
            </a:r>
            <a:endParaRPr b="0" lang="en-US" sz="2400" spc="-1" strike="noStrike">
              <a:solidFill>
                <a:srgbClr val="050505"/>
              </a:solidFill>
              <a:latin typeface="Arial"/>
            </a:endParaRPr>
          </a:p>
          <a:p>
            <a:pPr marL="432000" indent="-324000">
              <a:spcAft>
                <a:spcPts val="1060"/>
              </a:spcAft>
              <a:buClr>
                <a:srgbClr val="0066ff"/>
              </a:buClr>
              <a:buSzPct val="40000"/>
              <a:buFont typeface="Wingdings" charset="2"/>
              <a:buChar char=""/>
            </a:pPr>
            <a:r>
              <a:rPr b="1" lang="en-US" sz="2400" spc="-1" strike="noStrike">
                <a:solidFill>
                  <a:srgbClr val="050505"/>
                </a:solidFill>
                <a:latin typeface="Arial"/>
              </a:rPr>
              <a:t>為何神不救贖墮落天使</a:t>
            </a:r>
            <a:endParaRPr b="0" lang="en-US" sz="2400" spc="-1" strike="noStrike">
              <a:solidFill>
                <a:srgbClr val="050505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extShape 1"/>
          <p:cNvSpPr txBox="1"/>
          <p:nvPr/>
        </p:nvSpPr>
        <p:spPr>
          <a:xfrm>
            <a:off x="1620000" y="216000"/>
            <a:ext cx="8100000" cy="9360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>
            <a:normAutofit/>
          </a:bodyPr>
          <a:p>
            <a:pPr algn="ctr"/>
            <a:r>
              <a:rPr b="1" lang="en-US" sz="3300" spc="-1" strike="noStrike">
                <a:solidFill>
                  <a:srgbClr val="050505"/>
                </a:solidFill>
                <a:latin typeface="Times New Roman"/>
              </a:rPr>
              <a:t>基督的贖罪</a:t>
            </a:r>
            <a:r>
              <a:rPr b="1" lang="en-US" sz="3300" spc="-1" strike="noStrike">
                <a:solidFill>
                  <a:srgbClr val="050505"/>
                </a:solidFill>
                <a:latin typeface="Times New Roman"/>
              </a:rPr>
              <a:t>(Atonement)</a:t>
            </a:r>
            <a:endParaRPr b="0" lang="en-US" sz="3300" spc="-1" strike="noStrike">
              <a:solidFill>
                <a:srgbClr val="050505"/>
              </a:solidFill>
              <a:latin typeface="Times New Roman"/>
            </a:endParaRPr>
          </a:p>
        </p:txBody>
      </p:sp>
      <p:sp>
        <p:nvSpPr>
          <p:cNvPr id="57" name="TextShape 2"/>
          <p:cNvSpPr txBox="1"/>
          <p:nvPr/>
        </p:nvSpPr>
        <p:spPr>
          <a:xfrm>
            <a:off x="1512000" y="1368000"/>
            <a:ext cx="8100000" cy="32882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rmAutofit/>
          </a:bodyPr>
          <a:p>
            <a:pPr marL="432000" indent="-324000">
              <a:spcAft>
                <a:spcPts val="1060"/>
              </a:spcAft>
              <a:buClr>
                <a:srgbClr val="0066ff"/>
              </a:buClr>
              <a:buSzPct val="40000"/>
              <a:buFont typeface="Wingdings" charset="2"/>
              <a:buChar char=""/>
            </a:pPr>
            <a:r>
              <a:rPr b="1" lang="en-US" sz="2400" spc="-1" strike="noStrike">
                <a:solidFill>
                  <a:srgbClr val="050505"/>
                </a:solidFill>
                <a:latin typeface="Arial"/>
              </a:rPr>
              <a:t>為何要</a:t>
            </a:r>
            <a:r>
              <a:rPr b="1" lang="en-US" sz="2400" spc="-1" strike="noStrike">
                <a:solidFill>
                  <a:srgbClr val="050505"/>
                </a:solidFill>
                <a:latin typeface="Arial"/>
              </a:rPr>
              <a:t>贖罪</a:t>
            </a:r>
            <a:endParaRPr b="0" lang="en-US" sz="2400" spc="-1" strike="noStrike">
              <a:solidFill>
                <a:srgbClr val="050505"/>
              </a:solidFill>
              <a:latin typeface="Arial"/>
            </a:endParaRPr>
          </a:p>
          <a:p>
            <a:pPr marL="432000" indent="-324000">
              <a:spcAft>
                <a:spcPts val="1060"/>
              </a:spcAft>
              <a:buClr>
                <a:srgbClr val="0066ff"/>
              </a:buClr>
              <a:buSzPct val="40000"/>
              <a:buFont typeface="Wingdings" charset="2"/>
              <a:buChar char=""/>
            </a:pPr>
            <a:endParaRPr b="0" lang="en-US" sz="2400" spc="-1" strike="noStrike">
              <a:solidFill>
                <a:srgbClr val="050505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TextShape 1"/>
          <p:cNvSpPr txBox="1"/>
          <p:nvPr/>
        </p:nvSpPr>
        <p:spPr>
          <a:xfrm>
            <a:off x="1512000" y="-144000"/>
            <a:ext cx="8100000" cy="9360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>
            <a:normAutofit/>
          </a:bodyPr>
          <a:p>
            <a:pPr algn="ctr"/>
            <a:r>
              <a:rPr b="1" lang="en-US" sz="3300" spc="-1" strike="noStrike">
                <a:solidFill>
                  <a:srgbClr val="050505"/>
                </a:solidFill>
                <a:latin typeface="Times New Roman"/>
              </a:rPr>
              <a:t>基督贖罪的原因及</a:t>
            </a:r>
            <a:r>
              <a:rPr b="1" lang="en-US" sz="3300" spc="-1" strike="noStrike">
                <a:solidFill>
                  <a:srgbClr val="050505"/>
                </a:solidFill>
                <a:latin typeface="Times New Roman"/>
              </a:rPr>
              <a:t>必要性</a:t>
            </a:r>
            <a:endParaRPr b="0" lang="en-US" sz="3300" spc="-1" strike="noStrike">
              <a:solidFill>
                <a:srgbClr val="050505"/>
              </a:solidFill>
              <a:latin typeface="Times New Roman"/>
            </a:endParaRPr>
          </a:p>
        </p:txBody>
      </p:sp>
      <p:sp>
        <p:nvSpPr>
          <p:cNvPr id="59" name="TextShape 2"/>
          <p:cNvSpPr txBox="1"/>
          <p:nvPr/>
        </p:nvSpPr>
        <p:spPr>
          <a:xfrm>
            <a:off x="1440000" y="720000"/>
            <a:ext cx="8100000" cy="44640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rmAutofit/>
          </a:bodyPr>
          <a:p>
            <a:pPr marL="432000" indent="-324000">
              <a:spcAft>
                <a:spcPts val="1060"/>
              </a:spcAft>
              <a:buClr>
                <a:srgbClr val="0066ff"/>
              </a:buClr>
              <a:buSzPct val="40000"/>
              <a:buFont typeface="Wingdings" charset="2"/>
              <a:buChar char=""/>
            </a:pPr>
            <a:r>
              <a:rPr b="1" lang="en-US" sz="2400" spc="-1" strike="noStrike">
                <a:solidFill>
                  <a:srgbClr val="050505"/>
                </a:solidFill>
                <a:latin typeface="Arial"/>
              </a:rPr>
              <a:t>基督</a:t>
            </a:r>
            <a:r>
              <a:rPr b="1" lang="en-US" sz="2400" spc="-1" strike="noStrike">
                <a:solidFill>
                  <a:srgbClr val="ff0000"/>
                </a:solidFill>
                <a:latin typeface="Arial"/>
              </a:rPr>
              <a:t>代贖</a:t>
            </a:r>
            <a:r>
              <a:rPr b="1" lang="en-US" sz="2400" spc="-1" strike="noStrike">
                <a:solidFill>
                  <a:srgbClr val="ff0000"/>
                </a:solidFill>
                <a:latin typeface="Arial"/>
              </a:rPr>
              <a:t>redeem</a:t>
            </a:r>
            <a:r>
              <a:rPr b="1" lang="en-US" sz="2400" spc="-1" strike="noStrike">
                <a:solidFill>
                  <a:srgbClr val="050505"/>
                </a:solidFill>
                <a:latin typeface="Arial"/>
              </a:rPr>
              <a:t>是唯一能同時兼顧神的公義和慈愛的智慧</a:t>
            </a:r>
            <a:endParaRPr b="0" lang="en-US" sz="2400" spc="-1" strike="noStrike">
              <a:solidFill>
                <a:srgbClr val="050505"/>
              </a:solidFill>
              <a:latin typeface="Arial"/>
            </a:endParaRPr>
          </a:p>
          <a:p>
            <a:pPr marL="432000" indent="-324000">
              <a:spcAft>
                <a:spcPts val="1060"/>
              </a:spcAft>
              <a:buClr>
                <a:srgbClr val="0066ff"/>
              </a:buClr>
              <a:buSzPct val="40000"/>
              <a:buFont typeface="Wingdings" charset="2"/>
              <a:buChar char=""/>
            </a:pPr>
            <a:r>
              <a:rPr b="1" lang="en-US" sz="2400" spc="-1" strike="noStrike">
                <a:solidFill>
                  <a:srgbClr val="050505"/>
                </a:solidFill>
                <a:latin typeface="Arial"/>
              </a:rPr>
              <a:t>（</a:t>
            </a:r>
            <a:r>
              <a:rPr b="1" lang="en-US" sz="2400" spc="-1" strike="noStrike">
                <a:solidFill>
                  <a:srgbClr val="050505"/>
                </a:solidFill>
                <a:latin typeface="Arial"/>
              </a:rPr>
              <a:t>1</a:t>
            </a:r>
            <a:r>
              <a:rPr b="1" lang="en-US" sz="2400" spc="-1" strike="noStrike">
                <a:solidFill>
                  <a:srgbClr val="050505"/>
                </a:solidFill>
                <a:latin typeface="Arial"/>
              </a:rPr>
              <a:t>）按</a:t>
            </a:r>
            <a:r>
              <a:rPr b="1" lang="en-US" sz="2400" spc="-1" strike="noStrike">
                <a:solidFill>
                  <a:srgbClr val="050505"/>
                </a:solidFill>
                <a:latin typeface="Arial"/>
              </a:rPr>
              <a:t>神的公義，。祂不能違背自己的本性，漠視罪，隨便勾消罪責和罪污，必需懲處罪；人既犯了罪，就應該接受罪的刑罰，如果我們自己去承受罪的刑罰，必然死路一條，就是永遠沉淪；</a:t>
            </a:r>
            <a:endParaRPr b="0" lang="en-US" sz="2400" spc="-1" strike="noStrike">
              <a:solidFill>
                <a:srgbClr val="050505"/>
              </a:solidFill>
              <a:latin typeface="Arial"/>
            </a:endParaRPr>
          </a:p>
          <a:p>
            <a:pPr marL="432000" indent="-324000">
              <a:spcAft>
                <a:spcPts val="1060"/>
              </a:spcAft>
              <a:buClr>
                <a:srgbClr val="0066ff"/>
              </a:buClr>
              <a:buSzPct val="40000"/>
              <a:buFont typeface="Wingdings" charset="2"/>
              <a:buChar char=""/>
            </a:pPr>
            <a:r>
              <a:rPr b="1" lang="en-US" sz="2400" spc="-1" strike="noStrike">
                <a:solidFill>
                  <a:srgbClr val="050505"/>
                </a:solidFill>
                <a:latin typeface="Arial"/>
              </a:rPr>
              <a:t>（</a:t>
            </a:r>
            <a:r>
              <a:rPr b="1" lang="en-US" sz="2400" spc="-1" strike="noStrike">
                <a:solidFill>
                  <a:srgbClr val="050505"/>
                </a:solidFill>
                <a:latin typeface="Arial"/>
              </a:rPr>
              <a:t>2</a:t>
            </a:r>
            <a:r>
              <a:rPr b="1" lang="en-US" sz="2400" spc="-1" strike="noStrike">
                <a:solidFill>
                  <a:srgbClr val="050505"/>
                </a:solidFill>
                <a:latin typeface="Arial"/>
              </a:rPr>
              <a:t>）按</a:t>
            </a:r>
            <a:r>
              <a:rPr b="1" lang="en-US" sz="2400" spc="-1" strike="noStrike">
                <a:solidFill>
                  <a:srgbClr val="050505"/>
                </a:solidFill>
                <a:latin typeface="Arial"/>
              </a:rPr>
              <a:t>神的慈愛，祂並不願意坐視人走向滅亡（約三</a:t>
            </a:r>
            <a:r>
              <a:rPr b="1" lang="en-US" sz="2400" spc="-1" strike="noStrike">
                <a:solidFill>
                  <a:srgbClr val="050505"/>
                </a:solidFill>
                <a:latin typeface="Arial"/>
              </a:rPr>
              <a:t>16</a:t>
            </a:r>
            <a:r>
              <a:rPr b="1" lang="en-US" sz="2400" spc="-1" strike="noStrike">
                <a:solidFill>
                  <a:srgbClr val="050505"/>
                </a:solidFill>
                <a:latin typeface="Arial"/>
              </a:rPr>
              <a:t>），就降下聖子，以無罪人的身份代替有罪人受刑罰（羅五</a:t>
            </a:r>
            <a:r>
              <a:rPr b="1" lang="en-US" sz="2400" spc="-1" strike="noStrike">
                <a:solidFill>
                  <a:srgbClr val="050505"/>
                </a:solidFill>
                <a:latin typeface="Arial"/>
              </a:rPr>
              <a:t>6-8</a:t>
            </a:r>
            <a:r>
              <a:rPr b="1" lang="en-US" sz="2400" spc="-1" strike="noStrike">
                <a:solidFill>
                  <a:srgbClr val="050505"/>
                </a:solidFill>
                <a:latin typeface="Arial"/>
              </a:rPr>
              <a:t>），這並不違反神的公義，因為人必須悔改與相信（徒二十</a:t>
            </a:r>
            <a:r>
              <a:rPr b="1" lang="en-US" sz="2400" spc="-1" strike="noStrike">
                <a:solidFill>
                  <a:srgbClr val="050505"/>
                </a:solidFill>
                <a:latin typeface="Arial"/>
              </a:rPr>
              <a:t>21</a:t>
            </a:r>
            <a:r>
              <a:rPr b="1" lang="en-US" sz="2400" spc="-1" strike="noStrike">
                <a:solidFill>
                  <a:srgbClr val="050505"/>
                </a:solidFill>
                <a:latin typeface="Arial"/>
              </a:rPr>
              <a:t>）才能得到基督代刑的果效。</a:t>
            </a:r>
            <a:endParaRPr b="0" lang="en-US" sz="2400" spc="-1" strike="noStrike">
              <a:solidFill>
                <a:srgbClr val="050505"/>
              </a:solidFill>
              <a:latin typeface="Arial"/>
            </a:endParaRPr>
          </a:p>
          <a:p>
            <a:pPr marL="432000" indent="-324000">
              <a:spcAft>
                <a:spcPts val="1060"/>
              </a:spcAft>
              <a:buClr>
                <a:srgbClr val="0066ff"/>
              </a:buClr>
              <a:buSzPct val="40000"/>
              <a:buFont typeface="Wingdings" charset="2"/>
              <a:buChar char=""/>
            </a:pPr>
            <a:r>
              <a:rPr b="1" lang="en-US" sz="2400" spc="-1" strike="noStrike">
                <a:solidFill>
                  <a:srgbClr val="050505"/>
                </a:solidFill>
                <a:latin typeface="Arial"/>
              </a:rPr>
              <a:t>（</a:t>
            </a:r>
            <a:r>
              <a:rPr b="1" lang="en-US" sz="2400" spc="-1" strike="noStrike">
                <a:solidFill>
                  <a:srgbClr val="050505"/>
                </a:solidFill>
                <a:latin typeface="Arial"/>
              </a:rPr>
              <a:t>3</a:t>
            </a:r>
            <a:r>
              <a:rPr b="1" lang="en-US" sz="2400" spc="-1" strike="noStrike">
                <a:solidFill>
                  <a:srgbClr val="050505"/>
                </a:solidFill>
                <a:latin typeface="Arial"/>
              </a:rPr>
              <a:t>）若沒有基督</a:t>
            </a:r>
            <a:r>
              <a:rPr b="1" lang="en-US" sz="2400" spc="-1" strike="noStrike">
                <a:solidFill>
                  <a:srgbClr val="000000"/>
                </a:solidFill>
                <a:latin typeface="Arial"/>
              </a:rPr>
              <a:t>代贖，人就只能與神隔離。神的公義與慈愛對人就失去意義，更沒有</a:t>
            </a:r>
            <a:r>
              <a:rPr b="1" lang="en-US" sz="2400" spc="-1" strike="noStrike">
                <a:solidFill>
                  <a:srgbClr val="ff0000"/>
                </a:solidFill>
                <a:latin typeface="Arial"/>
              </a:rPr>
              <a:t>關係</a:t>
            </a:r>
            <a:r>
              <a:rPr b="1" lang="en-US" sz="2400" spc="-1" strike="noStrike">
                <a:solidFill>
                  <a:srgbClr val="000000"/>
                </a:solidFill>
                <a:latin typeface="Arial"/>
              </a:rPr>
              <a:t>了。神永遠讓人有路可走。</a:t>
            </a:r>
            <a:endParaRPr b="0" lang="en-US" sz="2400" spc="-1" strike="noStrike">
              <a:solidFill>
                <a:srgbClr val="050505"/>
              </a:solidFill>
              <a:latin typeface="Arial"/>
            </a:endParaRPr>
          </a:p>
          <a:p>
            <a:pPr marL="432000" indent="-324000">
              <a:spcAft>
                <a:spcPts val="1060"/>
              </a:spcAft>
              <a:buClr>
                <a:srgbClr val="0066ff"/>
              </a:buClr>
              <a:buSzPct val="40000"/>
              <a:buFont typeface="Wingdings" charset="2"/>
              <a:buChar char=""/>
            </a:pPr>
            <a:endParaRPr b="0" lang="en-US" sz="2400" spc="-1" strike="noStrike">
              <a:solidFill>
                <a:srgbClr val="050505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3689</TotalTime>
  <Application>LibreOffice/6.1.5.2$Linux_X86_64 LibreOffice_project/10$Build-2</Applicat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2019-08-20T08:31:14Z</dcterms:created>
  <dc:creator/>
  <dc:description/>
  <dc:language>en-US</dc:language>
  <cp:lastModifiedBy/>
  <dcterms:modified xsi:type="dcterms:W3CDTF">2019-10-20T15:33:02Z</dcterms:modified>
  <cp:revision>70</cp:revision>
  <dc:subject/>
  <dc:title>DNA</dc:title>
</cp:coreProperties>
</file>