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3"/>
    <p:sldId id="266" r:id="rId5"/>
    <p:sldId id="264" r:id="rId6"/>
    <p:sldId id="594" r:id="rId7"/>
    <p:sldId id="698" r:id="rId8"/>
    <p:sldId id="646" r:id="rId9"/>
    <p:sldId id="709" r:id="rId10"/>
    <p:sldId id="595" r:id="rId11"/>
    <p:sldId id="616" r:id="rId12"/>
    <p:sldId id="466" r:id="rId13"/>
    <p:sldId id="524" r:id="rId14"/>
    <p:sldId id="710" r:id="rId15"/>
    <p:sldId id="712" r:id="rId16"/>
    <p:sldId id="713" r:id="rId17"/>
    <p:sldId id="714" r:id="rId18"/>
    <p:sldId id="570" r:id="rId19"/>
    <p:sldId id="617" r:id="rId20"/>
    <p:sldId id="596" r:id="rId21"/>
    <p:sldId id="715" r:id="rId22"/>
    <p:sldId id="61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58537-021D-483D-8BAA-AED679C2B1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A8937-B7E4-487F-B994-B22685A2A5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39FD1-82E4-42F1-B3FE-81C52C386A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39FD1-82E4-42F1-B3FE-81C52C386A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39FD1-82E4-42F1-B3FE-81C52C386A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人之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人之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4850" y="1122363"/>
            <a:ext cx="5772150" cy="2387600"/>
          </a:xfrm>
        </p:spPr>
        <p:txBody>
          <a:bodyPr anchor="b"/>
          <a:lstStyle>
            <a:lvl1pPr algn="l">
              <a:defRPr sz="6000">
                <a:solidFill>
                  <a:srgbClr val="FBFBFB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04850" y="3602038"/>
            <a:ext cx="577215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BFBF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800" y="363600"/>
            <a:ext cx="105156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圆角矩形 9"/>
          <p:cNvSpPr/>
          <p:nvPr userDrawn="1"/>
        </p:nvSpPr>
        <p:spPr>
          <a:xfrm>
            <a:off x="2711624" y="1561541"/>
            <a:ext cx="6446837" cy="3814762"/>
          </a:xfrm>
          <a:prstGeom prst="roundRect">
            <a:avLst>
              <a:gd name="adj" fmla="val 6395"/>
            </a:avLst>
          </a:prstGeom>
          <a:solidFill>
            <a:srgbClr val="FCFCFC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  <a:defRPr/>
            </a:pPr>
            <a:endParaRPr lang="zh-CN" altLang="en-US" dirty="0">
              <a:solidFill>
                <a:srgbClr val="1C1C1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" name="TextBox 7"/>
          <p:cNvSpPr txBox="1"/>
          <p:nvPr userDrawn="1"/>
        </p:nvSpPr>
        <p:spPr>
          <a:xfrm>
            <a:off x="3780183" y="1247775"/>
            <a:ext cx="4468468" cy="511175"/>
          </a:xfrm>
          <a:prstGeom prst="roundRect">
            <a:avLst/>
          </a:prstGeom>
          <a:solidFill>
            <a:schemeClr val="accent1"/>
          </a:solidFill>
          <a:ln w="5715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zh-CN" altLang="en-US" sz="2400" dirty="0">
              <a:solidFill>
                <a:srgbClr val="FBFBFB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12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586" y="4842903"/>
            <a:ext cx="212566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000" y="1249200"/>
            <a:ext cx="4467600" cy="511200"/>
          </a:xfrm>
        </p:spPr>
        <p:txBody>
          <a:bodyPr anchor="t" anchorCtr="0">
            <a:normAutofit/>
          </a:bodyPr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2710800" y="1562400"/>
            <a:ext cx="6447600" cy="381600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/>
        </p:nvGrpSpPr>
        <p:grpSpPr>
          <a:xfrm>
            <a:off x="1655954" y="900974"/>
            <a:ext cx="9052996" cy="4378928"/>
            <a:chOff x="1655954" y="900974"/>
            <a:chExt cx="9052996" cy="4378928"/>
          </a:xfrm>
        </p:grpSpPr>
        <p:sp>
          <p:nvSpPr>
            <p:cNvPr id="7" name="菱形 6"/>
            <p:cNvSpPr/>
            <p:nvPr userDrawn="1"/>
          </p:nvSpPr>
          <p:spPr>
            <a:xfrm>
              <a:off x="1849119" y="1689809"/>
              <a:ext cx="2801258" cy="2801258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7200" dirty="0">
                <a:solidFill>
                  <a:srgbClr val="FBFBFB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cxnSp>
          <p:nvCxnSpPr>
            <p:cNvPr id="8" name="直接连接符 7"/>
            <p:cNvCxnSpPr/>
            <p:nvPr userDrawn="1"/>
          </p:nvCxnSpPr>
          <p:spPr>
            <a:xfrm>
              <a:off x="2844673" y="900974"/>
              <a:ext cx="1356215" cy="1356215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 userDrawn="1"/>
          </p:nvCxnSpPr>
          <p:spPr>
            <a:xfrm flipH="1">
              <a:off x="1655954" y="1305560"/>
              <a:ext cx="1581548" cy="158154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 userDrawn="1"/>
          </p:nvCxnSpPr>
          <p:spPr>
            <a:xfrm flipV="1">
              <a:off x="2452334" y="2624773"/>
              <a:ext cx="2655129" cy="2655129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平行四边形 10"/>
            <p:cNvSpPr/>
            <p:nvPr userDrawn="1"/>
          </p:nvSpPr>
          <p:spPr>
            <a:xfrm>
              <a:off x="3249748" y="3655060"/>
              <a:ext cx="7459202" cy="604520"/>
            </a:xfrm>
            <a:prstGeom prst="parallelogram">
              <a:avLst>
                <a:gd name="adj" fmla="val 9603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3200" dirty="0">
                <a:solidFill>
                  <a:srgbClr val="FBFBFB"/>
                </a:solidFill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50800" y="3654000"/>
            <a:ext cx="7459200" cy="604800"/>
          </a:xfrm>
        </p:spPr>
        <p:txBody>
          <a:bodyPr anchor="ctr" anchorCtr="0">
            <a:no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 userDrawn="1"/>
        </p:nvSpPr>
        <p:spPr>
          <a:xfrm>
            <a:off x="1092521" y="1561541"/>
            <a:ext cx="4755976" cy="3814762"/>
          </a:xfrm>
          <a:prstGeom prst="roundRect">
            <a:avLst>
              <a:gd name="adj" fmla="val 6395"/>
            </a:avLst>
          </a:prstGeom>
          <a:solidFill>
            <a:srgbClr val="FCFCFC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  <a:defRPr/>
            </a:pPr>
            <a:endParaRPr lang="zh-CN" altLang="en-US" dirty="0">
              <a:solidFill>
                <a:srgbClr val="1C1C1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9" name="TextBox 7"/>
          <p:cNvSpPr txBox="1"/>
          <p:nvPr userDrawn="1"/>
        </p:nvSpPr>
        <p:spPr>
          <a:xfrm>
            <a:off x="1441938" y="389013"/>
            <a:ext cx="9355016" cy="511175"/>
          </a:xfrm>
          <a:prstGeom prst="roundRect">
            <a:avLst/>
          </a:prstGeom>
          <a:solidFill>
            <a:schemeClr val="accent1"/>
          </a:solidFill>
          <a:ln w="5715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zh-CN" altLang="en-US" sz="2400" dirty="0">
              <a:solidFill>
                <a:srgbClr val="FBFBFB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10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678" y="4842903"/>
            <a:ext cx="212566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圆角矩形 10"/>
          <p:cNvSpPr/>
          <p:nvPr userDrawn="1"/>
        </p:nvSpPr>
        <p:spPr>
          <a:xfrm>
            <a:off x="6332736" y="1561541"/>
            <a:ext cx="4755976" cy="3814762"/>
          </a:xfrm>
          <a:prstGeom prst="roundRect">
            <a:avLst>
              <a:gd name="adj" fmla="val 6395"/>
            </a:avLst>
          </a:prstGeom>
          <a:solidFill>
            <a:srgbClr val="FCFCFC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  <a:defRPr/>
            </a:pPr>
            <a:endParaRPr lang="zh-CN" altLang="en-US" dirty="0">
              <a:solidFill>
                <a:srgbClr val="1C1C1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12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893" y="4842903"/>
            <a:ext cx="212566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41938" y="389013"/>
            <a:ext cx="9355016" cy="511176"/>
          </a:xfrm>
        </p:spPr>
        <p:txBody>
          <a:bodyPr anchor="ctr" anchorCtr="0">
            <a:normAutofit/>
          </a:bodyPr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166377" y="1561541"/>
            <a:ext cx="4603576" cy="3814762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91440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3pPr>
            <a:lvl4pPr marL="137160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4pPr>
            <a:lvl5pPr marL="182880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78456" y="1561541"/>
            <a:ext cx="4679776" cy="3814762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91440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3pPr>
            <a:lvl4pPr marL="137160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4pPr>
            <a:lvl5pPr marL="182880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0" name="矩形 9"/>
          <p:cNvSpPr/>
          <p:nvPr userDrawn="1"/>
        </p:nvSpPr>
        <p:spPr>
          <a:xfrm>
            <a:off x="0" y="724678"/>
            <a:ext cx="579120" cy="530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29920" y="724678"/>
            <a:ext cx="121920" cy="530255"/>
          </a:xfrm>
          <a:prstGeom prst="rect">
            <a:avLst/>
          </a:prstGeom>
          <a:solidFill>
            <a:srgbClr val="8C8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05600" y="1123200"/>
            <a:ext cx="5770800" cy="2386800"/>
          </a:xfrm>
        </p:spPr>
        <p:txBody>
          <a:bodyPr anchor="b" anchorCtr="0">
            <a:noAutofit/>
          </a:bodyPr>
          <a:lstStyle>
            <a:lvl1pPr>
              <a:defRPr sz="88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9787" y="457200"/>
            <a:ext cx="4165200" cy="160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9509760" y="471805"/>
            <a:ext cx="1844040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471805"/>
            <a:ext cx="8534400" cy="5811838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141C-C3AC-4E26-8E0A-3A317DFB1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just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just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just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2" Type="http://schemas.openxmlformats.org/officeDocument/2006/relationships/notesSlide" Target="../notesSlides/notesSlide2.xml"/><Relationship Id="rId21" Type="http://schemas.openxmlformats.org/officeDocument/2006/relationships/slideLayout" Target="../slideLayouts/slideLayout7.xml"/><Relationship Id="rId20" Type="http://schemas.openxmlformats.org/officeDocument/2006/relationships/tags" Target="../tags/tag23.xml"/><Relationship Id="rId2" Type="http://schemas.openxmlformats.org/officeDocument/2006/relationships/tags" Target="../tags/tag5.xml"/><Relationship Id="rId19" Type="http://schemas.openxmlformats.org/officeDocument/2006/relationships/tags" Target="../tags/tag22.xml"/><Relationship Id="rId18" Type="http://schemas.openxmlformats.org/officeDocument/2006/relationships/tags" Target="../tags/tag21.xml"/><Relationship Id="rId17" Type="http://schemas.openxmlformats.org/officeDocument/2006/relationships/tags" Target="../tags/tag20.xml"/><Relationship Id="rId16" Type="http://schemas.openxmlformats.org/officeDocument/2006/relationships/tags" Target="../tags/tag19.xml"/><Relationship Id="rId15" Type="http://schemas.openxmlformats.org/officeDocument/2006/relationships/tags" Target="../tags/tag18.xml"/><Relationship Id="rId14" Type="http://schemas.openxmlformats.org/officeDocument/2006/relationships/tags" Target="../tags/tag17.xml"/><Relationship Id="rId13" Type="http://schemas.openxmlformats.org/officeDocument/2006/relationships/tags" Target="../tags/tag16.xml"/><Relationship Id="rId12" Type="http://schemas.openxmlformats.org/officeDocument/2006/relationships/tags" Target="../tags/tag15.xml"/><Relationship Id="rId11" Type="http://schemas.openxmlformats.org/officeDocument/2006/relationships/tags" Target="../tags/tag14.xml"/><Relationship Id="rId10" Type="http://schemas.openxmlformats.org/officeDocument/2006/relationships/tags" Target="../tags/tag13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6" Type="http://schemas.openxmlformats.org/officeDocument/2006/relationships/notesSlide" Target="../notesSlides/notesSlide3.xml"/><Relationship Id="rId35" Type="http://schemas.openxmlformats.org/officeDocument/2006/relationships/slideLayout" Target="../slideLayouts/slideLayout7.xml"/><Relationship Id="rId34" Type="http://schemas.openxmlformats.org/officeDocument/2006/relationships/tags" Target="../tags/tag57.xml"/><Relationship Id="rId33" Type="http://schemas.openxmlformats.org/officeDocument/2006/relationships/tags" Target="../tags/tag56.xml"/><Relationship Id="rId32" Type="http://schemas.openxmlformats.org/officeDocument/2006/relationships/tags" Target="../tags/tag55.xml"/><Relationship Id="rId31" Type="http://schemas.openxmlformats.org/officeDocument/2006/relationships/tags" Target="../tags/tag54.xml"/><Relationship Id="rId30" Type="http://schemas.openxmlformats.org/officeDocument/2006/relationships/tags" Target="../tags/tag53.xml"/><Relationship Id="rId3" Type="http://schemas.openxmlformats.org/officeDocument/2006/relationships/tags" Target="../tags/tag26.xml"/><Relationship Id="rId29" Type="http://schemas.openxmlformats.org/officeDocument/2006/relationships/tags" Target="../tags/tag52.xml"/><Relationship Id="rId28" Type="http://schemas.openxmlformats.org/officeDocument/2006/relationships/tags" Target="../tags/tag51.xml"/><Relationship Id="rId27" Type="http://schemas.openxmlformats.org/officeDocument/2006/relationships/tags" Target="../tags/tag50.xml"/><Relationship Id="rId26" Type="http://schemas.openxmlformats.org/officeDocument/2006/relationships/tags" Target="../tags/tag49.xml"/><Relationship Id="rId25" Type="http://schemas.openxmlformats.org/officeDocument/2006/relationships/tags" Target="../tags/tag48.xml"/><Relationship Id="rId24" Type="http://schemas.openxmlformats.org/officeDocument/2006/relationships/tags" Target="../tags/tag47.xml"/><Relationship Id="rId23" Type="http://schemas.openxmlformats.org/officeDocument/2006/relationships/tags" Target="../tags/tag46.xml"/><Relationship Id="rId22" Type="http://schemas.openxmlformats.org/officeDocument/2006/relationships/tags" Target="../tags/tag45.xml"/><Relationship Id="rId21" Type="http://schemas.openxmlformats.org/officeDocument/2006/relationships/tags" Target="../tags/tag44.xml"/><Relationship Id="rId20" Type="http://schemas.openxmlformats.org/officeDocument/2006/relationships/tags" Target="../tags/tag43.xml"/><Relationship Id="rId2" Type="http://schemas.openxmlformats.org/officeDocument/2006/relationships/tags" Target="../tags/tag25.xml"/><Relationship Id="rId19" Type="http://schemas.openxmlformats.org/officeDocument/2006/relationships/tags" Target="../tags/tag42.xml"/><Relationship Id="rId18" Type="http://schemas.openxmlformats.org/officeDocument/2006/relationships/tags" Target="../tags/tag41.xml"/><Relationship Id="rId17" Type="http://schemas.openxmlformats.org/officeDocument/2006/relationships/tags" Target="../tags/tag40.xml"/><Relationship Id="rId16" Type="http://schemas.openxmlformats.org/officeDocument/2006/relationships/tags" Target="../tags/tag39.xml"/><Relationship Id="rId15" Type="http://schemas.openxmlformats.org/officeDocument/2006/relationships/tags" Target="../tags/tag38.xml"/><Relationship Id="rId14" Type="http://schemas.openxmlformats.org/officeDocument/2006/relationships/tags" Target="../tags/tag37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tags" Target="../tags/tag24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6" Type="http://schemas.openxmlformats.org/officeDocument/2006/relationships/notesSlide" Target="../notesSlides/notesSlide4.xml"/><Relationship Id="rId35" Type="http://schemas.openxmlformats.org/officeDocument/2006/relationships/slideLayout" Target="../slideLayouts/slideLayout7.xml"/><Relationship Id="rId34" Type="http://schemas.openxmlformats.org/officeDocument/2006/relationships/tags" Target="../tags/tag91.xml"/><Relationship Id="rId33" Type="http://schemas.openxmlformats.org/officeDocument/2006/relationships/tags" Target="../tags/tag90.xml"/><Relationship Id="rId32" Type="http://schemas.openxmlformats.org/officeDocument/2006/relationships/tags" Target="../tags/tag89.xml"/><Relationship Id="rId31" Type="http://schemas.openxmlformats.org/officeDocument/2006/relationships/tags" Target="../tags/tag88.xml"/><Relationship Id="rId30" Type="http://schemas.openxmlformats.org/officeDocument/2006/relationships/tags" Target="../tags/tag87.xml"/><Relationship Id="rId3" Type="http://schemas.openxmlformats.org/officeDocument/2006/relationships/tags" Target="../tags/tag60.xml"/><Relationship Id="rId29" Type="http://schemas.openxmlformats.org/officeDocument/2006/relationships/tags" Target="../tags/tag86.xml"/><Relationship Id="rId28" Type="http://schemas.openxmlformats.org/officeDocument/2006/relationships/tags" Target="../tags/tag85.xml"/><Relationship Id="rId27" Type="http://schemas.openxmlformats.org/officeDocument/2006/relationships/tags" Target="../tags/tag84.xml"/><Relationship Id="rId26" Type="http://schemas.openxmlformats.org/officeDocument/2006/relationships/tags" Target="../tags/tag83.xml"/><Relationship Id="rId25" Type="http://schemas.openxmlformats.org/officeDocument/2006/relationships/tags" Target="../tags/tag82.xml"/><Relationship Id="rId24" Type="http://schemas.openxmlformats.org/officeDocument/2006/relationships/tags" Target="../tags/tag81.xml"/><Relationship Id="rId23" Type="http://schemas.openxmlformats.org/officeDocument/2006/relationships/tags" Target="../tags/tag80.xml"/><Relationship Id="rId22" Type="http://schemas.openxmlformats.org/officeDocument/2006/relationships/tags" Target="../tags/tag79.xml"/><Relationship Id="rId21" Type="http://schemas.openxmlformats.org/officeDocument/2006/relationships/tags" Target="../tags/tag78.xml"/><Relationship Id="rId20" Type="http://schemas.openxmlformats.org/officeDocument/2006/relationships/tags" Target="../tags/tag77.xml"/><Relationship Id="rId2" Type="http://schemas.openxmlformats.org/officeDocument/2006/relationships/tags" Target="../tags/tag59.xml"/><Relationship Id="rId19" Type="http://schemas.openxmlformats.org/officeDocument/2006/relationships/tags" Target="../tags/tag76.xml"/><Relationship Id="rId18" Type="http://schemas.openxmlformats.org/officeDocument/2006/relationships/tags" Target="../tags/tag75.xml"/><Relationship Id="rId17" Type="http://schemas.openxmlformats.org/officeDocument/2006/relationships/tags" Target="../tags/tag74.xml"/><Relationship Id="rId16" Type="http://schemas.openxmlformats.org/officeDocument/2006/relationships/tags" Target="../tags/tag73.xml"/><Relationship Id="rId15" Type="http://schemas.openxmlformats.org/officeDocument/2006/relationships/tags" Target="../tags/tag72.xml"/><Relationship Id="rId14" Type="http://schemas.openxmlformats.org/officeDocument/2006/relationships/tags" Target="../tags/tag71.xml"/><Relationship Id="rId13" Type="http://schemas.openxmlformats.org/officeDocument/2006/relationships/tags" Target="../tags/tag70.xml"/><Relationship Id="rId12" Type="http://schemas.openxmlformats.org/officeDocument/2006/relationships/tags" Target="../tags/tag69.xml"/><Relationship Id="rId11" Type="http://schemas.openxmlformats.org/officeDocument/2006/relationships/tags" Target="../tags/tag68.xml"/><Relationship Id="rId10" Type="http://schemas.openxmlformats.org/officeDocument/2006/relationships/tags" Target="../tags/tag67.xml"/><Relationship Id="rId1" Type="http://schemas.openxmlformats.org/officeDocument/2006/relationships/tags" Target="../tags/tag5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2" Type="http://schemas.openxmlformats.org/officeDocument/2006/relationships/notesSlide" Target="../notesSlides/notesSlide5.xml"/><Relationship Id="rId31" Type="http://schemas.openxmlformats.org/officeDocument/2006/relationships/slideLayout" Target="../slideLayouts/slideLayout7.xml"/><Relationship Id="rId30" Type="http://schemas.openxmlformats.org/officeDocument/2006/relationships/tags" Target="../tags/tag121.xml"/><Relationship Id="rId3" Type="http://schemas.openxmlformats.org/officeDocument/2006/relationships/tags" Target="../tags/tag94.xml"/><Relationship Id="rId29" Type="http://schemas.openxmlformats.org/officeDocument/2006/relationships/tags" Target="../tags/tag120.xml"/><Relationship Id="rId28" Type="http://schemas.openxmlformats.org/officeDocument/2006/relationships/tags" Target="../tags/tag119.xml"/><Relationship Id="rId27" Type="http://schemas.openxmlformats.org/officeDocument/2006/relationships/tags" Target="../tags/tag118.xml"/><Relationship Id="rId26" Type="http://schemas.openxmlformats.org/officeDocument/2006/relationships/tags" Target="../tags/tag117.xml"/><Relationship Id="rId25" Type="http://schemas.openxmlformats.org/officeDocument/2006/relationships/tags" Target="../tags/tag116.xml"/><Relationship Id="rId24" Type="http://schemas.openxmlformats.org/officeDocument/2006/relationships/tags" Target="../tags/tag115.xml"/><Relationship Id="rId23" Type="http://schemas.openxmlformats.org/officeDocument/2006/relationships/tags" Target="../tags/tag114.xml"/><Relationship Id="rId22" Type="http://schemas.openxmlformats.org/officeDocument/2006/relationships/tags" Target="../tags/tag113.xml"/><Relationship Id="rId21" Type="http://schemas.openxmlformats.org/officeDocument/2006/relationships/tags" Target="../tags/tag112.xml"/><Relationship Id="rId20" Type="http://schemas.openxmlformats.org/officeDocument/2006/relationships/tags" Target="../tags/tag111.xml"/><Relationship Id="rId2" Type="http://schemas.openxmlformats.org/officeDocument/2006/relationships/tags" Target="../tags/tag93.xml"/><Relationship Id="rId19" Type="http://schemas.openxmlformats.org/officeDocument/2006/relationships/tags" Target="../tags/tag110.xml"/><Relationship Id="rId18" Type="http://schemas.openxmlformats.org/officeDocument/2006/relationships/tags" Target="../tags/tag109.xml"/><Relationship Id="rId17" Type="http://schemas.openxmlformats.org/officeDocument/2006/relationships/tags" Target="../tags/tag108.xml"/><Relationship Id="rId16" Type="http://schemas.openxmlformats.org/officeDocument/2006/relationships/tags" Target="../tags/tag107.xml"/><Relationship Id="rId15" Type="http://schemas.openxmlformats.org/officeDocument/2006/relationships/tags" Target="../tags/tag106.xml"/><Relationship Id="rId14" Type="http://schemas.openxmlformats.org/officeDocument/2006/relationships/tags" Target="../tags/tag105.xml"/><Relationship Id="rId13" Type="http://schemas.openxmlformats.org/officeDocument/2006/relationships/tags" Target="../tags/tag104.xml"/><Relationship Id="rId12" Type="http://schemas.openxmlformats.org/officeDocument/2006/relationships/tags" Target="../tags/tag103.xml"/><Relationship Id="rId11" Type="http://schemas.openxmlformats.org/officeDocument/2006/relationships/tags" Target="../tags/tag102.xml"/><Relationship Id="rId10" Type="http://schemas.openxmlformats.org/officeDocument/2006/relationships/tags" Target="../tags/tag101.xml"/><Relationship Id="rId1" Type="http://schemas.openxmlformats.org/officeDocument/2006/relationships/tags" Target="../tags/tag9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04850" y="1122680"/>
            <a:ext cx="7121525" cy="2387600"/>
          </a:xfrm>
        </p:spPr>
        <p:txBody>
          <a:bodyPr>
            <a:normAutofit fontScale="90000"/>
          </a:bodyPr>
          <a:lstStyle/>
          <a:p>
            <a:r>
              <a:rPr lang="zh-CN" altLang="en-US" sz="8000">
                <a:sym typeface="+mn-ea"/>
              </a:rPr>
              <a:t>基要真理</a:t>
            </a:r>
            <a:br>
              <a:rPr lang="zh-CN" altLang="en-US">
                <a:sym typeface="+mn-ea"/>
              </a:rPr>
            </a:br>
            <a:br>
              <a:rPr lang="zh-CN" altLang="en-US">
                <a:sym typeface="+mn-ea"/>
              </a:rPr>
            </a:br>
            <a:r>
              <a:rPr lang="en-US" altLang="zh-CN">
                <a:sym typeface="+mn-ea"/>
              </a:rPr>
              <a:t>-</a:t>
            </a:r>
            <a:r>
              <a:rPr lang="zh-CN" altLang="en-US" dirty="0">
                <a:solidFill>
                  <a:schemeClr val="bg2"/>
                </a:solidFill>
                <a:sym typeface="Arial" panose="020B0604020202020204" pitchFamily="34" charset="0"/>
              </a:rPr>
              <a:t>基督论与圣灵论</a:t>
            </a:r>
            <a:endParaRPr lang="zh-CN" altLang="en-US" dirty="0">
              <a:solidFill>
                <a:schemeClr val="bg2"/>
              </a:solidFill>
              <a:sym typeface="Arial" panose="020B060402020202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704850" y="3602355"/>
            <a:ext cx="8256905" cy="1655445"/>
          </a:xfrm>
        </p:spPr>
        <p:txBody>
          <a:bodyPr>
            <a:normAutofit/>
          </a:bodyPr>
          <a:lstStyle/>
          <a:p>
            <a:endParaRPr lang="zh-CN" altLang="en-US" b="1">
              <a:sym typeface="+mn-ea"/>
            </a:endParaRPr>
          </a:p>
          <a:p>
            <a:r>
              <a:rPr lang="en-US" altLang="zh-CN" b="1">
                <a:sym typeface="+mn-ea"/>
              </a:rPr>
              <a:t>-取自教材-更新传道会《系统神学》 古德恩 第</a:t>
            </a:r>
            <a:r>
              <a:rPr lang="zh-CN" altLang="en-US" b="1">
                <a:sym typeface="+mn-ea"/>
              </a:rPr>
              <a:t>二十九</a:t>
            </a:r>
            <a:r>
              <a:rPr lang="en-US" altLang="zh-CN" b="1">
                <a:sym typeface="+mn-ea"/>
              </a:rPr>
              <a:t>章</a:t>
            </a:r>
            <a:endParaRPr lang="en-US" altLang="zh-CN" b="1">
              <a:sym typeface="+mn-ea"/>
            </a:endParaRPr>
          </a:p>
          <a:p>
            <a:endParaRPr lang="zh-CN" altLang="en-US" dirty="0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22580" y="280035"/>
            <a:ext cx="11389360" cy="66751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 b="1" dirty="0">
                <a:sym typeface="Arial" panose="020B0604020202020204" pitchFamily="34" charset="0"/>
              </a:rPr>
              <a:t>A</a:t>
            </a:r>
            <a:r>
              <a:rPr lang="en-US" altLang="zh-CN" sz="3200" b="1" dirty="0">
                <a:sym typeface="Arial" panose="020B0604020202020204" pitchFamily="34" charset="0"/>
              </a:rPr>
              <a:t>.</a:t>
            </a:r>
            <a:r>
              <a:rPr lang="zh-CN" altLang="en-US" sz="3200" b="1" dirty="0">
                <a:sym typeface="Arial" panose="020B0604020202020204" pitchFamily="34" charset="0"/>
              </a:rPr>
              <a:t>基督为先知</a:t>
            </a:r>
            <a:endParaRPr lang="zh-CN" altLang="en-US" sz="3200" b="1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olidFill>
                <a:schemeClr val="tx1"/>
              </a:solidFill>
              <a:sym typeface="+mn-ea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神既在古时藉着</a:t>
            </a:r>
            <a:r>
              <a:rPr lang="zh-CN" altLang="en-US" sz="2800" b="1" u="sng" dirty="0">
                <a:sym typeface="Arial" panose="020B0604020202020204" pitchFamily="34" charset="0"/>
              </a:rPr>
              <a:t>众先知</a:t>
            </a:r>
            <a:r>
              <a:rPr lang="zh-CN" altLang="en-US" sz="2800" dirty="0">
                <a:sym typeface="Arial" panose="020B0604020202020204" pitchFamily="34" charset="0"/>
              </a:rPr>
              <a:t>多次多方的晓谕列祖，就在这末世藉着</a:t>
            </a:r>
            <a:r>
              <a:rPr lang="zh-CN" altLang="en-US" sz="2800" b="1" u="sng" dirty="0">
                <a:sym typeface="Arial" panose="020B0604020202020204" pitchFamily="34" charset="0"/>
              </a:rPr>
              <a:t>祂儿子</a:t>
            </a:r>
            <a:r>
              <a:rPr lang="zh-CN" altLang="en-US" sz="2800" dirty="0">
                <a:sym typeface="Arial" panose="020B0604020202020204" pitchFamily="34" charset="0"/>
              </a:rPr>
              <a:t>晓谕我们。（来1:1-2）</a:t>
            </a:r>
            <a:endParaRPr lang="zh-CN" altLang="en-US" sz="2800" dirty="0">
              <a:sym typeface="Arial" panose="020B0604020202020204" pitchFamily="34" charset="0"/>
            </a:endParaRPr>
          </a:p>
          <a:p>
            <a:pPr algn="l"/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同蒙天召的圣洁弟兄啊，你们应当思想我们所认为使者、为大祭司的耶稣。</a:t>
            </a:r>
            <a:r>
              <a:rPr lang="zh-CN" altLang="en-US" sz="2800" dirty="0">
                <a:sym typeface="Arial" panose="020B0604020202020204" pitchFamily="34" charset="0"/>
              </a:rPr>
              <a:t>（来3:1）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endParaRPr lang="zh-CN" altLang="en-US" sz="2800" dirty="0"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新约书信为何</a:t>
            </a:r>
            <a:r>
              <a:rPr lang="zh-CN" altLang="en-US" sz="3600" b="1" u="sng" dirty="0">
                <a:sym typeface="Arial" panose="020B0604020202020204" pitchFamily="34" charset="0"/>
              </a:rPr>
              <a:t>避免</a:t>
            </a:r>
            <a:r>
              <a:rPr lang="zh-CN" altLang="en-US" sz="2800" dirty="0">
                <a:sym typeface="Arial" panose="020B0604020202020204" pitchFamily="34" charset="0"/>
              </a:rPr>
              <a:t>称耶稣为先知呢？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endParaRPr lang="zh-CN" altLang="en-US" sz="2800" dirty="0"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第一、祂就是旧约预言中所说的那一位。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于是从摩西和众先知起，凡经上所指着自己的话都给他们讲解明白了。（路24:27）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先知所说的一切话，你们的心信得太迟钝了！</a:t>
            </a:r>
            <a:r>
              <a:rPr lang="zh-CN" altLang="en-US" sz="2800" dirty="0">
                <a:sym typeface="Arial" panose="020B0604020202020204" pitchFamily="34" charset="0"/>
              </a:rPr>
              <a:t>（路24:25）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37820" y="370205"/>
            <a:ext cx="11594465" cy="5334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>
                <a:sym typeface="Arial" panose="020B0604020202020204" pitchFamily="34" charset="0"/>
              </a:rPr>
              <a:t>A</a:t>
            </a:r>
            <a:r>
              <a:rPr lang="en-US" altLang="zh-CN" sz="3200" b="1" dirty="0">
                <a:sym typeface="Arial" panose="020B0604020202020204" pitchFamily="34" charset="0"/>
              </a:rPr>
              <a:t>.</a:t>
            </a:r>
            <a:r>
              <a:rPr lang="zh-CN" altLang="en-US" sz="3200" b="1" dirty="0">
                <a:sym typeface="Arial" panose="020B0604020202020204" pitchFamily="34" charset="0"/>
              </a:rPr>
              <a:t>基督为先知</a:t>
            </a:r>
            <a:endParaRPr lang="zh-CN" altLang="en-US" sz="3200" b="1" dirty="0">
              <a:sym typeface="Arial" panose="020B0604020202020204" pitchFamily="34" charset="0"/>
            </a:endParaRPr>
          </a:p>
          <a:p>
            <a:pPr algn="l"/>
            <a:endParaRPr lang="zh-CN" altLang="en-US" sz="3200" b="1" dirty="0"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第二、耶稣</a:t>
            </a:r>
            <a:r>
              <a:rPr lang="zh-CN" altLang="en-US" sz="2800" b="1" u="sng" dirty="0">
                <a:sym typeface="Arial" panose="020B0604020202020204" pitchFamily="34" charset="0"/>
              </a:rPr>
              <a:t>不只是传达</a:t>
            </a:r>
            <a:r>
              <a:rPr lang="zh-CN" altLang="en-US" sz="2800" dirty="0">
                <a:sym typeface="Arial" panose="020B0604020202020204" pitchFamily="34" charset="0"/>
              </a:rPr>
              <a:t>从神而来之启示的使者（如同其他所有的先知一样），并且祂自己就是从神而来之</a:t>
            </a:r>
            <a:r>
              <a:rPr lang="zh-CN" altLang="en-US" sz="2800" b="1" u="sng" dirty="0">
                <a:sym typeface="Arial" panose="020B0604020202020204" pitchFamily="34" charset="0"/>
              </a:rPr>
              <a:t>启示的源头</a:t>
            </a:r>
            <a:r>
              <a:rPr lang="zh-CN" altLang="en-US" sz="2800" dirty="0">
                <a:sym typeface="Arial" panose="020B0604020202020204" pitchFamily="34" charset="0"/>
              </a:rPr>
              <a:t>。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endParaRPr lang="zh-CN" altLang="en-US" sz="2800" dirty="0"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旧约的先知说话方式：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‘耶和华如此说.......’</a:t>
            </a:r>
            <a:endParaRPr lang="zh-CN" altLang="en-US" sz="2800" b="1" dirty="0">
              <a:solidFill>
                <a:srgbClr val="0070C0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耶稣说：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“只是我告诉你们......”</a:t>
            </a:r>
            <a:r>
              <a:rPr lang="zh-CN" altLang="en-US" sz="2800" dirty="0">
                <a:sym typeface="Arial" panose="020B0604020202020204" pitchFamily="34" charset="0"/>
              </a:rPr>
              <a:t>(太5:22)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endParaRPr lang="zh-CN" altLang="en-US" sz="2800" dirty="0"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耶和华的话是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临到</a:t>
            </a:r>
            <a:r>
              <a:rPr lang="zh-CN" altLang="en-US" sz="2800" dirty="0">
                <a:sym typeface="Arial" panose="020B0604020202020204" pitchFamily="34" charset="0"/>
              </a:rPr>
              <a:t>旧约的先知们；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而耶稣本身即为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永生神之道</a:t>
            </a:r>
            <a:r>
              <a:rPr lang="zh-CN" altLang="en-US" sz="2800" dirty="0">
                <a:sym typeface="Arial" panose="020B0604020202020204" pitchFamily="34" charset="0"/>
              </a:rPr>
              <a:t>（约1:1）；祂以自己的权柄，完全地将父神启示给我们（约14:9；来1:1-2）。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50545" y="441325"/>
            <a:ext cx="11017885" cy="5699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B.基督为祭司</a:t>
            </a:r>
            <a:endParaRPr lang="zh-CN" altLang="en-US" sz="32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旧约里祭司的职任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耶稣成为我们的大祭司，以两种方式发挥祭司的功能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B.1耶稣为罪献上完美的</a:t>
            </a:r>
            <a:r>
              <a:rPr lang="zh-CN" altLang="en-US" sz="2800" b="1" u="sng">
                <a:sym typeface="+mn-ea"/>
              </a:rPr>
              <a:t>祭物</a:t>
            </a:r>
            <a:endParaRPr lang="zh-CN" altLang="en-US" sz="2800" b="1" u="sng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olidFill>
                  <a:srgbClr val="0070C0"/>
                </a:solidFill>
                <a:sym typeface="+mn-ea"/>
              </a:rPr>
              <a:t>因为公牛和山羊的血断不能除罪。</a:t>
            </a:r>
            <a:r>
              <a:rPr lang="zh-CN" altLang="en-US" sz="2800">
                <a:sym typeface="+mn-ea"/>
              </a:rPr>
              <a:t>（来10:4）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但如今在这末世显现一次，把自己献为祭，好除掉罪。</a:t>
            </a:r>
            <a:r>
              <a:rPr lang="zh-CN" altLang="en-US" sz="2800">
                <a:sym typeface="+mn-ea"/>
              </a:rPr>
              <a:t>（来9:26）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希伯来书的一个</a:t>
            </a:r>
            <a:r>
              <a:rPr lang="zh-CN" altLang="en-US" sz="2800" b="1" u="sng">
                <a:sym typeface="+mn-ea"/>
              </a:rPr>
              <a:t>重要主题</a:t>
            </a:r>
            <a:r>
              <a:rPr lang="zh-CN" altLang="en-US" sz="2800">
                <a:sym typeface="+mn-ea"/>
              </a:rPr>
              <a:t>---耶稣是</a:t>
            </a:r>
            <a:r>
              <a:rPr lang="zh-CN" altLang="en-US" sz="2800" b="1" u="sng">
                <a:sym typeface="+mn-ea"/>
              </a:rPr>
              <a:t>完成了的，最终的祭物</a:t>
            </a:r>
            <a:r>
              <a:rPr lang="zh-CN" altLang="en-US" sz="2800">
                <a:sym typeface="+mn-ea"/>
              </a:rPr>
              <a:t>，永远不需要再重复。（来7:27；9:12,24-28；10:1-2,10,12,14；13:12）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耶稣即是</a:t>
            </a:r>
            <a:r>
              <a:rPr lang="zh-CN" altLang="en-US" sz="2800" b="1" u="sng">
                <a:sym typeface="+mn-ea"/>
              </a:rPr>
              <a:t>祭物</a:t>
            </a:r>
            <a:r>
              <a:rPr lang="zh-CN" altLang="en-US" sz="2800">
                <a:sym typeface="+mn-ea"/>
              </a:rPr>
              <a:t>，又是献祭的</a:t>
            </a:r>
            <a:r>
              <a:rPr lang="zh-CN" altLang="en-US" sz="2800" b="1" u="sng">
                <a:sym typeface="+mn-ea"/>
              </a:rPr>
              <a:t>祭司</a:t>
            </a:r>
            <a:r>
              <a:rPr lang="zh-CN" altLang="en-US" sz="2800">
                <a:sym typeface="+mn-ea"/>
              </a:rPr>
              <a:t>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50545" y="441325"/>
            <a:ext cx="11017885" cy="624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B.基督为祭司</a:t>
            </a:r>
            <a:endParaRPr lang="zh-CN" altLang="en-US" sz="32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B.2耶稣</a:t>
            </a:r>
            <a:r>
              <a:rPr lang="zh-CN" altLang="en-US" sz="2800" b="1" u="sng">
                <a:sym typeface="+mn-ea"/>
              </a:rPr>
              <a:t>继续带领</a:t>
            </a:r>
            <a:r>
              <a:rPr lang="zh-CN" altLang="en-US" sz="2800">
                <a:sym typeface="+mn-ea"/>
              </a:rPr>
              <a:t>我们到神面前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耶稣是‘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升入高天尊荣的大祭司</a:t>
            </a:r>
            <a:r>
              <a:rPr lang="zh-CN" altLang="en-US" sz="2800">
                <a:sym typeface="+mn-ea"/>
              </a:rPr>
              <a:t>’（来4:14）；并‘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为我们显在神面前</a:t>
            </a:r>
            <a:r>
              <a:rPr lang="zh-CN" altLang="en-US" sz="2800">
                <a:sym typeface="+mn-ea"/>
              </a:rPr>
              <a:t>’（来9:24）。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耶稣不是进入地上耶路撒冷圣殿的内殿，而是升到天上相当于至圣所之处，就是神自己在天上的所在（来9:24）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我们有这</a:t>
            </a:r>
            <a:r>
              <a:rPr lang="zh-CN" altLang="en-US" sz="3200" b="1" u="sng">
                <a:solidFill>
                  <a:srgbClr val="0070C0"/>
                </a:solidFill>
                <a:sym typeface="+mn-ea"/>
              </a:rPr>
              <a:t>指望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如同灵魂的锚，又坚固又牢靠，且通入幔内。作先锋的耶稣，既照着麦基洗德的等次成了永远的大祭司，就为我们进入幔内。（来6:19-20）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所以弟兄们，我们既因耶稣的血得以坦然进入至圣所......又有一位大祭司</a:t>
            </a:r>
            <a:r>
              <a:rPr lang="zh-CN" altLang="en-US" sz="3200" b="1" u="sng">
                <a:solidFill>
                  <a:srgbClr val="0070C0"/>
                </a:solidFill>
                <a:sym typeface="+mn-ea"/>
              </a:rPr>
              <a:t>治理神的家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......让我们存着诚心和充足的信心来到神面前。（来10:19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50545" y="441325"/>
            <a:ext cx="11017885" cy="5455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B.基督为祭司</a:t>
            </a:r>
            <a:endParaRPr lang="zh-CN" altLang="en-US" sz="3200" b="1">
              <a:sym typeface="+mn-ea"/>
            </a:endParaRPr>
          </a:p>
          <a:p>
            <a:pPr indent="0" algn="ctr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B.3耶稣</a:t>
            </a:r>
            <a:r>
              <a:rPr lang="zh-CN" altLang="en-US" sz="2800" b="1" u="sng">
                <a:sym typeface="+mn-ea"/>
              </a:rPr>
              <a:t>继续为我们祷告</a:t>
            </a:r>
            <a:endParaRPr lang="zh-CN" altLang="en-US" sz="2800" b="1" u="sng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凡靠着祂进到神面前的人，祂都能拯救到底；因为祂是</a:t>
            </a:r>
            <a:r>
              <a:rPr lang="zh-CN" altLang="en-US" sz="2800" b="1" u="sng">
                <a:solidFill>
                  <a:srgbClr val="0070C0"/>
                </a:solidFill>
                <a:sym typeface="+mn-ea"/>
              </a:rPr>
              <a:t>长远活着，替他们祈求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。（来7:25）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2400">
                <a:sym typeface="+mn-ea"/>
              </a:rPr>
              <a:t>“</a:t>
            </a:r>
            <a:r>
              <a:rPr lang="zh-CN" altLang="en-US" sz="2400">
                <a:sym typeface="+mn-ea"/>
              </a:rPr>
              <a:t>当我们想到以下这些时，心中就感到十分安慰：即使我们的生活</a:t>
            </a:r>
            <a:r>
              <a:rPr lang="zh-CN" altLang="en-US" sz="2400" b="1" u="sng">
                <a:sym typeface="+mn-ea"/>
              </a:rPr>
              <a:t>疏于祷告，基督仍为我们祷告</a:t>
            </a:r>
            <a:r>
              <a:rPr lang="zh-CN" altLang="en-US" sz="2400">
                <a:sym typeface="+mn-ea"/>
              </a:rPr>
              <a:t>；祂将那些我们心思想不到的、或那些时常在祷告中被忽略的属灵需求，带到父神的跟前；在我们面临没有意识到的危险、或遭遇没有注意到的敌人之威胁时，祂为我们祷告求保护。祂为我们祷告，求父神使我们的信心不止息，并且至终可以凯旋得胜。</a:t>
            </a:r>
            <a:r>
              <a:rPr lang="en-US" altLang="zh-CN" sz="2400">
                <a:sym typeface="+mn-ea"/>
              </a:rPr>
              <a:t>”</a:t>
            </a:r>
            <a:r>
              <a:rPr lang="zh-CN" altLang="en-US" sz="2400">
                <a:sym typeface="+mn-ea"/>
              </a:rPr>
              <a:t>   </a:t>
            </a:r>
            <a:r>
              <a:rPr lang="zh-CN" altLang="en-US" sz="2800">
                <a:sym typeface="+mn-ea"/>
              </a:rPr>
              <a:t>    </a:t>
            </a:r>
            <a:r>
              <a:rPr lang="en-US" altLang="zh-CN" sz="2800">
                <a:sym typeface="+mn-ea"/>
              </a:rPr>
              <a:t>																	</a:t>
            </a:r>
            <a:r>
              <a:rPr lang="en-US" altLang="zh-CN" sz="2400">
                <a:sym typeface="+mn-ea"/>
              </a:rPr>
              <a:t>--</a:t>
            </a:r>
            <a:r>
              <a:rPr lang="zh-CN" altLang="en-US" sz="2400">
                <a:sym typeface="+mn-ea"/>
              </a:rPr>
              <a:t>---伯克富</a:t>
            </a:r>
            <a:endParaRPr lang="zh-CN" altLang="en-US" sz="24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50545" y="441325"/>
            <a:ext cx="11017885" cy="4419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C.基督为君王</a:t>
            </a:r>
            <a:endParaRPr lang="zh-CN" altLang="en-US" sz="24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在旧约里，君王拥有</a:t>
            </a:r>
            <a:r>
              <a:rPr lang="zh-CN" altLang="en-US" sz="2800" b="1" u="sng">
                <a:sym typeface="+mn-ea"/>
              </a:rPr>
              <a:t>权力</a:t>
            </a:r>
            <a:r>
              <a:rPr lang="zh-CN" altLang="en-US" sz="2800">
                <a:sym typeface="+mn-ea"/>
              </a:rPr>
              <a:t>治理以色列国。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新约里，耶稣虽出生为犹太人的王（太2:2），然而祂</a:t>
            </a:r>
            <a:r>
              <a:rPr lang="zh-CN" altLang="en-US" sz="2800" b="1" u="sng">
                <a:sym typeface="+mn-ea"/>
              </a:rPr>
              <a:t>拒绝</a:t>
            </a:r>
            <a:r>
              <a:rPr lang="zh-CN" altLang="en-US" sz="2800">
                <a:sym typeface="+mn-ea"/>
              </a:rPr>
              <a:t>百姓使祂作地上君王的尝试（约6:15）。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我的国不属这世界；我的国若属这世界，我的臣仆必要争战，使我不至于被交给犹太人；只是我的国不属这世界。（约18:36）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91185" y="370205"/>
            <a:ext cx="10732135" cy="6553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C.基督为君王</a:t>
            </a:r>
            <a:endParaRPr lang="zh-CN" altLang="en-US" sz="32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然而耶稣确实拥有一个国度，祂在讲道中曾宣告它的来临（太4:17,23；太12:28等），</a:t>
            </a:r>
            <a:r>
              <a:rPr lang="zh-CN" altLang="en-US" sz="2800">
                <a:solidFill>
                  <a:srgbClr val="C00000"/>
                </a:solidFill>
                <a:sym typeface="+mn-ea"/>
              </a:rPr>
              <a:t>耶稣见撒该</a:t>
            </a:r>
            <a:endParaRPr lang="zh-CN" altLang="en-US" sz="2800">
              <a:solidFill>
                <a:srgbClr val="C0000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耶稣没有责备门徒在祂光荣进入耶路撒冷时的呼喊：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‘奉主名来的王是应当称颂的！’</a:t>
            </a:r>
            <a:r>
              <a:rPr lang="zh-CN" altLang="en-US" sz="2800">
                <a:sym typeface="+mn-ea"/>
              </a:rPr>
              <a:t>（路19:38；路19:39-40）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叫祂在天上坐在自己的右边，远超过一切执政的、掌权的、有能的、主治的，和一切有名的，不但是今世的，连来世的也都超过了。又将万有服在祂的脚下，使祂为教会作万有之首。（弗1：20-22；太28:18）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耶稣被称为‘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万王之王、万主之主</a:t>
            </a:r>
            <a:r>
              <a:rPr lang="zh-CN" altLang="en-US" sz="2800">
                <a:sym typeface="+mn-ea"/>
              </a:rPr>
              <a:t>’（启19:16），而且</a:t>
            </a:r>
            <a:r>
              <a:rPr lang="en-US" altLang="zh-CN" sz="2800">
                <a:sym typeface="+mn-ea"/>
              </a:rPr>
              <a:t>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万膝都要向祂跪拜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’</a:t>
            </a:r>
            <a:r>
              <a:rPr lang="zh-CN" altLang="en-US" sz="2800">
                <a:sym typeface="+mn-ea"/>
              </a:rPr>
              <a:t>。（腓2:10）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 sz="28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2235" y="370205"/>
            <a:ext cx="11948795" cy="61264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 b="1">
                <a:sym typeface="+mn-ea"/>
              </a:rPr>
              <a:t>D.我们的先知、祭司与君王之角色</a:t>
            </a:r>
            <a:endParaRPr lang="zh-CN" altLang="en-US" sz="28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亚当在堕落之前：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亚当是一位‘</a:t>
            </a:r>
            <a:r>
              <a:rPr lang="zh-CN" altLang="en-US" sz="2800" b="1">
                <a:sym typeface="+mn-ea"/>
              </a:rPr>
              <a:t>先知</a:t>
            </a:r>
            <a:r>
              <a:rPr lang="zh-CN" altLang="en-US" sz="2800">
                <a:sym typeface="+mn-ea"/>
              </a:rPr>
              <a:t>’，他认识神的真知识，真实地说道神和他的受造物。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也是一位‘</a:t>
            </a:r>
            <a:r>
              <a:rPr lang="zh-CN" altLang="en-US" sz="2800" b="1" u="sng">
                <a:sym typeface="+mn-ea"/>
              </a:rPr>
              <a:t>祭司</a:t>
            </a:r>
            <a:r>
              <a:rPr lang="zh-CN" altLang="en-US" sz="2800">
                <a:sym typeface="+mn-ea"/>
              </a:rPr>
              <a:t>’，自由地、公开地向神献上祷告和赞美；以感恩和感谢的心，将工作献给神（来13:15）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亚当夏娃也是‘</a:t>
            </a:r>
            <a:r>
              <a:rPr lang="zh-CN" altLang="en-US" sz="2800" b="1" u="sng">
                <a:sym typeface="+mn-ea"/>
              </a:rPr>
              <a:t>君王</a:t>
            </a:r>
            <a:r>
              <a:rPr lang="zh-CN" altLang="en-US" sz="2800">
                <a:sym typeface="+mn-ea"/>
              </a:rPr>
              <a:t>’（或说君王和皇后）,治理万物的权柄（创1:26-28）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当罪进入世界以后，堕落的人类</a:t>
            </a:r>
            <a:r>
              <a:rPr lang="zh-CN" altLang="en-US" sz="2800" b="1" u="sng">
                <a:sym typeface="+mn-ea"/>
              </a:rPr>
              <a:t>不再发挥</a:t>
            </a:r>
            <a:r>
              <a:rPr lang="zh-CN" altLang="en-US" sz="2800">
                <a:sym typeface="+mn-ea"/>
              </a:rPr>
              <a:t>先知、祭司和君王的角色。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当神在以色列国中建立了先知、祭司和君王的三种职分时，</a:t>
            </a:r>
            <a:r>
              <a:rPr lang="zh-CN" altLang="en-US" sz="2800" b="1" u="sng">
                <a:sym typeface="+mn-ea"/>
              </a:rPr>
              <a:t>局部恢复</a:t>
            </a:r>
            <a:r>
              <a:rPr lang="zh-CN" altLang="en-US" sz="2800">
                <a:sym typeface="+mn-ea"/>
              </a:rPr>
              <a:t>了这三个角色的纯净。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91770" y="360045"/>
            <a:ext cx="11807825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 b="1">
                <a:sym typeface="+mn-ea"/>
              </a:rPr>
              <a:t>D.我们的先知、祭司与君王之角色</a:t>
            </a:r>
            <a:endParaRPr lang="zh-CN" altLang="en-US" sz="32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基督来临，这三种角色</a:t>
            </a:r>
            <a:r>
              <a:rPr lang="zh-CN" altLang="en-US" sz="2800" b="1" u="sng">
                <a:sym typeface="+mn-ea"/>
              </a:rPr>
              <a:t>首度完美实践</a:t>
            </a:r>
            <a:r>
              <a:rPr lang="zh-CN" altLang="en-US" sz="2800">
                <a:sym typeface="+mn-ea"/>
              </a:rPr>
              <a:t>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今日身为基督徒的我们如何在这些角色上效法基督？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 u="sng">
                <a:sym typeface="+mn-ea"/>
              </a:rPr>
              <a:t>先知</a:t>
            </a:r>
            <a:r>
              <a:rPr lang="zh-CN" altLang="en-US" sz="2800">
                <a:sym typeface="+mn-ea"/>
              </a:rPr>
              <a:t>的职能---传福音，宣讲神的话语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C00000"/>
                </a:solidFill>
                <a:sym typeface="+mn-ea"/>
              </a:rPr>
              <a:t>（保罗不传就有祸了）</a:t>
            </a:r>
            <a:endParaRPr lang="zh-CN" altLang="en-US" sz="2800" b="1">
              <a:solidFill>
                <a:srgbClr val="C0000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 u="sng">
                <a:sym typeface="+mn-ea"/>
              </a:rPr>
              <a:t>祭司</a:t>
            </a:r>
            <a:r>
              <a:rPr lang="zh-CN" altLang="en-US" sz="2800">
                <a:sym typeface="+mn-ea"/>
              </a:rPr>
              <a:t>的职能---‘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藉着耶稣基督奉献神所悦纳的</a:t>
            </a:r>
            <a:r>
              <a:rPr lang="zh-CN" altLang="en-US" sz="3600" b="1" u="sng">
                <a:solidFill>
                  <a:srgbClr val="0070C0"/>
                </a:solidFill>
                <a:sym typeface="+mn-ea"/>
              </a:rPr>
              <a:t>灵祭</a:t>
            </a:r>
            <a:r>
              <a:rPr lang="zh-CN" altLang="en-US" sz="2800">
                <a:sym typeface="+mn-ea"/>
              </a:rPr>
              <a:t>’（彼前2:5）；‘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常常</a:t>
            </a:r>
            <a:r>
              <a:rPr lang="zh-CN" altLang="en-US" sz="3200" b="1" u="sng">
                <a:solidFill>
                  <a:srgbClr val="0070C0"/>
                </a:solidFill>
                <a:sym typeface="+mn-ea"/>
              </a:rPr>
              <a:t>以颂赞为祭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献给神，这就是那承认主名之人嘴唇的果子</a:t>
            </a:r>
            <a:r>
              <a:rPr lang="zh-CN" altLang="en-US" sz="2800">
                <a:sym typeface="+mn-ea"/>
              </a:rPr>
              <a:t>’（来13:15）。‘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只是不可忘记</a:t>
            </a:r>
            <a:r>
              <a:rPr lang="zh-CN" altLang="en-US" sz="3200" b="1" u="sng">
                <a:solidFill>
                  <a:srgbClr val="0070C0"/>
                </a:solidFill>
                <a:sym typeface="+mn-ea"/>
              </a:rPr>
              <a:t>行善和捐输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的事，因为这样的祭是神所喜悦的。</a:t>
            </a:r>
            <a:r>
              <a:rPr lang="zh-CN" altLang="en-US" sz="2800">
                <a:sym typeface="+mn-ea"/>
              </a:rPr>
              <a:t>’（来13:16）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所以弟兄们，我以神的慈悲劝你们，将身体献上当作</a:t>
            </a:r>
            <a:r>
              <a:rPr lang="zh-CN" altLang="en-US" sz="3600" b="1" u="sng">
                <a:solidFill>
                  <a:srgbClr val="0070C0"/>
                </a:solidFill>
                <a:sym typeface="+mn-ea"/>
              </a:rPr>
              <a:t>活祭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，是圣洁的，是神所喜悦的；这就是你们应该献上属灵的敬拜（和合本译作‘你们如此事奉乃是理所当然的’）</a:t>
            </a:r>
            <a:r>
              <a:rPr lang="zh-CN" altLang="en-US" sz="2800">
                <a:sym typeface="+mn-ea"/>
              </a:rPr>
              <a:t>。（罗12:1）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 sz="24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91770" y="360045"/>
            <a:ext cx="11807825" cy="6614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 b="1">
                <a:sym typeface="+mn-ea"/>
              </a:rPr>
              <a:t>D.我们的先知、祭司与君王之角色</a:t>
            </a:r>
            <a:endParaRPr lang="zh-CN" altLang="en-US" sz="32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32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 u="sng">
                <a:sym typeface="+mn-ea"/>
              </a:rPr>
              <a:t>君王</a:t>
            </a:r>
            <a:r>
              <a:rPr lang="zh-CN" altLang="en-US" sz="2800">
                <a:sym typeface="+mn-ea"/>
              </a:rPr>
              <a:t>的职能--我们已经与祂一同复活，一同坐在天上（弗2:6），某种程度上</a:t>
            </a:r>
            <a:r>
              <a:rPr lang="zh-CN" altLang="en-US" sz="2800" b="1" u="sng">
                <a:sym typeface="+mn-ea"/>
              </a:rPr>
              <a:t>分享</a:t>
            </a:r>
            <a:r>
              <a:rPr lang="zh-CN" altLang="en-US" sz="2800">
                <a:sym typeface="+mn-ea"/>
              </a:rPr>
              <a:t>祂</a:t>
            </a:r>
            <a:r>
              <a:rPr lang="zh-CN" altLang="en-US" sz="2800" b="1" u="sng">
                <a:sym typeface="+mn-ea"/>
              </a:rPr>
              <a:t>胜过邪恶属灵权势</a:t>
            </a:r>
            <a:r>
              <a:rPr lang="zh-CN" altLang="en-US" sz="2800">
                <a:sym typeface="+mn-ea"/>
              </a:rPr>
              <a:t>的权柄，（弗6:10-18；雅4:7；彼前5:9；约一4:4）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神甚至在今日也赐给我们权柄，在世上或在教会里管辖或大或小不同的领域。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当主回来的时候，那些在小事上忠心的人，将要被赋予管理更多事物的权柄（太25:14-30）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不再有黑夜．他们也不用灯光日光．因为主　神要光照他们．他们要作王、直到永永远远。（启22:5）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0070C0"/>
                </a:solidFill>
                <a:sym typeface="+mn-ea"/>
              </a:rPr>
              <a:t>岂不知圣徒要</a:t>
            </a:r>
            <a:r>
              <a:rPr lang="zh-CN" altLang="en-US" sz="3200" b="1" u="sng">
                <a:solidFill>
                  <a:srgbClr val="0070C0"/>
                </a:solidFill>
                <a:sym typeface="+mn-ea"/>
              </a:rPr>
              <a:t>审判世界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么．若世界为你们所审、难道你们不配审判这最小的事么。岂不知我们要审判天使么、何况今生的事呢。（林前6:2-3）</a:t>
            </a:r>
            <a:endParaRPr lang="zh-CN" altLang="en-US" sz="2800" b="1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 sz="24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1"/>
            </p:custDataLst>
          </p:nvPr>
        </p:nvSpPr>
        <p:spPr>
          <a:xfrm>
            <a:off x="4588708" y="1716816"/>
            <a:ext cx="1507291" cy="1574099"/>
          </a:xfrm>
          <a:custGeom>
            <a:avLst/>
            <a:gdLst>
              <a:gd name="connsiteX0" fmla="*/ 764116 w 1528232"/>
              <a:gd name="connsiteY0" fmla="*/ 0 h 1595967"/>
              <a:gd name="connsiteX1" fmla="*/ 1528232 w 1528232"/>
              <a:gd name="connsiteY1" fmla="*/ 501657 h 1595967"/>
              <a:gd name="connsiteX2" fmla="*/ 1528232 w 1528232"/>
              <a:gd name="connsiteY2" fmla="*/ 1595967 h 1595967"/>
              <a:gd name="connsiteX3" fmla="*/ 764116 w 1528232"/>
              <a:gd name="connsiteY3" fmla="*/ 1094310 h 1595967"/>
              <a:gd name="connsiteX4" fmla="*/ 0 w 1528232"/>
              <a:gd name="connsiteY4" fmla="*/ 1595967 h 1595967"/>
              <a:gd name="connsiteX5" fmla="*/ 0 w 1528232"/>
              <a:gd name="connsiteY5" fmla="*/ 501657 h 159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8232" h="1595967">
                <a:moveTo>
                  <a:pt x="764116" y="0"/>
                </a:moveTo>
                <a:lnTo>
                  <a:pt x="1528232" y="501657"/>
                </a:lnTo>
                <a:lnTo>
                  <a:pt x="1528232" y="1595967"/>
                </a:lnTo>
                <a:lnTo>
                  <a:pt x="764116" y="1094310"/>
                </a:lnTo>
                <a:lnTo>
                  <a:pt x="0" y="1595967"/>
                </a:lnTo>
                <a:lnTo>
                  <a:pt x="0" y="50165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0" rIns="91440" bIns="432000" numCol="1" spcCol="0" rtlCol="0" fromWordArt="0" anchor="ctr" anchorCtr="0" forceAA="0" compatLnSpc="1">
            <a:normAutofit/>
          </a:bodyPr>
          <a:lstStyle/>
          <a:p>
            <a:pPr algn="ctr"/>
            <a:r>
              <a:rPr lang="da-DK" altLang="zh-CN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圣道论</a:t>
            </a:r>
            <a:endParaRPr lang="da-DK" altLang="zh-CN" sz="2600" b="1" smtClean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2200231" y="2268520"/>
            <a:ext cx="2378949" cy="6916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zh-CN" altLang="en-US" sz="2600" b="1" dirty="0">
                <a:sym typeface="Arial" panose="020B0604020202020204" pitchFamily="34" charset="0"/>
              </a:rPr>
              <a:t>系统神学 </a:t>
            </a:r>
            <a:r>
              <a:rPr lang="en-US" altLang="zh-CN" sz="2600" b="1" dirty="0">
                <a:sym typeface="Arial" panose="020B0604020202020204" pitchFamily="34" charset="0"/>
              </a:rPr>
              <a:t>I</a:t>
            </a:r>
            <a:endParaRPr lang="en-US" altLang="zh-CN" sz="2600" b="1" dirty="0">
              <a:sym typeface="Arial" panose="020B0604020202020204" pitchFamily="34" charset="0"/>
            </a:endParaRPr>
          </a:p>
          <a:p>
            <a:pPr algn="r"/>
            <a:endParaRPr lang="en-US" altLang="zh-CN" dirty="0">
              <a:sym typeface="Arial" panose="020B0604020202020204" pitchFamily="34" charset="0"/>
            </a:endParaRPr>
          </a:p>
        </p:txBody>
      </p:sp>
      <p:sp>
        <p:nvSpPr>
          <p:cNvPr id="21" name="任意多边形 20"/>
          <p:cNvSpPr/>
          <p:nvPr>
            <p:custDataLst>
              <p:tags r:id="rId3"/>
            </p:custDataLst>
          </p:nvPr>
        </p:nvSpPr>
        <p:spPr>
          <a:xfrm>
            <a:off x="4588711" y="1457408"/>
            <a:ext cx="1507292" cy="615861"/>
          </a:xfrm>
          <a:custGeom>
            <a:avLst/>
            <a:gdLst>
              <a:gd name="connsiteX0" fmla="*/ 764116 w 1528233"/>
              <a:gd name="connsiteY0" fmla="*/ 0 h 624417"/>
              <a:gd name="connsiteX1" fmla="*/ 1528233 w 1528233"/>
              <a:gd name="connsiteY1" fmla="*/ 501657 h 624417"/>
              <a:gd name="connsiteX2" fmla="*/ 1528233 w 1528233"/>
              <a:gd name="connsiteY2" fmla="*/ 620189 h 624417"/>
              <a:gd name="connsiteX3" fmla="*/ 764118 w 1528233"/>
              <a:gd name="connsiteY3" fmla="*/ 118533 h 624417"/>
              <a:gd name="connsiteX4" fmla="*/ 2 w 1528233"/>
              <a:gd name="connsiteY4" fmla="*/ 620190 h 624417"/>
              <a:gd name="connsiteX5" fmla="*/ 2 w 1528233"/>
              <a:gd name="connsiteY5" fmla="*/ 624417 h 624417"/>
              <a:gd name="connsiteX6" fmla="*/ 0 w 1528233"/>
              <a:gd name="connsiteY6" fmla="*/ 624417 h 624417"/>
              <a:gd name="connsiteX7" fmla="*/ 0 w 1528233"/>
              <a:gd name="connsiteY7" fmla="*/ 501657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8233" h="624417">
                <a:moveTo>
                  <a:pt x="764116" y="0"/>
                </a:moveTo>
                <a:lnTo>
                  <a:pt x="1528233" y="501657"/>
                </a:lnTo>
                <a:lnTo>
                  <a:pt x="1528233" y="620189"/>
                </a:lnTo>
                <a:lnTo>
                  <a:pt x="764118" y="118533"/>
                </a:lnTo>
                <a:lnTo>
                  <a:pt x="2" y="620190"/>
                </a:lnTo>
                <a:lnTo>
                  <a:pt x="2" y="624417"/>
                </a:lnTo>
                <a:lnTo>
                  <a:pt x="0" y="624417"/>
                </a:lnTo>
                <a:lnTo>
                  <a:pt x="0" y="50165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27" name="任意多边形 26"/>
          <p:cNvSpPr/>
          <p:nvPr>
            <p:custDataLst>
              <p:tags r:id="rId4"/>
            </p:custDataLst>
          </p:nvPr>
        </p:nvSpPr>
        <p:spPr>
          <a:xfrm>
            <a:off x="4588708" y="3319080"/>
            <a:ext cx="1507291" cy="1574099"/>
          </a:xfrm>
          <a:custGeom>
            <a:avLst/>
            <a:gdLst>
              <a:gd name="connsiteX0" fmla="*/ 764116 w 1528232"/>
              <a:gd name="connsiteY0" fmla="*/ 0 h 1595967"/>
              <a:gd name="connsiteX1" fmla="*/ 1528232 w 1528232"/>
              <a:gd name="connsiteY1" fmla="*/ 501657 h 1595967"/>
              <a:gd name="connsiteX2" fmla="*/ 1528232 w 1528232"/>
              <a:gd name="connsiteY2" fmla="*/ 1595967 h 1595967"/>
              <a:gd name="connsiteX3" fmla="*/ 764116 w 1528232"/>
              <a:gd name="connsiteY3" fmla="*/ 1094310 h 1595967"/>
              <a:gd name="connsiteX4" fmla="*/ 0 w 1528232"/>
              <a:gd name="connsiteY4" fmla="*/ 1595967 h 1595967"/>
              <a:gd name="connsiteX5" fmla="*/ 0 w 1528232"/>
              <a:gd name="connsiteY5" fmla="*/ 501657 h 159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8232" h="1595967">
                <a:moveTo>
                  <a:pt x="764116" y="0"/>
                </a:moveTo>
                <a:lnTo>
                  <a:pt x="1528232" y="501657"/>
                </a:lnTo>
                <a:lnTo>
                  <a:pt x="1528232" y="1595967"/>
                </a:lnTo>
                <a:lnTo>
                  <a:pt x="764116" y="1094310"/>
                </a:lnTo>
                <a:lnTo>
                  <a:pt x="0" y="1595967"/>
                </a:lnTo>
                <a:lnTo>
                  <a:pt x="0" y="501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0" rIns="91440" bIns="432000" numCol="1" spcCol="0" rtlCol="0" fromWordArt="0" anchor="ctr" anchorCtr="0" forceAA="0" compatLnSpc="1">
            <a:noAutofit/>
          </a:bodyPr>
          <a:lstStyle/>
          <a:p>
            <a:pPr algn="ctr"/>
            <a:r>
              <a:rPr lang="da-DK" altLang="zh-CN" sz="24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基督论与圣灵论</a:t>
            </a:r>
            <a:endParaRPr lang="da-DK" altLang="zh-CN" sz="2400" b="1" smtClean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5"/>
            </p:custDataLst>
          </p:nvPr>
        </p:nvSpPr>
        <p:spPr>
          <a:xfrm>
            <a:off x="2209756" y="3771089"/>
            <a:ext cx="2378949" cy="6916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zh-CN" altLang="en-US" sz="2600" b="1" dirty="0">
                <a:sym typeface="Arial" panose="020B0604020202020204" pitchFamily="34" charset="0"/>
              </a:rPr>
              <a:t>系统神学 </a:t>
            </a:r>
            <a:r>
              <a:rPr lang="en-US" sz="2600" b="1" dirty="0">
                <a:sym typeface="Arial" panose="020B0604020202020204" pitchFamily="34" charset="0"/>
              </a:rPr>
              <a:t>II</a:t>
            </a:r>
            <a:endParaRPr lang="en-US" sz="2600" b="1" dirty="0">
              <a:sym typeface="Arial" panose="020B0604020202020204" pitchFamily="34" charset="0"/>
            </a:endParaRPr>
          </a:p>
        </p:txBody>
      </p:sp>
      <p:sp>
        <p:nvSpPr>
          <p:cNvPr id="29" name="任意多边形 28"/>
          <p:cNvSpPr/>
          <p:nvPr>
            <p:custDataLst>
              <p:tags r:id="rId6"/>
            </p:custDataLst>
          </p:nvPr>
        </p:nvSpPr>
        <p:spPr>
          <a:xfrm>
            <a:off x="4588711" y="3068562"/>
            <a:ext cx="1507292" cy="615861"/>
          </a:xfrm>
          <a:custGeom>
            <a:avLst/>
            <a:gdLst>
              <a:gd name="connsiteX0" fmla="*/ 764116 w 1528233"/>
              <a:gd name="connsiteY0" fmla="*/ 0 h 624417"/>
              <a:gd name="connsiteX1" fmla="*/ 1528233 w 1528233"/>
              <a:gd name="connsiteY1" fmla="*/ 501657 h 624417"/>
              <a:gd name="connsiteX2" fmla="*/ 1528233 w 1528233"/>
              <a:gd name="connsiteY2" fmla="*/ 620189 h 624417"/>
              <a:gd name="connsiteX3" fmla="*/ 764118 w 1528233"/>
              <a:gd name="connsiteY3" fmla="*/ 118533 h 624417"/>
              <a:gd name="connsiteX4" fmla="*/ 2 w 1528233"/>
              <a:gd name="connsiteY4" fmla="*/ 620190 h 624417"/>
              <a:gd name="connsiteX5" fmla="*/ 2 w 1528233"/>
              <a:gd name="connsiteY5" fmla="*/ 624417 h 624417"/>
              <a:gd name="connsiteX6" fmla="*/ 0 w 1528233"/>
              <a:gd name="connsiteY6" fmla="*/ 624417 h 624417"/>
              <a:gd name="connsiteX7" fmla="*/ 0 w 1528233"/>
              <a:gd name="connsiteY7" fmla="*/ 501657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8233" h="624417">
                <a:moveTo>
                  <a:pt x="764116" y="0"/>
                </a:moveTo>
                <a:lnTo>
                  <a:pt x="1528233" y="501657"/>
                </a:lnTo>
                <a:lnTo>
                  <a:pt x="1528233" y="620189"/>
                </a:lnTo>
                <a:lnTo>
                  <a:pt x="764118" y="118533"/>
                </a:lnTo>
                <a:lnTo>
                  <a:pt x="2" y="620190"/>
                </a:lnTo>
                <a:lnTo>
                  <a:pt x="2" y="624417"/>
                </a:lnTo>
                <a:lnTo>
                  <a:pt x="0" y="624417"/>
                </a:lnTo>
                <a:lnTo>
                  <a:pt x="0" y="501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31" name="任意多边形 30"/>
          <p:cNvSpPr/>
          <p:nvPr>
            <p:custDataLst>
              <p:tags r:id="rId7"/>
            </p:custDataLst>
          </p:nvPr>
        </p:nvSpPr>
        <p:spPr>
          <a:xfrm>
            <a:off x="4588708" y="4930235"/>
            <a:ext cx="1507291" cy="1574099"/>
          </a:xfrm>
          <a:custGeom>
            <a:avLst/>
            <a:gdLst>
              <a:gd name="connsiteX0" fmla="*/ 764116 w 1528232"/>
              <a:gd name="connsiteY0" fmla="*/ 0 h 1595967"/>
              <a:gd name="connsiteX1" fmla="*/ 1528232 w 1528232"/>
              <a:gd name="connsiteY1" fmla="*/ 501657 h 1595967"/>
              <a:gd name="connsiteX2" fmla="*/ 1528232 w 1528232"/>
              <a:gd name="connsiteY2" fmla="*/ 1595967 h 1595967"/>
              <a:gd name="connsiteX3" fmla="*/ 764116 w 1528232"/>
              <a:gd name="connsiteY3" fmla="*/ 1094310 h 1595967"/>
              <a:gd name="connsiteX4" fmla="*/ 0 w 1528232"/>
              <a:gd name="connsiteY4" fmla="*/ 1595967 h 1595967"/>
              <a:gd name="connsiteX5" fmla="*/ 0 w 1528232"/>
              <a:gd name="connsiteY5" fmla="*/ 501657 h 159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8232" h="1595967">
                <a:moveTo>
                  <a:pt x="764116" y="0"/>
                </a:moveTo>
                <a:lnTo>
                  <a:pt x="1528232" y="501657"/>
                </a:lnTo>
                <a:lnTo>
                  <a:pt x="1528232" y="1595967"/>
                </a:lnTo>
                <a:lnTo>
                  <a:pt x="764116" y="1094310"/>
                </a:lnTo>
                <a:lnTo>
                  <a:pt x="0" y="1595967"/>
                </a:lnTo>
                <a:lnTo>
                  <a:pt x="0" y="50165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0" rIns="91440" bIns="432000" numCol="1" spcCol="0" rtlCol="0" fromWordArt="0" anchor="ctr" anchorCtr="0" forceAA="0" compatLnSpc="1">
            <a:normAutofit/>
          </a:bodyPr>
          <a:lstStyle/>
          <a:p>
            <a:pPr algn="ctr"/>
            <a:r>
              <a:rPr lang="da-DK" altLang="zh-CN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教会</a:t>
            </a:r>
            <a:r>
              <a:rPr lang="zh-CN" altLang="da-DK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论</a:t>
            </a:r>
            <a:endParaRPr lang="zh-CN" altLang="da-DK" sz="2600" b="1" smtClean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8"/>
            </p:custDataLst>
          </p:nvPr>
        </p:nvSpPr>
        <p:spPr>
          <a:xfrm>
            <a:off x="2209756" y="5382243"/>
            <a:ext cx="2378949" cy="6916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zh-CN" altLang="en-US" sz="2600" b="1" dirty="0">
                <a:sym typeface="Arial" panose="020B0604020202020204" pitchFamily="34" charset="0"/>
              </a:rPr>
              <a:t>系统神学 </a:t>
            </a:r>
            <a:r>
              <a:rPr lang="en-US" altLang="zh-CN" sz="2600" b="1" dirty="0">
                <a:sym typeface="Arial" panose="020B0604020202020204" pitchFamily="34" charset="0"/>
              </a:rPr>
              <a:t>III</a:t>
            </a:r>
            <a:endParaRPr lang="en-US" altLang="zh-CN" sz="2600" b="1" dirty="0">
              <a:sym typeface="Arial" panose="020B0604020202020204" pitchFamily="34" charset="0"/>
            </a:endParaRPr>
          </a:p>
        </p:txBody>
      </p:sp>
      <p:sp>
        <p:nvSpPr>
          <p:cNvPr id="33" name="任意多边形 32"/>
          <p:cNvSpPr/>
          <p:nvPr>
            <p:custDataLst>
              <p:tags r:id="rId9"/>
            </p:custDataLst>
          </p:nvPr>
        </p:nvSpPr>
        <p:spPr>
          <a:xfrm>
            <a:off x="4588711" y="4679716"/>
            <a:ext cx="1507292" cy="615861"/>
          </a:xfrm>
          <a:custGeom>
            <a:avLst/>
            <a:gdLst>
              <a:gd name="connsiteX0" fmla="*/ 764116 w 1528233"/>
              <a:gd name="connsiteY0" fmla="*/ 0 h 624417"/>
              <a:gd name="connsiteX1" fmla="*/ 1528233 w 1528233"/>
              <a:gd name="connsiteY1" fmla="*/ 501657 h 624417"/>
              <a:gd name="connsiteX2" fmla="*/ 1528233 w 1528233"/>
              <a:gd name="connsiteY2" fmla="*/ 620189 h 624417"/>
              <a:gd name="connsiteX3" fmla="*/ 764118 w 1528233"/>
              <a:gd name="connsiteY3" fmla="*/ 118533 h 624417"/>
              <a:gd name="connsiteX4" fmla="*/ 2 w 1528233"/>
              <a:gd name="connsiteY4" fmla="*/ 620190 h 624417"/>
              <a:gd name="connsiteX5" fmla="*/ 2 w 1528233"/>
              <a:gd name="connsiteY5" fmla="*/ 624417 h 624417"/>
              <a:gd name="connsiteX6" fmla="*/ 0 w 1528233"/>
              <a:gd name="connsiteY6" fmla="*/ 624417 h 624417"/>
              <a:gd name="connsiteX7" fmla="*/ 0 w 1528233"/>
              <a:gd name="connsiteY7" fmla="*/ 501657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8233" h="624417">
                <a:moveTo>
                  <a:pt x="764116" y="0"/>
                </a:moveTo>
                <a:lnTo>
                  <a:pt x="1528233" y="501657"/>
                </a:lnTo>
                <a:lnTo>
                  <a:pt x="1528233" y="620189"/>
                </a:lnTo>
                <a:lnTo>
                  <a:pt x="764118" y="118533"/>
                </a:lnTo>
                <a:lnTo>
                  <a:pt x="2" y="620190"/>
                </a:lnTo>
                <a:lnTo>
                  <a:pt x="2" y="624417"/>
                </a:lnTo>
                <a:lnTo>
                  <a:pt x="0" y="624417"/>
                </a:lnTo>
                <a:lnTo>
                  <a:pt x="0" y="50165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35" name="任意多边形 34"/>
          <p:cNvSpPr/>
          <p:nvPr>
            <p:custDataLst>
              <p:tags r:id="rId10"/>
            </p:custDataLst>
          </p:nvPr>
        </p:nvSpPr>
        <p:spPr>
          <a:xfrm flipH="1">
            <a:off x="6096002" y="1707926"/>
            <a:ext cx="1507291" cy="1574099"/>
          </a:xfrm>
          <a:custGeom>
            <a:avLst/>
            <a:gdLst>
              <a:gd name="connsiteX0" fmla="*/ 764116 w 1528232"/>
              <a:gd name="connsiteY0" fmla="*/ 0 h 1595967"/>
              <a:gd name="connsiteX1" fmla="*/ 1528232 w 1528232"/>
              <a:gd name="connsiteY1" fmla="*/ 501657 h 1595967"/>
              <a:gd name="connsiteX2" fmla="*/ 1528232 w 1528232"/>
              <a:gd name="connsiteY2" fmla="*/ 1595967 h 1595967"/>
              <a:gd name="connsiteX3" fmla="*/ 764116 w 1528232"/>
              <a:gd name="connsiteY3" fmla="*/ 1094310 h 1595967"/>
              <a:gd name="connsiteX4" fmla="*/ 0 w 1528232"/>
              <a:gd name="connsiteY4" fmla="*/ 1595967 h 1595967"/>
              <a:gd name="connsiteX5" fmla="*/ 0 w 1528232"/>
              <a:gd name="connsiteY5" fmla="*/ 501657 h 159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8232" h="1595967">
                <a:moveTo>
                  <a:pt x="764116" y="0"/>
                </a:moveTo>
                <a:lnTo>
                  <a:pt x="1528232" y="501657"/>
                </a:lnTo>
                <a:lnTo>
                  <a:pt x="1528232" y="1595967"/>
                </a:lnTo>
                <a:lnTo>
                  <a:pt x="764116" y="1094310"/>
                </a:lnTo>
                <a:lnTo>
                  <a:pt x="0" y="1595967"/>
                </a:lnTo>
                <a:lnTo>
                  <a:pt x="0" y="501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0" rIns="91440" bIns="432000" numCol="1" spcCol="0" rtlCol="0" fromWordArt="0" anchor="ctr" anchorCtr="0" forceAA="0" compatLnSpc="1">
            <a:noAutofit/>
          </a:bodyPr>
          <a:lstStyle/>
          <a:p>
            <a:pPr algn="ctr"/>
            <a:r>
              <a:rPr lang="da-DK" altLang="zh-CN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神论</a:t>
            </a:r>
            <a:r>
              <a:rPr lang="zh-CN" altLang="da-DK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，人论</a:t>
            </a:r>
            <a:endParaRPr lang="zh-CN" altLang="da-DK" sz="2600" b="1" smtClean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6" name="文本框 35"/>
          <p:cNvSpPr txBox="1"/>
          <p:nvPr>
            <p:custDataLst>
              <p:tags r:id="rId11"/>
            </p:custDataLst>
          </p:nvPr>
        </p:nvSpPr>
        <p:spPr>
          <a:xfrm flipH="1">
            <a:off x="7624885" y="2159935"/>
            <a:ext cx="2378949" cy="6916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2600" b="1" dirty="0">
                <a:sym typeface="Arial" panose="020B0604020202020204" pitchFamily="34" charset="0"/>
              </a:rPr>
              <a:t>ST 1</a:t>
            </a:r>
            <a:endParaRPr lang="en-US" altLang="zh-CN" sz="2600" b="1" dirty="0">
              <a:sym typeface="Arial" panose="020B0604020202020204" pitchFamily="34" charset="0"/>
            </a:endParaRPr>
          </a:p>
        </p:txBody>
      </p:sp>
      <p:sp>
        <p:nvSpPr>
          <p:cNvPr id="37" name="任意多边形 36"/>
          <p:cNvSpPr/>
          <p:nvPr>
            <p:custDataLst>
              <p:tags r:id="rId12"/>
            </p:custDataLst>
          </p:nvPr>
        </p:nvSpPr>
        <p:spPr>
          <a:xfrm flipH="1">
            <a:off x="6096000" y="1457408"/>
            <a:ext cx="1507292" cy="615861"/>
          </a:xfrm>
          <a:custGeom>
            <a:avLst/>
            <a:gdLst>
              <a:gd name="connsiteX0" fmla="*/ 764116 w 1528233"/>
              <a:gd name="connsiteY0" fmla="*/ 0 h 624417"/>
              <a:gd name="connsiteX1" fmla="*/ 1528233 w 1528233"/>
              <a:gd name="connsiteY1" fmla="*/ 501657 h 624417"/>
              <a:gd name="connsiteX2" fmla="*/ 1528233 w 1528233"/>
              <a:gd name="connsiteY2" fmla="*/ 620189 h 624417"/>
              <a:gd name="connsiteX3" fmla="*/ 764118 w 1528233"/>
              <a:gd name="connsiteY3" fmla="*/ 118533 h 624417"/>
              <a:gd name="connsiteX4" fmla="*/ 2 w 1528233"/>
              <a:gd name="connsiteY4" fmla="*/ 620190 h 624417"/>
              <a:gd name="connsiteX5" fmla="*/ 2 w 1528233"/>
              <a:gd name="connsiteY5" fmla="*/ 624417 h 624417"/>
              <a:gd name="connsiteX6" fmla="*/ 0 w 1528233"/>
              <a:gd name="connsiteY6" fmla="*/ 624417 h 624417"/>
              <a:gd name="connsiteX7" fmla="*/ 0 w 1528233"/>
              <a:gd name="connsiteY7" fmla="*/ 501657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8233" h="624417">
                <a:moveTo>
                  <a:pt x="764116" y="0"/>
                </a:moveTo>
                <a:lnTo>
                  <a:pt x="1528233" y="501657"/>
                </a:lnTo>
                <a:lnTo>
                  <a:pt x="1528233" y="620189"/>
                </a:lnTo>
                <a:lnTo>
                  <a:pt x="764118" y="118533"/>
                </a:lnTo>
                <a:lnTo>
                  <a:pt x="2" y="620190"/>
                </a:lnTo>
                <a:lnTo>
                  <a:pt x="2" y="624417"/>
                </a:lnTo>
                <a:lnTo>
                  <a:pt x="0" y="624417"/>
                </a:lnTo>
                <a:lnTo>
                  <a:pt x="0" y="501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39" name="任意多边形 38"/>
          <p:cNvSpPr/>
          <p:nvPr>
            <p:custDataLst>
              <p:tags r:id="rId13"/>
            </p:custDataLst>
          </p:nvPr>
        </p:nvSpPr>
        <p:spPr>
          <a:xfrm flipH="1">
            <a:off x="6096002" y="3319080"/>
            <a:ext cx="1507291" cy="1574099"/>
          </a:xfrm>
          <a:custGeom>
            <a:avLst/>
            <a:gdLst>
              <a:gd name="connsiteX0" fmla="*/ 764116 w 1528232"/>
              <a:gd name="connsiteY0" fmla="*/ 0 h 1595967"/>
              <a:gd name="connsiteX1" fmla="*/ 1528232 w 1528232"/>
              <a:gd name="connsiteY1" fmla="*/ 501657 h 1595967"/>
              <a:gd name="connsiteX2" fmla="*/ 1528232 w 1528232"/>
              <a:gd name="connsiteY2" fmla="*/ 1595967 h 1595967"/>
              <a:gd name="connsiteX3" fmla="*/ 764116 w 1528232"/>
              <a:gd name="connsiteY3" fmla="*/ 1094310 h 1595967"/>
              <a:gd name="connsiteX4" fmla="*/ 0 w 1528232"/>
              <a:gd name="connsiteY4" fmla="*/ 1595967 h 1595967"/>
              <a:gd name="connsiteX5" fmla="*/ 0 w 1528232"/>
              <a:gd name="connsiteY5" fmla="*/ 501657 h 159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8232" h="1595967">
                <a:moveTo>
                  <a:pt x="764116" y="0"/>
                </a:moveTo>
                <a:lnTo>
                  <a:pt x="1528232" y="501657"/>
                </a:lnTo>
                <a:lnTo>
                  <a:pt x="1528232" y="1595967"/>
                </a:lnTo>
                <a:lnTo>
                  <a:pt x="764116" y="1094310"/>
                </a:lnTo>
                <a:lnTo>
                  <a:pt x="0" y="1595967"/>
                </a:lnTo>
                <a:lnTo>
                  <a:pt x="0" y="50165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0" rIns="91440" bIns="432000" numCol="1" spcCol="0" rtlCol="0" fromWordArt="0" anchor="ctr" anchorCtr="0" forceAA="0" compatLnSpc="1">
            <a:noAutofit/>
          </a:bodyPr>
          <a:lstStyle/>
          <a:p>
            <a:pPr algn="ctr"/>
            <a:r>
              <a:rPr lang="da-DK" altLang="zh-CN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救恩论 末世论</a:t>
            </a:r>
            <a:endParaRPr lang="da-DK" altLang="zh-CN" sz="2600" b="1" smtClean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>
            <p:custDataLst>
              <p:tags r:id="rId14"/>
            </p:custDataLst>
          </p:nvPr>
        </p:nvSpPr>
        <p:spPr>
          <a:xfrm flipH="1">
            <a:off x="7603295" y="3771089"/>
            <a:ext cx="2378949" cy="6916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2600" b="1" dirty="0">
                <a:sym typeface="Arial" panose="020B0604020202020204" pitchFamily="34" charset="0"/>
              </a:rPr>
              <a:t>ST II</a:t>
            </a:r>
            <a:endParaRPr lang="en-US" altLang="zh-CN" sz="2600" b="1" dirty="0">
              <a:sym typeface="Arial" panose="020B0604020202020204" pitchFamily="34" charset="0"/>
            </a:endParaRPr>
          </a:p>
        </p:txBody>
      </p:sp>
      <p:sp>
        <p:nvSpPr>
          <p:cNvPr id="41" name="任意多边形 40"/>
          <p:cNvSpPr/>
          <p:nvPr>
            <p:custDataLst>
              <p:tags r:id="rId15"/>
            </p:custDataLst>
          </p:nvPr>
        </p:nvSpPr>
        <p:spPr>
          <a:xfrm flipH="1">
            <a:off x="6096000" y="3068562"/>
            <a:ext cx="1507292" cy="615861"/>
          </a:xfrm>
          <a:custGeom>
            <a:avLst/>
            <a:gdLst>
              <a:gd name="connsiteX0" fmla="*/ 764116 w 1528233"/>
              <a:gd name="connsiteY0" fmla="*/ 0 h 624417"/>
              <a:gd name="connsiteX1" fmla="*/ 1528233 w 1528233"/>
              <a:gd name="connsiteY1" fmla="*/ 501657 h 624417"/>
              <a:gd name="connsiteX2" fmla="*/ 1528233 w 1528233"/>
              <a:gd name="connsiteY2" fmla="*/ 620189 h 624417"/>
              <a:gd name="connsiteX3" fmla="*/ 764118 w 1528233"/>
              <a:gd name="connsiteY3" fmla="*/ 118533 h 624417"/>
              <a:gd name="connsiteX4" fmla="*/ 2 w 1528233"/>
              <a:gd name="connsiteY4" fmla="*/ 620190 h 624417"/>
              <a:gd name="connsiteX5" fmla="*/ 2 w 1528233"/>
              <a:gd name="connsiteY5" fmla="*/ 624417 h 624417"/>
              <a:gd name="connsiteX6" fmla="*/ 0 w 1528233"/>
              <a:gd name="connsiteY6" fmla="*/ 624417 h 624417"/>
              <a:gd name="connsiteX7" fmla="*/ 0 w 1528233"/>
              <a:gd name="connsiteY7" fmla="*/ 501657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8233" h="624417">
                <a:moveTo>
                  <a:pt x="764116" y="0"/>
                </a:moveTo>
                <a:lnTo>
                  <a:pt x="1528233" y="501657"/>
                </a:lnTo>
                <a:lnTo>
                  <a:pt x="1528233" y="620189"/>
                </a:lnTo>
                <a:lnTo>
                  <a:pt x="764118" y="118533"/>
                </a:lnTo>
                <a:lnTo>
                  <a:pt x="2" y="620190"/>
                </a:lnTo>
                <a:lnTo>
                  <a:pt x="2" y="624417"/>
                </a:lnTo>
                <a:lnTo>
                  <a:pt x="0" y="624417"/>
                </a:lnTo>
                <a:lnTo>
                  <a:pt x="0" y="50165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43" name="任意多边形 42"/>
          <p:cNvSpPr/>
          <p:nvPr>
            <p:custDataLst>
              <p:tags r:id="rId16"/>
            </p:custDataLst>
          </p:nvPr>
        </p:nvSpPr>
        <p:spPr>
          <a:xfrm flipH="1">
            <a:off x="6096002" y="4930235"/>
            <a:ext cx="1507291" cy="1574099"/>
          </a:xfrm>
          <a:custGeom>
            <a:avLst/>
            <a:gdLst>
              <a:gd name="connsiteX0" fmla="*/ 764116 w 1528232"/>
              <a:gd name="connsiteY0" fmla="*/ 0 h 1595967"/>
              <a:gd name="connsiteX1" fmla="*/ 1528232 w 1528232"/>
              <a:gd name="connsiteY1" fmla="*/ 501657 h 1595967"/>
              <a:gd name="connsiteX2" fmla="*/ 1528232 w 1528232"/>
              <a:gd name="connsiteY2" fmla="*/ 1595967 h 1595967"/>
              <a:gd name="connsiteX3" fmla="*/ 764116 w 1528232"/>
              <a:gd name="connsiteY3" fmla="*/ 1094310 h 1595967"/>
              <a:gd name="connsiteX4" fmla="*/ 0 w 1528232"/>
              <a:gd name="connsiteY4" fmla="*/ 1595967 h 1595967"/>
              <a:gd name="connsiteX5" fmla="*/ 0 w 1528232"/>
              <a:gd name="connsiteY5" fmla="*/ 501657 h 159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8232" h="1595967">
                <a:moveTo>
                  <a:pt x="764116" y="0"/>
                </a:moveTo>
                <a:lnTo>
                  <a:pt x="1528232" y="501657"/>
                </a:lnTo>
                <a:lnTo>
                  <a:pt x="1528232" y="1595967"/>
                </a:lnTo>
                <a:lnTo>
                  <a:pt x="764116" y="1094310"/>
                </a:lnTo>
                <a:lnTo>
                  <a:pt x="0" y="1595967"/>
                </a:lnTo>
                <a:lnTo>
                  <a:pt x="0" y="501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0" rIns="91440" bIns="432000" numCol="1" spcCol="0" rtlCol="0" fromWordArt="0" anchor="ctr" anchorCtr="0" forceAA="0" compatLnSpc="1">
            <a:normAutofit/>
          </a:bodyPr>
          <a:lstStyle/>
          <a:p>
            <a:pPr algn="ctr"/>
            <a:r>
              <a:rPr lang="da-DK" altLang="zh-CN" sz="2600" b="1" smtClean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圣餐论</a:t>
            </a:r>
            <a:endParaRPr lang="da-DK" altLang="zh-CN" sz="2600" b="1" smtClean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>
            <p:custDataLst>
              <p:tags r:id="rId17"/>
            </p:custDataLst>
          </p:nvPr>
        </p:nvSpPr>
        <p:spPr>
          <a:xfrm flipH="1">
            <a:off x="7603295" y="5382243"/>
            <a:ext cx="2378949" cy="6916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2600" b="1" dirty="0">
                <a:sym typeface="Arial" panose="020B0604020202020204" pitchFamily="34" charset="0"/>
              </a:rPr>
              <a:t>ST III</a:t>
            </a:r>
            <a:endParaRPr lang="en-US" altLang="zh-CN" sz="2600" b="1" dirty="0">
              <a:sym typeface="Arial" panose="020B0604020202020204" pitchFamily="34" charset="0"/>
            </a:endParaRPr>
          </a:p>
        </p:txBody>
      </p:sp>
      <p:sp>
        <p:nvSpPr>
          <p:cNvPr id="45" name="任意多边形 44"/>
          <p:cNvSpPr/>
          <p:nvPr>
            <p:custDataLst>
              <p:tags r:id="rId18"/>
            </p:custDataLst>
          </p:nvPr>
        </p:nvSpPr>
        <p:spPr>
          <a:xfrm flipH="1">
            <a:off x="6096000" y="4679716"/>
            <a:ext cx="1507292" cy="615861"/>
          </a:xfrm>
          <a:custGeom>
            <a:avLst/>
            <a:gdLst>
              <a:gd name="connsiteX0" fmla="*/ 764116 w 1528233"/>
              <a:gd name="connsiteY0" fmla="*/ 0 h 624417"/>
              <a:gd name="connsiteX1" fmla="*/ 1528233 w 1528233"/>
              <a:gd name="connsiteY1" fmla="*/ 501657 h 624417"/>
              <a:gd name="connsiteX2" fmla="*/ 1528233 w 1528233"/>
              <a:gd name="connsiteY2" fmla="*/ 620189 h 624417"/>
              <a:gd name="connsiteX3" fmla="*/ 764118 w 1528233"/>
              <a:gd name="connsiteY3" fmla="*/ 118533 h 624417"/>
              <a:gd name="connsiteX4" fmla="*/ 2 w 1528233"/>
              <a:gd name="connsiteY4" fmla="*/ 620190 h 624417"/>
              <a:gd name="connsiteX5" fmla="*/ 2 w 1528233"/>
              <a:gd name="connsiteY5" fmla="*/ 624417 h 624417"/>
              <a:gd name="connsiteX6" fmla="*/ 0 w 1528233"/>
              <a:gd name="connsiteY6" fmla="*/ 624417 h 624417"/>
              <a:gd name="connsiteX7" fmla="*/ 0 w 1528233"/>
              <a:gd name="connsiteY7" fmla="*/ 501657 h 62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8233" h="624417">
                <a:moveTo>
                  <a:pt x="764116" y="0"/>
                </a:moveTo>
                <a:lnTo>
                  <a:pt x="1528233" y="501657"/>
                </a:lnTo>
                <a:lnTo>
                  <a:pt x="1528233" y="620189"/>
                </a:lnTo>
                <a:lnTo>
                  <a:pt x="764118" y="118533"/>
                </a:lnTo>
                <a:lnTo>
                  <a:pt x="2" y="620190"/>
                </a:lnTo>
                <a:lnTo>
                  <a:pt x="2" y="624417"/>
                </a:lnTo>
                <a:lnTo>
                  <a:pt x="0" y="624417"/>
                </a:lnTo>
                <a:lnTo>
                  <a:pt x="0" y="501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>
            <p:custDataLst>
              <p:tags r:id="rId19"/>
            </p:custDataLst>
          </p:nvPr>
        </p:nvSpPr>
        <p:spPr>
          <a:xfrm>
            <a:off x="956310" y="167640"/>
            <a:ext cx="10869930" cy="427990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800" b="1" dirty="0">
                <a:solidFill>
                  <a:schemeClr val="accent1"/>
                </a:solidFill>
                <a:sym typeface="Arial" panose="020B0604020202020204" pitchFamily="34" charset="0"/>
              </a:rPr>
              <a:t>系统神学</a:t>
            </a:r>
            <a:r>
              <a:rPr lang="en-US" altLang="zh-CN" sz="4800" b="1" dirty="0">
                <a:solidFill>
                  <a:schemeClr val="accent1"/>
                </a:solidFill>
                <a:sym typeface="Arial" panose="020B0604020202020204" pitchFamily="34" charset="0"/>
              </a:rPr>
              <a:t>(Systematic Theology)</a:t>
            </a:r>
            <a:endParaRPr lang="en-US" altLang="zh-CN" sz="4800" b="1" dirty="0">
              <a:solidFill>
                <a:schemeClr val="accent1"/>
              </a:solidFill>
              <a:sym typeface="Arial" panose="020B0604020202020204" pitchFamily="3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  <p:custDataLst>
      <p:tags r:id="rId20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34620" y="370205"/>
            <a:ext cx="11807825" cy="61264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ym typeface="+mn-ea"/>
              </a:rPr>
              <a:t>E.</a:t>
            </a:r>
            <a:r>
              <a:rPr lang="zh-CN" altLang="en-US" sz="3200" b="1">
                <a:sym typeface="+mn-ea"/>
              </a:rPr>
              <a:t>个人思考与应用</a:t>
            </a:r>
            <a:endParaRPr lang="zh-CN" altLang="en-US" sz="32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1、你是否能举出几点，说明你从对基督的先知、祭司和君王之角色的了解，而更完全地明白了旧约里先知、祭司和君王的功能？请读列王纪上4:20-34和列王纪上10:14-29里所描述的所罗门王国度。你在所罗门的国度里，是否看见了任何预备基督三种职分的启示？是否看见了任何预表基督永远国度的事物？你认为在现今的新约时代，你身为教会的一员，具有较多还是较少的特权？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2、在你今天的生活中，是否看到自己履行</a:t>
            </a:r>
            <a:r>
              <a:rPr lang="zh-CN" altLang="en-US" sz="2800">
                <a:sym typeface="+mn-ea"/>
              </a:rPr>
              <a:t>了先知、祭司，和君王等三种角色？你如何使得这每一项功能都在你的生活中得到发挥？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 b="1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11"/>
          <p:cNvGrpSpPr/>
          <p:nvPr>
            <p:custDataLst>
              <p:tags r:id="rId1"/>
            </p:custDataLst>
          </p:nvPr>
        </p:nvGrpSpPr>
        <p:grpSpPr bwMode="auto">
          <a:xfrm>
            <a:off x="1394010" y="2460666"/>
            <a:ext cx="9335747" cy="683484"/>
            <a:chOff x="0" y="0"/>
            <a:chExt cx="7423604" cy="431801"/>
          </a:xfrm>
        </p:grpSpPr>
        <p:sp>
          <p:nvSpPr>
            <p:cNvPr id="6" name="直接连接符 3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435202" y="0"/>
              <a:ext cx="6553200" cy="1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7" name="直接连接符 7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0" y="1"/>
              <a:ext cx="435202" cy="431800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8" name="直接连接符 23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6988402" y="1"/>
              <a:ext cx="435202" cy="431800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</p:grpSp>
      <p:sp>
        <p:nvSpPr>
          <p:cNvPr id="2" name="TextBox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62584" y="772469"/>
            <a:ext cx="8241184" cy="58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square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zh-CN" altLang="en-US" sz="5400" b="1" dirty="0">
                <a:latin typeface="+mj-lt"/>
                <a:ea typeface="+mj-ea"/>
                <a:cs typeface="+mj-cs"/>
                <a:sym typeface="Arial" panose="020B0604020202020204" pitchFamily="34" charset="0"/>
              </a:rPr>
              <a:t>神论</a:t>
            </a:r>
            <a:endParaRPr lang="zh-CN" altLang="en-US" sz="5400" b="1" dirty="0"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48" name="组合 47"/>
          <p:cNvGrpSpPr/>
          <p:nvPr>
            <p:custDataLst>
              <p:tags r:id="rId6"/>
            </p:custDataLst>
          </p:nvPr>
        </p:nvGrpSpPr>
        <p:grpSpPr>
          <a:xfrm>
            <a:off x="423185" y="3076302"/>
            <a:ext cx="1688147" cy="3506739"/>
            <a:chOff x="60254" y="3130822"/>
            <a:chExt cx="1342587" cy="2215428"/>
          </a:xfrm>
        </p:grpSpPr>
        <p:sp>
          <p:nvSpPr>
            <p:cNvPr id="17" name="椭圆 4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79929" y="3539805"/>
              <a:ext cx="50323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1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" name="椭圆 16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43454" y="3130822"/>
              <a:ext cx="179388" cy="1809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2" name="矩形 41"/>
            <p:cNvSpPr/>
            <p:nvPr>
              <p:custDataLst>
                <p:tags r:id="rId9"/>
              </p:custDataLst>
            </p:nvPr>
          </p:nvSpPr>
          <p:spPr>
            <a:xfrm>
              <a:off x="60254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神的存在和</a:t>
              </a:r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可知性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10"/>
            </p:custDataLst>
          </p:nvPr>
        </p:nvGrpSpPr>
        <p:grpSpPr>
          <a:xfrm>
            <a:off x="2354683" y="2460667"/>
            <a:ext cx="1688147" cy="4122375"/>
            <a:chOff x="2018797" y="2741885"/>
            <a:chExt cx="1342587" cy="2604365"/>
          </a:xfrm>
        </p:grpSpPr>
        <p:sp>
          <p:nvSpPr>
            <p:cNvPr id="9" name="直接连接符 1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690091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2" name="椭圆 35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604401" y="3132410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7" name="椭圆 5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438182" y="3539805"/>
              <a:ext cx="50381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2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3" name="矩形 42"/>
            <p:cNvSpPr/>
            <p:nvPr>
              <p:custDataLst>
                <p:tags r:id="rId14"/>
              </p:custDataLst>
            </p:nvPr>
          </p:nvSpPr>
          <p:spPr>
            <a:xfrm>
              <a:off x="2018797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 lnSpcReduction="20000"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神的性格:不可交通的属性</a:t>
              </a:r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>
            <p:custDataLst>
              <p:tags r:id="rId15"/>
            </p:custDataLst>
          </p:nvPr>
        </p:nvGrpSpPr>
        <p:grpSpPr>
          <a:xfrm>
            <a:off x="3884226" y="2460667"/>
            <a:ext cx="2612378" cy="4122366"/>
            <a:chOff x="3553754" y="2741885"/>
            <a:chExt cx="2077630" cy="2604359"/>
          </a:xfrm>
        </p:grpSpPr>
        <p:sp>
          <p:nvSpPr>
            <p:cNvPr id="39" name="直接连接符 3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51368" y="2741885"/>
              <a:ext cx="1587" cy="449263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40" name="椭圆 15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465348" y="3132410"/>
              <a:ext cx="179387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1" name="椭圆 5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292813" y="3539805"/>
              <a:ext cx="50381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3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5" name="矩形 44"/>
            <p:cNvSpPr/>
            <p:nvPr>
              <p:custDataLst>
                <p:tags r:id="rId19"/>
              </p:custDataLst>
            </p:nvPr>
          </p:nvSpPr>
          <p:spPr>
            <a:xfrm>
              <a:off x="3553754" y="4145825"/>
              <a:ext cx="2077630" cy="120041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神的性格:可交通的属性</a:t>
              </a:r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50"/>
          <p:cNvGrpSpPr/>
          <p:nvPr>
            <p:custDataLst>
              <p:tags r:id="rId20"/>
            </p:custDataLst>
          </p:nvPr>
        </p:nvGrpSpPr>
        <p:grpSpPr>
          <a:xfrm>
            <a:off x="6217675" y="2460667"/>
            <a:ext cx="1688147" cy="4122375"/>
            <a:chOff x="5732640" y="2741885"/>
            <a:chExt cx="1342587" cy="2604365"/>
          </a:xfrm>
        </p:grpSpPr>
        <p:sp>
          <p:nvSpPr>
            <p:cNvPr id="10" name="直接连接符 3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6403934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3" name="椭圆 36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326294" y="3192735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8" name="椭圆 6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6164079" y="3539805"/>
              <a:ext cx="503817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4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6" name="矩形 45"/>
            <p:cNvSpPr/>
            <p:nvPr>
              <p:custDataLst>
                <p:tags r:id="rId24"/>
              </p:custDataLst>
            </p:nvPr>
          </p:nvSpPr>
          <p:spPr>
            <a:xfrm>
              <a:off x="5732640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 fontScale="40000"/>
            </a:bodyPr>
            <a:lstStyle/>
            <a:p>
              <a:pPr algn="ctr"/>
              <a:r>
                <a:rPr lang="zh-CN" altLang="en-US" sz="72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三一之神</a:t>
              </a:r>
              <a:endParaRPr lang="zh-CN" altLang="en-US" sz="72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r>
                <a:rPr lang="zh-CN" altLang="en-US" sz="72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创造</a:t>
              </a:r>
              <a:endParaRPr lang="zh-CN" altLang="en-US" sz="72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r>
                <a:rPr lang="zh-CN" altLang="en-US" sz="72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神的天命</a:t>
              </a:r>
              <a:endParaRPr lang="zh-CN" altLang="en-US" sz="72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72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3600" b="1" dirty="0">
                <a:sym typeface="Arial" panose="020B0604020202020204" pitchFamily="34" charset="0"/>
              </a:endParaRPr>
            </a:p>
            <a:p>
              <a:pPr algn="ctr"/>
              <a:endParaRPr lang="zh-CN" altLang="en-US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52" name="组合 51"/>
          <p:cNvGrpSpPr/>
          <p:nvPr>
            <p:custDataLst>
              <p:tags r:id="rId25"/>
            </p:custDataLst>
          </p:nvPr>
        </p:nvGrpSpPr>
        <p:grpSpPr>
          <a:xfrm>
            <a:off x="10080668" y="3144151"/>
            <a:ext cx="1688147" cy="3438891"/>
            <a:chOff x="7740869" y="3173685"/>
            <a:chExt cx="1342587" cy="2172565"/>
          </a:xfrm>
        </p:grpSpPr>
        <p:sp>
          <p:nvSpPr>
            <p:cNvPr id="25" name="椭圆 66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160254" y="3554092"/>
              <a:ext cx="503818" cy="504825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6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4" name="椭圆 37"/>
            <p:cNvSpPr>
              <a:spLocks noChangeAspect="1"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8187242" y="3173685"/>
              <a:ext cx="179387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7" name="矩形 46"/>
            <p:cNvSpPr/>
            <p:nvPr>
              <p:custDataLst>
                <p:tags r:id="rId28"/>
              </p:custDataLst>
            </p:nvPr>
          </p:nvSpPr>
          <p:spPr>
            <a:xfrm>
              <a:off x="7740869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天使</a:t>
              </a:r>
              <a:endParaRPr lang="zh-CN" altLang="en-US" sz="3600" b="1" dirty="0">
                <a:sym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撒旦与鬼魔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31" name="组合 30"/>
          <p:cNvGrpSpPr/>
          <p:nvPr>
            <p:custDataLst>
              <p:tags r:id="rId29"/>
            </p:custDataLst>
          </p:nvPr>
        </p:nvGrpSpPr>
        <p:grpSpPr>
          <a:xfrm>
            <a:off x="8149173" y="2460667"/>
            <a:ext cx="2024380" cy="4122421"/>
            <a:chOff x="5732640" y="2741885"/>
            <a:chExt cx="1609994" cy="2604394"/>
          </a:xfrm>
        </p:grpSpPr>
        <p:sp>
          <p:nvSpPr>
            <p:cNvPr id="32" name="直接连接符 33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6403934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33" name="椭圆 36"/>
            <p:cNvSpPr>
              <a:spLocks noChangeAspect="1"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6326294" y="3192735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4" name="椭圆 60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6164079" y="3539805"/>
              <a:ext cx="503817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5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33"/>
              </p:custDataLst>
            </p:nvPr>
          </p:nvSpPr>
          <p:spPr>
            <a:xfrm>
              <a:off x="5732640" y="4145979"/>
              <a:ext cx="1609994" cy="1200300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神迹</a:t>
              </a:r>
              <a:endParaRPr lang="zh-CN" altLang="en-US" sz="3600" b="1" dirty="0">
                <a:sym typeface="Arial" panose="020B0604020202020204" pitchFamily="34" charset="0"/>
              </a:endParaRPr>
            </a:p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祷告</a:t>
              </a:r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11"/>
          <p:cNvGrpSpPr/>
          <p:nvPr>
            <p:custDataLst>
              <p:tags r:id="rId1"/>
            </p:custDataLst>
          </p:nvPr>
        </p:nvGrpSpPr>
        <p:grpSpPr bwMode="auto">
          <a:xfrm>
            <a:off x="1394010" y="2460666"/>
            <a:ext cx="9335747" cy="683484"/>
            <a:chOff x="0" y="0"/>
            <a:chExt cx="7423604" cy="431801"/>
          </a:xfrm>
        </p:grpSpPr>
        <p:sp>
          <p:nvSpPr>
            <p:cNvPr id="6" name="直接连接符 3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435202" y="0"/>
              <a:ext cx="6553200" cy="1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7" name="直接连接符 7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0" y="1"/>
              <a:ext cx="435202" cy="431800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8" name="直接连接符 23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6988402" y="1"/>
              <a:ext cx="435202" cy="431800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</p:grpSp>
      <p:sp>
        <p:nvSpPr>
          <p:cNvPr id="2" name="TextBox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62584" y="772469"/>
            <a:ext cx="8241184" cy="58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square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zh-CN" altLang="en-US" sz="5400" b="1" dirty="0">
                <a:latin typeface="+mj-lt"/>
                <a:ea typeface="+mj-ea"/>
                <a:cs typeface="+mj-cs"/>
                <a:sym typeface="Arial" panose="020B0604020202020204" pitchFamily="34" charset="0"/>
              </a:rPr>
              <a:t>人论</a:t>
            </a:r>
            <a:endParaRPr lang="zh-CN" altLang="en-US" sz="5400" b="1" dirty="0"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48" name="组合 47"/>
          <p:cNvGrpSpPr/>
          <p:nvPr>
            <p:custDataLst>
              <p:tags r:id="rId6"/>
            </p:custDataLst>
          </p:nvPr>
        </p:nvGrpSpPr>
        <p:grpSpPr>
          <a:xfrm>
            <a:off x="423185" y="3076302"/>
            <a:ext cx="1688147" cy="3506739"/>
            <a:chOff x="60254" y="3130822"/>
            <a:chExt cx="1342587" cy="2215428"/>
          </a:xfrm>
        </p:grpSpPr>
        <p:sp>
          <p:nvSpPr>
            <p:cNvPr id="17" name="椭圆 4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79929" y="3539805"/>
              <a:ext cx="50323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1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" name="椭圆 16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43454" y="3130822"/>
              <a:ext cx="179388" cy="1809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2" name="矩形 41"/>
            <p:cNvSpPr/>
            <p:nvPr>
              <p:custDataLst>
                <p:tags r:id="rId9"/>
              </p:custDataLst>
            </p:nvPr>
          </p:nvSpPr>
          <p:spPr>
            <a:xfrm>
              <a:off x="60254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人的受造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10"/>
            </p:custDataLst>
          </p:nvPr>
        </p:nvGrpSpPr>
        <p:grpSpPr>
          <a:xfrm>
            <a:off x="2354683" y="2460667"/>
            <a:ext cx="1688147" cy="4122375"/>
            <a:chOff x="2018797" y="2741885"/>
            <a:chExt cx="1342587" cy="2604365"/>
          </a:xfrm>
        </p:grpSpPr>
        <p:sp>
          <p:nvSpPr>
            <p:cNvPr id="9" name="直接连接符 1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690091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2" name="椭圆 35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604401" y="3132410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7" name="椭圆 5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438182" y="3539805"/>
              <a:ext cx="50381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2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3" name="矩形 42"/>
            <p:cNvSpPr/>
            <p:nvPr>
              <p:custDataLst>
                <p:tags r:id="rId14"/>
              </p:custDataLst>
            </p:nvPr>
          </p:nvSpPr>
          <p:spPr>
            <a:xfrm>
              <a:off x="2018797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 lnSpcReduction="20000"/>
            </a:bodyPr>
            <a:lstStyle/>
            <a:p>
              <a:pPr algn="ctr"/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男性与女性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>
            <p:custDataLst>
              <p:tags r:id="rId15"/>
            </p:custDataLst>
          </p:nvPr>
        </p:nvGrpSpPr>
        <p:grpSpPr>
          <a:xfrm>
            <a:off x="3882956" y="2460667"/>
            <a:ext cx="2612378" cy="4122366"/>
            <a:chOff x="3553754" y="2741885"/>
            <a:chExt cx="2077630" cy="2604359"/>
          </a:xfrm>
        </p:grpSpPr>
        <p:sp>
          <p:nvSpPr>
            <p:cNvPr id="39" name="直接连接符 3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51368" y="2741885"/>
              <a:ext cx="1587" cy="449263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40" name="椭圆 15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465348" y="3132410"/>
              <a:ext cx="179387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1" name="椭圆 5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292813" y="3539805"/>
              <a:ext cx="50381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3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5" name="矩形 44"/>
            <p:cNvSpPr/>
            <p:nvPr>
              <p:custDataLst>
                <p:tags r:id="rId19"/>
              </p:custDataLst>
            </p:nvPr>
          </p:nvSpPr>
          <p:spPr>
            <a:xfrm>
              <a:off x="3553754" y="4145825"/>
              <a:ext cx="2077630" cy="120041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人性的本质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3600" b="1" dirty="0">
                <a:solidFill>
                  <a:srgbClr val="0000FF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50"/>
          <p:cNvGrpSpPr/>
          <p:nvPr>
            <p:custDataLst>
              <p:tags r:id="rId20"/>
            </p:custDataLst>
          </p:nvPr>
        </p:nvGrpSpPr>
        <p:grpSpPr>
          <a:xfrm>
            <a:off x="6217675" y="2460667"/>
            <a:ext cx="1688147" cy="4122375"/>
            <a:chOff x="5732640" y="2741885"/>
            <a:chExt cx="1342587" cy="2604365"/>
          </a:xfrm>
        </p:grpSpPr>
        <p:sp>
          <p:nvSpPr>
            <p:cNvPr id="10" name="直接连接符 3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6403934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3" name="椭圆 36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326294" y="3192735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8" name="椭圆 6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6164079" y="3539805"/>
              <a:ext cx="503817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4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6" name="矩形 45"/>
            <p:cNvSpPr/>
            <p:nvPr>
              <p:custDataLst>
                <p:tags r:id="rId24"/>
              </p:custDataLst>
            </p:nvPr>
          </p:nvSpPr>
          <p:spPr>
            <a:xfrm>
              <a:off x="5732640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4400" dirty="0">
                  <a:solidFill>
                    <a:schemeClr val="tx1"/>
                  </a:solidFill>
                  <a:sym typeface="Arial" panose="020B0604020202020204" pitchFamily="34" charset="0"/>
                </a:rPr>
                <a:t>罪</a:t>
              </a:r>
              <a:endParaRPr lang="zh-CN" altLang="en-US" sz="4400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72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72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3600" b="1" dirty="0">
                <a:sym typeface="Arial" panose="020B0604020202020204" pitchFamily="34" charset="0"/>
              </a:endParaRPr>
            </a:p>
            <a:p>
              <a:pPr algn="ctr"/>
              <a:endParaRPr lang="zh-CN" altLang="en-US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52" name="组合 51"/>
          <p:cNvGrpSpPr/>
          <p:nvPr>
            <p:custDataLst>
              <p:tags r:id="rId25"/>
            </p:custDataLst>
          </p:nvPr>
        </p:nvGrpSpPr>
        <p:grpSpPr>
          <a:xfrm>
            <a:off x="10080668" y="3144151"/>
            <a:ext cx="1688147" cy="3438891"/>
            <a:chOff x="7740869" y="3173685"/>
            <a:chExt cx="1342587" cy="2172565"/>
          </a:xfrm>
        </p:grpSpPr>
        <p:sp>
          <p:nvSpPr>
            <p:cNvPr id="25" name="椭圆 66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8160254" y="3554092"/>
              <a:ext cx="503818" cy="504825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6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4" name="椭圆 37"/>
            <p:cNvSpPr>
              <a:spLocks noChangeAspect="1"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8187242" y="3173685"/>
              <a:ext cx="179387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7" name="矩形 46"/>
            <p:cNvSpPr/>
            <p:nvPr>
              <p:custDataLst>
                <p:tags r:id="rId28"/>
              </p:custDataLst>
            </p:nvPr>
          </p:nvSpPr>
          <p:spPr>
            <a:xfrm>
              <a:off x="7740869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总结</a:t>
              </a:r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31" name="组合 30"/>
          <p:cNvGrpSpPr/>
          <p:nvPr>
            <p:custDataLst>
              <p:tags r:id="rId29"/>
            </p:custDataLst>
          </p:nvPr>
        </p:nvGrpSpPr>
        <p:grpSpPr>
          <a:xfrm>
            <a:off x="8149173" y="2460667"/>
            <a:ext cx="2024380" cy="4122421"/>
            <a:chOff x="5732640" y="2741885"/>
            <a:chExt cx="1609994" cy="2604394"/>
          </a:xfrm>
        </p:grpSpPr>
        <p:sp>
          <p:nvSpPr>
            <p:cNvPr id="32" name="直接连接符 33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6403934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33" name="椭圆 36"/>
            <p:cNvSpPr>
              <a:spLocks noChangeAspect="1"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6326294" y="3192735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4" name="椭圆 60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6164079" y="3539805"/>
              <a:ext cx="503817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5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33"/>
              </p:custDataLst>
            </p:nvPr>
          </p:nvSpPr>
          <p:spPr>
            <a:xfrm>
              <a:off x="5732640" y="4145979"/>
              <a:ext cx="1609994" cy="1200300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神与人之间的圣约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</p:grp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62584" y="772469"/>
            <a:ext cx="8241184" cy="58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 wrap="square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zh-CN" altLang="en-US" sz="5400" b="1" dirty="0">
                <a:latin typeface="+mj-lt"/>
                <a:ea typeface="+mj-ea"/>
                <a:cs typeface="+mj-cs"/>
                <a:sym typeface="Arial" panose="020B0604020202020204" pitchFamily="34" charset="0"/>
              </a:rPr>
              <a:t>基督论与圣灵论</a:t>
            </a:r>
            <a:endParaRPr lang="zh-CN" altLang="en-US" sz="5400" b="1" dirty="0"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5" name="组合 11"/>
          <p:cNvGrpSpPr/>
          <p:nvPr>
            <p:custDataLst>
              <p:tags r:id="rId2"/>
            </p:custDataLst>
          </p:nvPr>
        </p:nvGrpSpPr>
        <p:grpSpPr bwMode="auto">
          <a:xfrm rot="0">
            <a:off x="1414145" y="2470785"/>
            <a:ext cx="9335770" cy="683260"/>
            <a:chOff x="0" y="0"/>
            <a:chExt cx="7423604" cy="431801"/>
          </a:xfrm>
        </p:grpSpPr>
        <p:sp>
          <p:nvSpPr>
            <p:cNvPr id="6" name="直接连接符 3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35202" y="0"/>
              <a:ext cx="6553200" cy="1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7" name="直接连接符 7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0" y="1"/>
              <a:ext cx="435202" cy="431800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8" name="直接连接符 2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6988402" y="1"/>
              <a:ext cx="435202" cy="431800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</p:grpSp>
      <p:grpSp>
        <p:nvGrpSpPr>
          <p:cNvPr id="48" name="组合 47"/>
          <p:cNvGrpSpPr/>
          <p:nvPr>
            <p:custDataLst>
              <p:tags r:id="rId6"/>
            </p:custDataLst>
          </p:nvPr>
        </p:nvGrpSpPr>
        <p:grpSpPr>
          <a:xfrm rot="0">
            <a:off x="443230" y="3086735"/>
            <a:ext cx="1687830" cy="3506470"/>
            <a:chOff x="60254" y="3130822"/>
            <a:chExt cx="1342587" cy="2215428"/>
          </a:xfrm>
        </p:grpSpPr>
        <p:sp>
          <p:nvSpPr>
            <p:cNvPr id="17" name="椭圆 4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79929" y="3539805"/>
              <a:ext cx="50323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1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" name="椭圆 16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43454" y="3130822"/>
              <a:ext cx="179388" cy="1809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2" name="矩形 41"/>
            <p:cNvSpPr/>
            <p:nvPr>
              <p:custDataLst>
                <p:tags r:id="rId9"/>
              </p:custDataLst>
            </p:nvPr>
          </p:nvSpPr>
          <p:spPr>
            <a:xfrm>
              <a:off x="60254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基督的身位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10"/>
            </p:custDataLst>
          </p:nvPr>
        </p:nvGrpSpPr>
        <p:grpSpPr>
          <a:xfrm rot="0">
            <a:off x="2374900" y="2470785"/>
            <a:ext cx="1687830" cy="4122420"/>
            <a:chOff x="2018797" y="2741885"/>
            <a:chExt cx="1342587" cy="2604365"/>
          </a:xfrm>
        </p:grpSpPr>
        <p:sp>
          <p:nvSpPr>
            <p:cNvPr id="9" name="直接连接符 1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690091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2" name="椭圆 35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604401" y="3132410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7" name="椭圆 5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438182" y="3539805"/>
              <a:ext cx="50381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2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3" name="矩形 42"/>
            <p:cNvSpPr/>
            <p:nvPr>
              <p:custDataLst>
                <p:tags r:id="rId14"/>
              </p:custDataLst>
            </p:nvPr>
          </p:nvSpPr>
          <p:spPr>
            <a:xfrm>
              <a:off x="2018797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 lnSpcReduction="20000"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基督的赎罪</a:t>
              </a:r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>
            <p:custDataLst>
              <p:tags r:id="rId15"/>
            </p:custDataLst>
          </p:nvPr>
        </p:nvGrpSpPr>
        <p:grpSpPr>
          <a:xfrm rot="0">
            <a:off x="3904615" y="2470785"/>
            <a:ext cx="2612390" cy="4122420"/>
            <a:chOff x="3553754" y="2741885"/>
            <a:chExt cx="2077630" cy="2604359"/>
          </a:xfrm>
        </p:grpSpPr>
        <p:sp>
          <p:nvSpPr>
            <p:cNvPr id="39" name="直接连接符 3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51368" y="2741885"/>
              <a:ext cx="1587" cy="449263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40" name="椭圆 15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465348" y="3132410"/>
              <a:ext cx="179387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1" name="椭圆 5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292813" y="3539805"/>
              <a:ext cx="503818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3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5" name="矩形 44"/>
            <p:cNvSpPr/>
            <p:nvPr>
              <p:custDataLst>
                <p:tags r:id="rId19"/>
              </p:custDataLst>
            </p:nvPr>
          </p:nvSpPr>
          <p:spPr>
            <a:xfrm>
              <a:off x="3553754" y="4145825"/>
              <a:ext cx="2077630" cy="120041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tx1"/>
                  </a:solidFill>
                  <a:sym typeface="Arial" panose="020B0604020202020204" pitchFamily="34" charset="0"/>
                </a:rPr>
                <a:t>基督的复活与升天</a:t>
              </a:r>
              <a:endParaRPr lang="zh-CN" altLang="en-US" sz="3600" b="1" dirty="0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50"/>
          <p:cNvGrpSpPr/>
          <p:nvPr>
            <p:custDataLst>
              <p:tags r:id="rId20"/>
            </p:custDataLst>
          </p:nvPr>
        </p:nvGrpSpPr>
        <p:grpSpPr>
          <a:xfrm rot="0">
            <a:off x="6238240" y="2470785"/>
            <a:ext cx="1687830" cy="4122420"/>
            <a:chOff x="5732640" y="2741885"/>
            <a:chExt cx="1342587" cy="2604365"/>
          </a:xfrm>
        </p:grpSpPr>
        <p:sp>
          <p:nvSpPr>
            <p:cNvPr id="10" name="直接连接符 3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6403934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3" name="椭圆 36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326294" y="3192735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8" name="椭圆 6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6164079" y="3539805"/>
              <a:ext cx="503817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4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46" name="矩形 45"/>
            <p:cNvSpPr/>
            <p:nvPr>
              <p:custDataLst>
                <p:tags r:id="rId24"/>
              </p:custDataLst>
            </p:nvPr>
          </p:nvSpPr>
          <p:spPr>
            <a:xfrm>
              <a:off x="5732640" y="4145921"/>
              <a:ext cx="1342587" cy="1200329"/>
            </a:xfrm>
            <a:prstGeom prst="rect">
              <a:avLst/>
            </a:prstGeom>
          </p:spPr>
          <p:txBody>
            <a:bodyPr wrap="square">
              <a:normAutofit fontScale="50000"/>
            </a:bodyPr>
            <a:lstStyle/>
            <a:p>
              <a:pPr algn="ctr"/>
              <a:r>
                <a:rPr lang="zh-CN" altLang="en-US" sz="7200" b="1" dirty="0">
                  <a:solidFill>
                    <a:srgbClr val="0000FF"/>
                  </a:solidFill>
                  <a:sym typeface="Arial" panose="020B0604020202020204" pitchFamily="34" charset="0"/>
                </a:rPr>
                <a:t>基督的职分</a:t>
              </a:r>
              <a:endParaRPr lang="zh-CN" altLang="en-US" sz="7200" b="1" dirty="0">
                <a:solidFill>
                  <a:srgbClr val="0000FF"/>
                </a:solidFill>
                <a:sym typeface="Arial" panose="020B0604020202020204" pitchFamily="34" charset="0"/>
              </a:endParaRPr>
            </a:p>
            <a:p>
              <a:pPr algn="ctr"/>
              <a:endParaRPr lang="zh-CN" altLang="en-US" sz="7200" b="1" dirty="0">
                <a:solidFill>
                  <a:srgbClr val="0000FF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31" name="组合 30"/>
          <p:cNvGrpSpPr/>
          <p:nvPr>
            <p:custDataLst>
              <p:tags r:id="rId25"/>
            </p:custDataLst>
          </p:nvPr>
        </p:nvGrpSpPr>
        <p:grpSpPr>
          <a:xfrm rot="0">
            <a:off x="8169275" y="2470785"/>
            <a:ext cx="2024380" cy="4122420"/>
            <a:chOff x="5732640" y="2741885"/>
            <a:chExt cx="1609994" cy="2604394"/>
          </a:xfrm>
        </p:grpSpPr>
        <p:sp>
          <p:nvSpPr>
            <p:cNvPr id="32" name="直接连接符 33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6403934" y="2741885"/>
              <a:ext cx="1588" cy="449262"/>
            </a:xfrm>
            <a:prstGeom prst="line">
              <a:avLst/>
            </a:prstGeom>
            <a:noFill/>
            <a:ln w="12700" cap="flat" cmpd="sng">
              <a:solidFill>
                <a:schemeClr val="accent1">
                  <a:lumMod val="60000"/>
                  <a:lumOff val="40000"/>
                </a:schemeClr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normAutofit fontScale="25000" lnSpcReduction="20000"/>
            </a:bodyPr>
            <a:lstStyle/>
            <a:p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33" name="椭圆 36"/>
            <p:cNvSpPr>
              <a:spLocks noChangeAspect="1"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6326294" y="3192735"/>
              <a:ext cx="179388" cy="17938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>
              <a:normAutofit fontScale="25000" lnSpcReduction="20000"/>
            </a:bodyPr>
            <a:lstStyle/>
            <a:p>
              <a:pPr algn="ctr"/>
              <a:endParaRPr lang="zh-CN" altLang="zh-CN" b="1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4" name="椭圆 6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6164079" y="3539805"/>
              <a:ext cx="503817" cy="503237"/>
            </a:xfrm>
            <a:prstGeom prst="ellipse">
              <a:avLst/>
            </a:prstGeom>
            <a:solidFill>
              <a:schemeClr val="accent1"/>
            </a:solidFill>
            <a:ln w="63500" cap="flat" cmpd="sng">
              <a:solidFill>
                <a:schemeClr val="accent1">
                  <a:lumMod val="20000"/>
                  <a:lumOff val="80000"/>
                  <a:alpha val="79999"/>
                </a:schemeClr>
              </a:solidFill>
              <a:bevel/>
            </a:ln>
          </p:spPr>
          <p:txBody>
            <a:bodyPr bIns="72000" anchor="ctr" anchorCtr="0">
              <a:normAutofit/>
            </a:bodyPr>
            <a:lstStyle/>
            <a:p>
              <a:pPr algn="ctr"/>
              <a:r>
                <a:rPr lang="en-US" altLang="zh-CN" sz="2400" b="1" dirty="0">
                  <a:solidFill>
                    <a:srgbClr val="FFFFFF"/>
                  </a:solidFill>
                  <a:sym typeface="Arial" panose="020B0604020202020204" pitchFamily="34" charset="0"/>
                </a:rPr>
                <a:t>5</a:t>
              </a:r>
              <a:endParaRPr lang="en-US" altLang="zh-CN" sz="2400" b="1" dirty="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29"/>
              </p:custDataLst>
            </p:nvPr>
          </p:nvSpPr>
          <p:spPr>
            <a:xfrm>
              <a:off x="5732640" y="4145979"/>
              <a:ext cx="1609994" cy="1200300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zh-CN" altLang="en-US" sz="3600" b="1" dirty="0">
                  <a:sym typeface="Arial" panose="020B0604020202020204" pitchFamily="34" charset="0"/>
                </a:rPr>
                <a:t>圣灵的工作</a:t>
              </a:r>
              <a:endParaRPr lang="zh-CN" altLang="en-US" sz="3600" b="1" dirty="0">
                <a:sym typeface="Arial" panose="020B0604020202020204" pitchFamily="34" charset="0"/>
              </a:endParaRPr>
            </a:p>
          </p:txBody>
        </p:sp>
      </p:grp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</p:spTree>
    <p:custDataLst>
      <p:tags r:id="rId30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48335" y="182880"/>
            <a:ext cx="1089533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 b="1" dirty="0">
                <a:sym typeface="Arial" panose="020B0604020202020204" pitchFamily="34" charset="0"/>
              </a:rPr>
              <a:t>前言</a:t>
            </a:r>
            <a:endParaRPr lang="zh-CN" altLang="en-US" sz="3600" b="1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46455" y="1544320"/>
            <a:ext cx="10456545" cy="4480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endParaRPr lang="zh-CN" altLang="en-US" sz="3200" b="1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旧约时代的以色列人中，有三种主要的职分：</a:t>
            </a:r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先知（prophet，如拿单，撒下7:2）； </a:t>
            </a:r>
            <a:endParaRPr lang="zh-CN" altLang="en-US" sz="3200" dirty="0"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         先知对百姓传讲神的话；</a:t>
            </a:r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祭司（priest，如亚比亚他，撒上30:7）； </a:t>
            </a:r>
            <a:endParaRPr lang="zh-CN" altLang="en-US" sz="3200" dirty="0"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         祭司代表百姓向神献上祭物，祷告和赞美；</a:t>
            </a:r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君王（king，如大卫王，撒下5:3）；</a:t>
            </a:r>
            <a:endParaRPr lang="zh-CN" altLang="en-US" sz="3200" dirty="0"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         君王则是作为神的代表来治理百姓；</a:t>
            </a:r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7990" y="492760"/>
            <a:ext cx="11508105" cy="3413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200" b="1" dirty="0">
                <a:sym typeface="Arial" panose="020B0604020202020204" pitchFamily="34" charset="0"/>
              </a:rPr>
              <a:t>基督的职分</a:t>
            </a:r>
            <a:endParaRPr lang="zh-CN" altLang="en-US" sz="3200" b="1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b="1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en-US" altLang="zh-CN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2800">
                <a:sym typeface="+mn-ea"/>
              </a:rPr>
              <a:t>A.</a:t>
            </a:r>
            <a:r>
              <a:rPr lang="zh-CN" altLang="en-US" sz="2800">
                <a:sym typeface="+mn-ea"/>
              </a:rPr>
              <a:t>基督为先知</a:t>
            </a:r>
            <a:endParaRPr lang="zh-CN" altLang="en-US" sz="2800"/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2800">
                <a:sym typeface="+mn-ea"/>
              </a:rPr>
              <a:t>B.</a:t>
            </a:r>
            <a:r>
              <a:rPr lang="zh-CN" altLang="en-US" sz="2800">
                <a:sym typeface="+mn-ea"/>
              </a:rPr>
              <a:t>基督为祭司</a:t>
            </a:r>
            <a:endParaRPr lang="zh-CN" altLang="en-US" sz="2800"/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2800">
                <a:sym typeface="+mn-ea"/>
              </a:rPr>
              <a:t>C.</a:t>
            </a:r>
            <a:r>
              <a:rPr lang="zh-CN" altLang="en-US" sz="2800">
                <a:sym typeface="+mn-ea"/>
              </a:rPr>
              <a:t>基督为君王</a:t>
            </a:r>
            <a:endParaRPr lang="zh-CN" altLang="en-US" sz="2800"/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2800">
                <a:sym typeface="+mn-ea"/>
              </a:rPr>
              <a:t>D.</a:t>
            </a:r>
            <a:r>
              <a:rPr lang="zh-CN" altLang="en-US" sz="2800">
                <a:sym typeface="+mn-ea"/>
              </a:rPr>
              <a:t>基督徒为先知、祭司和君王的职分</a:t>
            </a:r>
            <a:endParaRPr lang="zh-CN" altLang="en-US"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lang="en-US" altLang="zh-CN" sz="2800">
                <a:sym typeface="+mn-ea"/>
              </a:rPr>
              <a:t>E.</a:t>
            </a:r>
            <a:r>
              <a:rPr lang="zh-CN" altLang="en-US" sz="2800">
                <a:sym typeface="+mn-ea"/>
              </a:rPr>
              <a:t>个人思考与应用</a:t>
            </a:r>
            <a:endParaRPr lang="zh-CN" altLang="en-US" sz="28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54685" y="619760"/>
            <a:ext cx="11449050" cy="478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>
                <a:sym typeface="Arial" panose="020B0604020202020204" pitchFamily="34" charset="0"/>
              </a:rPr>
              <a:t>A</a:t>
            </a:r>
            <a:r>
              <a:rPr lang="en-US" altLang="zh-CN" sz="3200" b="1" dirty="0">
                <a:sym typeface="Arial" panose="020B0604020202020204" pitchFamily="34" charset="0"/>
              </a:rPr>
              <a:t>.</a:t>
            </a:r>
            <a:r>
              <a:rPr lang="zh-CN" altLang="en-US" sz="3200" b="1" dirty="0">
                <a:sym typeface="Arial" panose="020B0604020202020204" pitchFamily="34" charset="0"/>
              </a:rPr>
              <a:t>基督为先知</a:t>
            </a:r>
            <a:endParaRPr lang="zh-CN" altLang="en-US" sz="3200" b="1" dirty="0">
              <a:sym typeface="Arial" panose="020B0604020202020204" pitchFamily="34" charset="0"/>
            </a:endParaRPr>
          </a:p>
          <a:p>
            <a:pPr algn="ctr"/>
            <a:endParaRPr lang="zh-CN" altLang="en-US" sz="3200" b="1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3200" dirty="0">
                <a:sym typeface="Arial" panose="020B0604020202020204" pitchFamily="34" charset="0"/>
              </a:rPr>
              <a:t>摩西是第一位主要的先知，他写下了圣经的前五卷的作品：摩西五经。</a:t>
            </a:r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endParaRPr lang="zh-CN" altLang="en-US" sz="3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耶和华你的神要从你们弟兄中间给你兴起一位</a:t>
            </a:r>
            <a:r>
              <a:rPr lang="zh-CN" altLang="en-US" sz="3600" b="1" u="sng" dirty="0">
                <a:solidFill>
                  <a:srgbClr val="0070C0"/>
                </a:solidFill>
                <a:sym typeface="Arial" panose="020B0604020202020204" pitchFamily="34" charset="0"/>
              </a:rPr>
              <a:t>先知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像我，你们要听从他。正如你......求耶和华你神一切的话......耶和华就对我说：‘......我必在他们弟兄中间给他们兴起一位先知像你；我要将当说的话传给他，他要将我一切所吩咐的都传给他们。’（申18:15-18）</a:t>
            </a:r>
            <a:endParaRPr lang="zh-CN" altLang="en-US" sz="2800" b="1" dirty="0">
              <a:solidFill>
                <a:srgbClr val="0070C0"/>
              </a:solidFill>
              <a:sym typeface="Arial" panose="020B0604020202020204" pitchFamily="3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sz="28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D3055B-5BEA-4B5F-A012-D630FB90DD8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54685" y="619760"/>
            <a:ext cx="11449050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endParaRPr lang="zh-CN" altLang="en-US" sz="3600" b="1">
              <a:solidFill>
                <a:schemeClr val="tx1"/>
              </a:solidFill>
            </a:endParaRPr>
          </a:p>
          <a:p>
            <a:pPr lvl="1"/>
            <a:endParaRPr lang="zh-CN" sz="3600" b="1"/>
          </a:p>
        </p:txBody>
      </p:sp>
      <p:sp>
        <p:nvSpPr>
          <p:cNvPr id="4" name="文本框 3"/>
          <p:cNvSpPr txBox="1"/>
          <p:nvPr/>
        </p:nvSpPr>
        <p:spPr>
          <a:xfrm>
            <a:off x="541020" y="492760"/>
            <a:ext cx="11109325" cy="66776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>
              <a:buFont typeface="Arial" panose="020B0604020202020204" pitchFamily="34" charset="0"/>
              <a:buNone/>
            </a:pPr>
            <a:r>
              <a:rPr lang="zh-CN" altLang="en-US" sz="3600" b="1" dirty="0">
                <a:sym typeface="Arial" panose="020B0604020202020204" pitchFamily="34" charset="0"/>
              </a:rPr>
              <a:t>A</a:t>
            </a:r>
            <a:r>
              <a:rPr lang="en-US" altLang="zh-CN" sz="3600" b="1" dirty="0">
                <a:sym typeface="Arial" panose="020B0604020202020204" pitchFamily="34" charset="0"/>
              </a:rPr>
              <a:t>.</a:t>
            </a:r>
            <a:r>
              <a:rPr lang="zh-CN" altLang="en-US" sz="3600" b="1" dirty="0">
                <a:sym typeface="Arial" panose="020B0604020202020204" pitchFamily="34" charset="0"/>
              </a:rPr>
              <a:t>基督为先知</a:t>
            </a:r>
            <a:endParaRPr lang="zh-CN" altLang="en-US" sz="3600" b="1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indent="0" algn="ctr"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百姓中流传着有关基督的不同的看法：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有人说是施洗的约翰；有人说是以利亚；又有人说是 耶利米，或是先知里的一位。（太16:14）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耶稣使拿因城寡妇的儿子死里复活时，百姓就惊奇地说：“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有大先知在我们中间兴起来了！”</a:t>
            </a:r>
            <a:r>
              <a:rPr lang="zh-CN" altLang="en-US" sz="2800" dirty="0">
                <a:sym typeface="Arial" panose="020B0604020202020204" pitchFamily="34" charset="0"/>
              </a:rPr>
              <a:t>（路7:16）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耶稣在井旁告诉撒玛利亚妇人她过去的事时，她说：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en-US" altLang="zh-CN" sz="2800" dirty="0">
                <a:sym typeface="Arial" panose="020B0604020202020204" pitchFamily="34" charset="0"/>
              </a:rPr>
              <a:t>“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先生，我看出你是先知。</a:t>
            </a:r>
            <a:r>
              <a:rPr lang="en-US" altLang="zh-CN" sz="2800" dirty="0">
                <a:sym typeface="Arial" panose="020B0604020202020204" pitchFamily="34" charset="0"/>
              </a:rPr>
              <a:t>”</a:t>
            </a:r>
            <a:r>
              <a:rPr lang="zh-CN" altLang="en-US" sz="2800" dirty="0">
                <a:sym typeface="Arial" panose="020B0604020202020204" pitchFamily="34" charset="0"/>
              </a:rPr>
              <a:t>（约4:19）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五饼二鱼之后，有人呼喊：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en-US" altLang="zh-CN" sz="2800" dirty="0">
                <a:sym typeface="Arial" panose="020B0604020202020204" pitchFamily="34" charset="0"/>
              </a:rPr>
              <a:t>“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这真是那</a:t>
            </a:r>
            <a:r>
              <a:rPr lang="zh-CN" altLang="en-US" sz="2800" b="1" dirty="0">
                <a:solidFill>
                  <a:srgbClr val="0070C0"/>
                </a:solidFill>
                <a:sym typeface="Arial" panose="020B0604020202020204" pitchFamily="34" charset="0"/>
              </a:rPr>
              <a:t>要到世间来的先知。</a:t>
            </a:r>
            <a:r>
              <a:rPr lang="en-US" altLang="zh-CN" sz="2800" dirty="0">
                <a:sym typeface="Arial" panose="020B0604020202020204" pitchFamily="34" charset="0"/>
              </a:rPr>
              <a:t>”</a:t>
            </a:r>
            <a:r>
              <a:rPr lang="zh-CN" altLang="en-US" sz="2800" dirty="0">
                <a:sym typeface="Arial" panose="020B0604020202020204" pitchFamily="34" charset="0"/>
              </a:rPr>
              <a:t>（约6:14）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algn="l"/>
            <a:r>
              <a:rPr lang="zh-CN" altLang="en-US" sz="2800" dirty="0">
                <a:sym typeface="Arial" panose="020B0604020202020204" pitchFamily="34" charset="0"/>
              </a:rPr>
              <a:t>彼得确认基督就是摩西所预言的那位先知（见徒3:22-24）</a:t>
            </a:r>
            <a:endParaRPr lang="zh-CN" altLang="en-US" sz="28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sz="2800"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olidFill>
                <a:srgbClr val="0070C0"/>
              </a:solidFill>
              <a:sym typeface="+mn-ea"/>
            </a:endParaRPr>
          </a:p>
          <a:p>
            <a:pPr indent="0" algn="l">
              <a:buFont typeface="Arial" panose="020B0604020202020204" pitchFamily="34" charset="0"/>
              <a:buNone/>
            </a:pPr>
            <a:endParaRPr lang="zh-CN" altLang="en-US" sz="2800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1"/>
  <p:tag name="KSO_WM_UNIT_TYPE" val="a"/>
  <p:tag name="KSO_WM_UNIT_INDEX" val="1"/>
  <p:tag name="KSO_WM_UNIT_ID" val="custom160161_1*a*1"/>
  <p:tag name="KSO_WM_UNIT_CLEAR" val="1"/>
  <p:tag name="KSO_WM_UNIT_LAYERLEVEL" val="1"/>
  <p:tag name="KSO_WM_UNIT_VALUE" val="1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a"/>
  <p:tag name="KSO_WM_UNIT_INDEX" val="1_5_1"/>
  <p:tag name="KSO_WM_UNIT_ID" val="diagram160045_1*l_h_a*1_5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l1-1"/>
  <p:tag name="KSO_WM_UNIT_PRESET_TEXT" val="LOREM IPSUM"/>
</p:tagLst>
</file>

<file path=ppt/tags/tag10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1_1"/>
  <p:tag name="KSO_WM_UNIT_ID" val="diagram160641_1*m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10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15"/>
  <p:tag name="KSO_WM_TEMPLATE_CATEGORY" val="diagram"/>
  <p:tag name="KSO_WM_TEMPLATE_INDEX" val="160641"/>
</p:tagLst>
</file>

<file path=ppt/tags/tag10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6"/>
  <p:tag name="KSO_WM_UNIT_ID" val="diagram160641_1*m_i*1_6"/>
  <p:tag name="KSO_WM_UNIT_CLEAR" val="1"/>
  <p:tag name="KSO_WM_UNIT_LAYERLEVEL" val="1_1"/>
  <p:tag name="KSO_WM_DIAGRAM_GROUP_CODE" val="m1-1"/>
</p:tagLst>
</file>

<file path=ppt/tags/tag10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7"/>
  <p:tag name="KSO_WM_UNIT_ID" val="diagram160641_1*m_i*1_7"/>
  <p:tag name="KSO_WM_UNIT_CLEAR" val="1"/>
  <p:tag name="KSO_WM_UNIT_LAYERLEVEL" val="1_1"/>
  <p:tag name="KSO_WM_DIAGRAM_GROUP_CODE" val="m1-1"/>
</p:tagLst>
</file>

<file path=ppt/tags/tag10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8"/>
  <p:tag name="KSO_WM_UNIT_ID" val="diagram160641_1*m_i*1_8"/>
  <p:tag name="KSO_WM_UNIT_CLEAR" val="1"/>
  <p:tag name="KSO_WM_UNIT_LAYERLEVEL" val="1_1"/>
  <p:tag name="KSO_WM_DIAGRAM_GROUP_CODE" val="m1-1"/>
</p:tagLst>
</file>

<file path=ppt/tags/tag10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2_1"/>
  <p:tag name="KSO_WM_UNIT_ID" val="diagram160641_1*m_h_f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10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24"/>
  <p:tag name="KSO_WM_TEMPLATE_CATEGORY" val="diagram"/>
  <p:tag name="KSO_WM_TEMPLATE_INDEX" val="160641"/>
</p:tagLst>
</file>

<file path=ppt/tags/tag10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9"/>
  <p:tag name="KSO_WM_UNIT_ID" val="diagram160641_1*m_i*1_9"/>
  <p:tag name="KSO_WM_UNIT_CLEAR" val="1"/>
  <p:tag name="KSO_WM_UNIT_LAYERLEVEL" val="1_1"/>
  <p:tag name="KSO_WM_DIAGRAM_GROUP_CODE" val="m1-1"/>
</p:tagLst>
</file>

<file path=ppt/tags/tag10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0"/>
  <p:tag name="KSO_WM_UNIT_ID" val="diagram160641_1*m_i*1_10"/>
  <p:tag name="KSO_WM_UNIT_CLEAR" val="1"/>
  <p:tag name="KSO_WM_UNIT_LAYERLEVEL" val="1_1"/>
  <p:tag name="KSO_WM_DIAGRAM_GROUP_CODE" val="m1-1"/>
</p:tagLst>
</file>

<file path=ppt/tags/tag10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1"/>
  <p:tag name="KSO_WM_UNIT_ID" val="diagram160641_1*m_i*1_11"/>
  <p:tag name="KSO_WM_UNIT_CLEAR" val="1"/>
  <p:tag name="KSO_WM_UNIT_LAYERLEVEL" val="1_1"/>
  <p:tag name="KSO_WM_DIAGRAM_GROUP_CODE" val="m1-1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f"/>
  <p:tag name="KSO_WM_UNIT_INDEX" val="1_5_1"/>
  <p:tag name="KSO_WM_UNIT_ID" val="diagram160045_1*l_h_f*1_5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4"/>
  <p:tag name="KSO_WM_DIAGRAM_GROUP_CODE" val="l1-1"/>
</p:tagLst>
</file>

<file path=ppt/tags/tag1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3_1"/>
  <p:tag name="KSO_WM_UNIT_ID" val="diagram160641_1*m_h_f*1_3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1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33"/>
  <p:tag name="KSO_WM_TEMPLATE_CATEGORY" val="diagram"/>
  <p:tag name="KSO_WM_TEMPLATE_INDEX" val="160641"/>
</p:tagLst>
</file>

<file path=ppt/tags/tag1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2"/>
  <p:tag name="KSO_WM_UNIT_ID" val="diagram160641_1*m_i*1_12"/>
  <p:tag name="KSO_WM_UNIT_CLEAR" val="1"/>
  <p:tag name="KSO_WM_UNIT_LAYERLEVEL" val="1_1"/>
  <p:tag name="KSO_WM_DIAGRAM_GROUP_CODE" val="m1-1"/>
</p:tagLst>
</file>

<file path=ppt/tags/tag1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3"/>
  <p:tag name="KSO_WM_UNIT_ID" val="diagram160641_1*m_i*1_13"/>
  <p:tag name="KSO_WM_UNIT_CLEAR" val="1"/>
  <p:tag name="KSO_WM_UNIT_LAYERLEVEL" val="1_1"/>
  <p:tag name="KSO_WM_DIAGRAM_GROUP_CODE" val="m1-1"/>
</p:tagLst>
</file>

<file path=ppt/tags/tag11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4"/>
  <p:tag name="KSO_WM_UNIT_ID" val="diagram160641_1*m_i*1_14"/>
  <p:tag name="KSO_WM_UNIT_CLEAR" val="1"/>
  <p:tag name="KSO_WM_UNIT_LAYERLEVEL" val="1_1"/>
  <p:tag name="KSO_WM_DIAGRAM_GROUP_CODE" val="m1-1"/>
</p:tagLst>
</file>

<file path=ppt/tags/tag11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4_1"/>
  <p:tag name="KSO_WM_UNIT_ID" val="diagram160641_1*m_h_f*1_4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1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49"/>
  <p:tag name="KSO_WM_TEMPLATE_CATEGORY" val="diagram"/>
  <p:tag name="KSO_WM_TEMPLATE_INDEX" val="160641"/>
</p:tagLst>
</file>

<file path=ppt/tags/tag11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7"/>
  <p:tag name="KSO_WM_UNIT_ID" val="diagram160641_1*m_i*1_17"/>
  <p:tag name="KSO_WM_UNIT_CLEAR" val="1"/>
  <p:tag name="KSO_WM_UNIT_LAYERLEVEL" val="1_1"/>
  <p:tag name="KSO_WM_DIAGRAM_GROUP_CODE" val="m1-1"/>
</p:tagLst>
</file>

<file path=ppt/tags/tag11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8"/>
  <p:tag name="KSO_WM_UNIT_ID" val="diagram160641_1*m_i*1_18"/>
  <p:tag name="KSO_WM_UNIT_CLEAR" val="1"/>
  <p:tag name="KSO_WM_UNIT_LAYERLEVEL" val="1_1"/>
  <p:tag name="KSO_WM_DIAGRAM_GROUP_CODE" val="m1-1"/>
</p:tagLst>
</file>

<file path=ppt/tags/tag11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9"/>
  <p:tag name="KSO_WM_UNIT_ID" val="diagram160641_1*m_i*1_19"/>
  <p:tag name="KSO_WM_UNIT_CLEAR" val="1"/>
  <p:tag name="KSO_WM_UNIT_LAYERLEVEL" val="1_1"/>
  <p:tag name="KSO_WM_DIAGRAM_GROUP_CODE" val="m1-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i"/>
  <p:tag name="KSO_WM_UNIT_INDEX" val="1_3"/>
  <p:tag name="KSO_WM_UNIT_ID" val="diagram160045_1*l_i*1_3"/>
  <p:tag name="KSO_WM_UNIT_CLEAR" val="1"/>
  <p:tag name="KSO_WM_UNIT_LAYERLEVEL" val="1_1"/>
  <p:tag name="KSO_WM_DIAGRAM_GROUP_CODE" val="l1-1"/>
</p:tagLst>
</file>

<file path=ppt/tags/tag12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5_1"/>
  <p:tag name="KSO_WM_UNIT_ID" val="diagram160641_1*m_h_f*1_5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121.xml><?xml version="1.0" encoding="utf-8"?>
<p:tagLst xmlns:p="http://schemas.openxmlformats.org/presentationml/2006/main">
  <p:tag name="KSO_WM_SLIDE_ID" val="diagram160641_1"/>
  <p:tag name="KSO_WM_SLIDE_INDEX" val="1"/>
  <p:tag name="KSO_WM_SLIDE_ITEM_CNT" val="6"/>
  <p:tag name="KSO_WM_SLIDE_LAYOUT" val="m_a"/>
  <p:tag name="KSO_WM_SLIDE_LAYOUT_CNT" val="1_1"/>
  <p:tag name="KSO_WM_SLIDE_TYPE" val="text"/>
  <p:tag name="KSO_WM_BEAUTIFY_FLAG" val="#wm#"/>
  <p:tag name="KSO_WM_SLIDE_POSITION" val="33*210"/>
  <p:tag name="KSO_WM_SLIDE_SIZE" val="894*258"/>
  <p:tag name="KSO_WM_TEMPLATE_CATEGORY" val="diagram"/>
  <p:tag name="KSO_WM_TEMPLATE_INDEX" val="160641"/>
  <p:tag name="KSO_WM_DIAGRAM_GROUP_CODE" val="m1-1"/>
  <p:tag name="KSO_WM_TAG_VERSION" val="1.0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a"/>
  <p:tag name="KSO_WM_UNIT_INDEX" val="1_2_1"/>
  <p:tag name="KSO_WM_UNIT_ID" val="diagram160045_1*l_h_a*1_2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l1-1"/>
  <p:tag name="KSO_WM_UNIT_PRESET_TEXT" val="LOREM IPSUM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f"/>
  <p:tag name="KSO_WM_UNIT_INDEX" val="1_2_1"/>
  <p:tag name="KSO_WM_UNIT_ID" val="diagram160045_1*l_h_f*1_2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4"/>
  <p:tag name="KSO_WM_DIAGRAM_GROUP_CODE" val="l1-1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i"/>
  <p:tag name="KSO_WM_UNIT_INDEX" val="1_4"/>
  <p:tag name="KSO_WM_UNIT_ID" val="diagram160045_1*l_i*1_4"/>
  <p:tag name="KSO_WM_UNIT_CLEAR" val="1"/>
  <p:tag name="KSO_WM_UNIT_LAYERLEVEL" val="1_1"/>
  <p:tag name="KSO_WM_DIAGRAM_GROUP_CODE" val="l1-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a"/>
  <p:tag name="KSO_WM_UNIT_INDEX" val="1_4_1"/>
  <p:tag name="KSO_WM_UNIT_ID" val="diagram160045_1*l_h_a*1_4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l1-1"/>
  <p:tag name="KSO_WM_UNIT_PRESET_TEXT" val="LOREM IPSUM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f"/>
  <p:tag name="KSO_WM_UNIT_INDEX" val="1_4_1"/>
  <p:tag name="KSO_WM_UNIT_ID" val="diagram160045_1*l_h_f*1_4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4"/>
  <p:tag name="KSO_WM_DIAGRAM_GROUP_CODE" val="l1-1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i"/>
  <p:tag name="KSO_WM_UNIT_INDEX" val="1_5"/>
  <p:tag name="KSO_WM_UNIT_ID" val="diagram160045_1*l_i*1_5"/>
  <p:tag name="KSO_WM_UNIT_CLEAR" val="1"/>
  <p:tag name="KSO_WM_UNIT_LAYERLEVEL" val="1_1"/>
  <p:tag name="KSO_WM_DIAGRAM_GROUP_CODE" val="l1-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a"/>
  <p:tag name="KSO_WM_UNIT_INDEX" val="1_6_1"/>
  <p:tag name="KSO_WM_UNIT_ID" val="diagram160045_1*l_h_a*1_6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l1-1"/>
  <p:tag name="KSO_WM_UNIT_PRESET_TEXT" val="LOREM IPSUM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1"/>
  <p:tag name="KSO_WM_UNIT_TYPE" val="b"/>
  <p:tag name="KSO_WM_UNIT_INDEX" val="1"/>
  <p:tag name="KSO_WM_UNIT_ID" val="custom160161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f"/>
  <p:tag name="KSO_WM_UNIT_INDEX" val="1_6_1"/>
  <p:tag name="KSO_WM_UNIT_ID" val="diagram160045_1*l_h_f*1_6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4"/>
  <p:tag name="KSO_WM_DIAGRAM_GROUP_CODE" val="l1-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i"/>
  <p:tag name="KSO_WM_UNIT_INDEX" val="1_6"/>
  <p:tag name="KSO_WM_UNIT_ID" val="diagram160045_1*l_i*1_6"/>
  <p:tag name="KSO_WM_UNIT_CLEAR" val="1"/>
  <p:tag name="KSO_WM_UNIT_LAYERLEVEL" val="1_1"/>
  <p:tag name="KSO_WM_DIAGRAM_GROUP_CODE" val="l1-1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g"/>
  <p:tag name="KSO_WM_UNIT_INDEX" val="1"/>
  <p:tag name="KSO_WM_UNIT_ID" val="diagram160045_1*g*1"/>
  <p:tag name="KSO_WM_UNIT_CLEAR" val="1"/>
  <p:tag name="KSO_WM_UNIT_LAYERLEVEL" val="1"/>
  <p:tag name="KSO_WM_UNIT_VALUE" val="25"/>
  <p:tag name="KSO_WM_UNIT_HIGHLIGHT" val="0"/>
  <p:tag name="KSO_WM_UNIT_COMPATIBLE" val="1"/>
  <p:tag name="KSO_WM_UNIT_RELATE_UNITID" val="diagram160045_1*l*1"/>
  <p:tag name="KSO_WM_UNIT_PRESET_TEXT_INDEX" val="3"/>
  <p:tag name="KSO_WM_UNIT_PRESET_TEXT_LEN" val="17"/>
</p:tagLst>
</file>

<file path=ppt/tags/tag23.xml><?xml version="1.0" encoding="utf-8"?>
<p:tagLst xmlns:p="http://schemas.openxmlformats.org/presentationml/2006/main">
  <p:tag name="KSO_WM_SLIDE_ID" val="diagram160045_1"/>
  <p:tag name="KSO_WM_SLIDE_INDEX" val="1"/>
  <p:tag name="KSO_WM_SLIDE_ITEM_CNT" val="6"/>
  <p:tag name="KSO_WM_SLIDE_LAYOUT" val="l_g"/>
  <p:tag name="KSO_WM_SLIDE_LAYOUT_CNT" val="1_1"/>
  <p:tag name="KSO_WM_SLIDE_TYPE" val="text"/>
  <p:tag name="KSO_WM_BEAUTIFY_FLAG" val="#wm#"/>
  <p:tag name="KSO_WM_SLIDE_POSITION" val="174*48"/>
  <p:tag name="KSO_WM_SLIDE_SIZE" val="612*447"/>
  <p:tag name="KSO_WM_TEMPLATE_CATEGORY" val="diagram"/>
  <p:tag name="KSO_WM_TEMPLATE_INDEX" val="160045"/>
  <p:tag name="KSO_WM_TAG_VERSION" val="1.0"/>
  <p:tag name="KSO_WM_DIAGRAM_GROUP_CODE" val="l1-1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0"/>
  <p:tag name="KSO_WM_TEMPLATE_CATEGORY" val="diagram"/>
  <p:tag name="KSO_WM_TEMPLATE_INDEX" val="160641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"/>
  <p:tag name="KSO_WM_UNIT_ID" val="diagram160641_1*m_i*1_1"/>
  <p:tag name="KSO_WM_UNIT_CLEAR" val="1"/>
  <p:tag name="KSO_WM_UNIT_LAYERLEVEL" val="1_1"/>
  <p:tag name="KSO_WM_DIAGRAM_GROUP_CODE" val="m1-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2"/>
  <p:tag name="KSO_WM_UNIT_ID" val="diagram160641_1*m_i*1_2"/>
  <p:tag name="KSO_WM_UNIT_CLEAR" val="1"/>
  <p:tag name="KSO_WM_UNIT_LAYERLEVEL" val="1_1"/>
  <p:tag name="KSO_WM_DIAGRAM_GROUP_CODE" val="m1-1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3"/>
  <p:tag name="KSO_WM_UNIT_ID" val="diagram160641_1*m_i*1_3"/>
  <p:tag name="KSO_WM_UNIT_CLEAR" val="1"/>
  <p:tag name="KSO_WM_UNIT_LAYERLEVEL" val="1_1"/>
  <p:tag name="KSO_WM_DIAGRAM_GROUP_CODE" val="m1-1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RELATE_UNITID" val="256*m*1"/>
  <p:tag name="KSO_WM_UNIT_TYPE" val="a"/>
  <p:tag name="KSO_WM_UNIT_INDEX" val="1"/>
  <p:tag name="KSO_WM_UNIT_ID" val="diagram160641_1*a*1"/>
  <p:tag name="KSO_WM_UNIT_CLEAR" val="1"/>
  <p:tag name="KSO_WM_UNIT_LAYERLEVEL" val="1"/>
  <p:tag name="KSO_WM_UNIT_VALUE" val="3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8"/>
  <p:tag name="KSO_WM_TEMPLATE_CATEGORY" val="diagram"/>
  <p:tag name="KSO_WM_TEMPLATE_INDEX" val="160641"/>
</p:tagLst>
</file>

<file path=ppt/tags/tag3.xml><?xml version="1.0" encoding="utf-8"?>
<p:tagLst xmlns:p="http://schemas.openxmlformats.org/presentationml/2006/main">
  <p:tag name="KSO_WM_TEMPLATE_THUMBS_INDEX" val="1、4、8、13、17、21、24、25"/>
  <p:tag name="KSO_WM_TEMPLATE_CATEGORY" val="custom"/>
  <p:tag name="KSO_WM_TEMPLATE_INDEX" val="160161"/>
  <p:tag name="KSO_WM_TAG_VERSION" val="1.0"/>
  <p:tag name="KSO_WM_SLIDE_ID" val="custom16016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4"/>
  <p:tag name="KSO_WM_UNIT_ID" val="diagram160641_1*m_i*1_4"/>
  <p:tag name="KSO_WM_UNIT_CLEAR" val="1"/>
  <p:tag name="KSO_WM_UNIT_LAYERLEVEL" val="1_1"/>
  <p:tag name="KSO_WM_DIAGRAM_GROUP_CODE" val="m1-1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5"/>
  <p:tag name="KSO_WM_UNIT_ID" val="diagram160641_1*m_i*1_5"/>
  <p:tag name="KSO_WM_UNIT_CLEAR" val="1"/>
  <p:tag name="KSO_WM_UNIT_LAYERLEVEL" val="1_1"/>
  <p:tag name="KSO_WM_DIAGRAM_GROUP_CODE" val="m1-1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1_1"/>
  <p:tag name="KSO_WM_UNIT_ID" val="diagram160641_1*m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15"/>
  <p:tag name="KSO_WM_TEMPLATE_CATEGORY" val="diagram"/>
  <p:tag name="KSO_WM_TEMPLATE_INDEX" val="160641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6"/>
  <p:tag name="KSO_WM_UNIT_ID" val="diagram160641_1*m_i*1_6"/>
  <p:tag name="KSO_WM_UNIT_CLEAR" val="1"/>
  <p:tag name="KSO_WM_UNIT_LAYERLEVEL" val="1_1"/>
  <p:tag name="KSO_WM_DIAGRAM_GROUP_CODE" val="m1-1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7"/>
  <p:tag name="KSO_WM_UNIT_ID" val="diagram160641_1*m_i*1_7"/>
  <p:tag name="KSO_WM_UNIT_CLEAR" val="1"/>
  <p:tag name="KSO_WM_UNIT_LAYERLEVEL" val="1_1"/>
  <p:tag name="KSO_WM_DIAGRAM_GROUP_CODE" val="m1-1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8"/>
  <p:tag name="KSO_WM_UNIT_ID" val="diagram160641_1*m_i*1_8"/>
  <p:tag name="KSO_WM_UNIT_CLEAR" val="1"/>
  <p:tag name="KSO_WM_UNIT_LAYERLEVEL" val="1_1"/>
  <p:tag name="KSO_WM_DIAGRAM_GROUP_CODE" val="m1-1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2_1"/>
  <p:tag name="KSO_WM_UNIT_ID" val="diagram160641_1*m_h_f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24"/>
  <p:tag name="KSO_WM_TEMPLATE_CATEGORY" val="diagram"/>
  <p:tag name="KSO_WM_TEMPLATE_INDEX" val="160641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9"/>
  <p:tag name="KSO_WM_UNIT_ID" val="diagram160641_1*m_i*1_9"/>
  <p:tag name="KSO_WM_UNIT_CLEAR" val="1"/>
  <p:tag name="KSO_WM_UNIT_LAYERLEVEL" val="1_1"/>
  <p:tag name="KSO_WM_DIAGRAM_GROUP_CODE" val="m1-1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a"/>
  <p:tag name="KSO_WM_UNIT_INDEX" val="1_1_1"/>
  <p:tag name="KSO_WM_UNIT_ID" val="diagram160045_1*l_h_a*1_1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l1-1"/>
  <p:tag name="KSO_WM_UNIT_PRESET_TEXT" val="LOREM IPSUM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0"/>
  <p:tag name="KSO_WM_UNIT_ID" val="diagram160641_1*m_i*1_10"/>
  <p:tag name="KSO_WM_UNIT_CLEAR" val="1"/>
  <p:tag name="KSO_WM_UNIT_LAYERLEVEL" val="1_1"/>
  <p:tag name="KSO_WM_DIAGRAM_GROUP_CODE" val="m1-1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1"/>
  <p:tag name="KSO_WM_UNIT_ID" val="diagram160641_1*m_i*1_11"/>
  <p:tag name="KSO_WM_UNIT_CLEAR" val="1"/>
  <p:tag name="KSO_WM_UNIT_LAYERLEVEL" val="1_1"/>
  <p:tag name="KSO_WM_DIAGRAM_GROUP_CODE" val="m1-1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3_1"/>
  <p:tag name="KSO_WM_UNIT_ID" val="diagram160641_1*m_h_f*1_3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33"/>
  <p:tag name="KSO_WM_TEMPLATE_CATEGORY" val="diagram"/>
  <p:tag name="KSO_WM_TEMPLATE_INDEX" val="160641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2"/>
  <p:tag name="KSO_WM_UNIT_ID" val="diagram160641_1*m_i*1_12"/>
  <p:tag name="KSO_WM_UNIT_CLEAR" val="1"/>
  <p:tag name="KSO_WM_UNIT_LAYERLEVEL" val="1_1"/>
  <p:tag name="KSO_WM_DIAGRAM_GROUP_CODE" val="m1-1"/>
</p:tagLst>
</file>

<file path=ppt/tags/tag4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3"/>
  <p:tag name="KSO_WM_UNIT_ID" val="diagram160641_1*m_i*1_13"/>
  <p:tag name="KSO_WM_UNIT_CLEAR" val="1"/>
  <p:tag name="KSO_WM_UNIT_LAYERLEVEL" val="1_1"/>
  <p:tag name="KSO_WM_DIAGRAM_GROUP_CODE" val="m1-1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4"/>
  <p:tag name="KSO_WM_UNIT_ID" val="diagram160641_1*m_i*1_14"/>
  <p:tag name="KSO_WM_UNIT_CLEAR" val="1"/>
  <p:tag name="KSO_WM_UNIT_LAYERLEVEL" val="1_1"/>
  <p:tag name="KSO_WM_DIAGRAM_GROUP_CODE" val="m1-1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4_1"/>
  <p:tag name="KSO_WM_UNIT_ID" val="diagram160641_1*m_h_f*1_4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4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42"/>
  <p:tag name="KSO_WM_TEMPLATE_CATEGORY" val="diagram"/>
  <p:tag name="KSO_WM_TEMPLATE_INDEX" val="160641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5"/>
  <p:tag name="KSO_WM_UNIT_ID" val="diagram160641_1*m_i*1_15"/>
  <p:tag name="KSO_WM_UNIT_CLEAR" val="1"/>
  <p:tag name="KSO_WM_UNIT_LAYERLEVEL" val="1_1"/>
  <p:tag name="KSO_WM_DIAGRAM_GROUP_CODE" val="m1-1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f"/>
  <p:tag name="KSO_WM_UNIT_INDEX" val="1_1_1"/>
  <p:tag name="KSO_WM_UNIT_ID" val="diagram160045_1*l_h_f*1_1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4"/>
  <p:tag name="KSO_WM_DIAGRAM_GROUP_CODE" val="l1-1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6"/>
  <p:tag name="KSO_WM_UNIT_ID" val="diagram160641_1*m_i*1_16"/>
  <p:tag name="KSO_WM_UNIT_CLEAR" val="1"/>
  <p:tag name="KSO_WM_UNIT_LAYERLEVEL" val="1_1"/>
  <p:tag name="KSO_WM_DIAGRAM_GROUP_CODE" val="m1-1"/>
</p:tagLst>
</file>

<file path=ppt/tags/tag5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6_1"/>
  <p:tag name="KSO_WM_UNIT_ID" val="diagram160641_1*m_h_f*1_6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5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49"/>
  <p:tag name="KSO_WM_TEMPLATE_CATEGORY" val="diagram"/>
  <p:tag name="KSO_WM_TEMPLATE_INDEX" val="160641"/>
</p:tagLst>
</file>

<file path=ppt/tags/tag5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7"/>
  <p:tag name="KSO_WM_UNIT_ID" val="diagram160641_1*m_i*1_17"/>
  <p:tag name="KSO_WM_UNIT_CLEAR" val="1"/>
  <p:tag name="KSO_WM_UNIT_LAYERLEVEL" val="1_1"/>
  <p:tag name="KSO_WM_DIAGRAM_GROUP_CODE" val="m1-1"/>
</p:tagLst>
</file>

<file path=ppt/tags/tag5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8"/>
  <p:tag name="KSO_WM_UNIT_ID" val="diagram160641_1*m_i*1_18"/>
  <p:tag name="KSO_WM_UNIT_CLEAR" val="1"/>
  <p:tag name="KSO_WM_UNIT_LAYERLEVEL" val="1_1"/>
  <p:tag name="KSO_WM_DIAGRAM_GROUP_CODE" val="m1-1"/>
</p:tagLst>
</file>

<file path=ppt/tags/tag5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9"/>
  <p:tag name="KSO_WM_UNIT_ID" val="diagram160641_1*m_i*1_19"/>
  <p:tag name="KSO_WM_UNIT_CLEAR" val="1"/>
  <p:tag name="KSO_WM_UNIT_LAYERLEVEL" val="1_1"/>
  <p:tag name="KSO_WM_DIAGRAM_GROUP_CODE" val="m1-1"/>
</p:tagLst>
</file>

<file path=ppt/tags/tag5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5_1"/>
  <p:tag name="KSO_WM_UNIT_ID" val="diagram160641_1*m_h_f*1_5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57.xml><?xml version="1.0" encoding="utf-8"?>
<p:tagLst xmlns:p="http://schemas.openxmlformats.org/presentationml/2006/main">
  <p:tag name="KSO_WM_SLIDE_ID" val="diagram160641_1"/>
  <p:tag name="KSO_WM_SLIDE_INDEX" val="1"/>
  <p:tag name="KSO_WM_SLIDE_ITEM_CNT" val="6"/>
  <p:tag name="KSO_WM_SLIDE_LAYOUT" val="m_a"/>
  <p:tag name="KSO_WM_SLIDE_LAYOUT_CNT" val="1_1"/>
  <p:tag name="KSO_WM_SLIDE_TYPE" val="text"/>
  <p:tag name="KSO_WM_BEAUTIFY_FLAG" val="#wm#"/>
  <p:tag name="KSO_WM_SLIDE_POSITION" val="33*210"/>
  <p:tag name="KSO_WM_SLIDE_SIZE" val="894*258"/>
  <p:tag name="KSO_WM_TEMPLATE_CATEGORY" val="diagram"/>
  <p:tag name="KSO_WM_TEMPLATE_INDEX" val="160641"/>
  <p:tag name="KSO_WM_DIAGRAM_GROUP_CODE" val="m1-1"/>
  <p:tag name="KSO_WM_TAG_VERSION" val="1.0"/>
</p:tagLst>
</file>

<file path=ppt/tags/tag5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0"/>
  <p:tag name="KSO_WM_TEMPLATE_CATEGORY" val="diagram"/>
  <p:tag name="KSO_WM_TEMPLATE_INDEX" val="160641"/>
</p:tagLst>
</file>

<file path=ppt/tags/tag5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"/>
  <p:tag name="KSO_WM_UNIT_ID" val="diagram160641_1*m_i*1_1"/>
  <p:tag name="KSO_WM_UNIT_CLEAR" val="1"/>
  <p:tag name="KSO_WM_UNIT_LAYERLEVEL" val="1_1"/>
  <p:tag name="KSO_WM_DIAGRAM_GROUP_CODE" val="m1-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i"/>
  <p:tag name="KSO_WM_UNIT_INDEX" val="1_1"/>
  <p:tag name="KSO_WM_UNIT_ID" val="diagram160045_1*l_i*1_1"/>
  <p:tag name="KSO_WM_UNIT_CLEAR" val="1"/>
  <p:tag name="KSO_WM_UNIT_LAYERLEVEL" val="1_1"/>
  <p:tag name="KSO_WM_DIAGRAM_GROUP_CODE" val="l1-1"/>
</p:tagLst>
</file>

<file path=ppt/tags/tag6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2"/>
  <p:tag name="KSO_WM_UNIT_ID" val="diagram160641_1*m_i*1_2"/>
  <p:tag name="KSO_WM_UNIT_CLEAR" val="1"/>
  <p:tag name="KSO_WM_UNIT_LAYERLEVEL" val="1_1"/>
  <p:tag name="KSO_WM_DIAGRAM_GROUP_CODE" val="m1-1"/>
</p:tagLst>
</file>

<file path=ppt/tags/tag6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3"/>
  <p:tag name="KSO_WM_UNIT_ID" val="diagram160641_1*m_i*1_3"/>
  <p:tag name="KSO_WM_UNIT_CLEAR" val="1"/>
  <p:tag name="KSO_WM_UNIT_LAYERLEVEL" val="1_1"/>
  <p:tag name="KSO_WM_DIAGRAM_GROUP_CODE" val="m1-1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RELATE_UNITID" val="256*m*1"/>
  <p:tag name="KSO_WM_UNIT_TYPE" val="a"/>
  <p:tag name="KSO_WM_UNIT_INDEX" val="1"/>
  <p:tag name="KSO_WM_UNIT_ID" val="diagram160641_1*a*1"/>
  <p:tag name="KSO_WM_UNIT_CLEAR" val="1"/>
  <p:tag name="KSO_WM_UNIT_LAYERLEVEL" val="1"/>
  <p:tag name="KSO_WM_UNIT_VALUE" val="3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8"/>
  <p:tag name="KSO_WM_TEMPLATE_CATEGORY" val="diagram"/>
  <p:tag name="KSO_WM_TEMPLATE_INDEX" val="160641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4"/>
  <p:tag name="KSO_WM_UNIT_ID" val="diagram160641_1*m_i*1_4"/>
  <p:tag name="KSO_WM_UNIT_CLEAR" val="1"/>
  <p:tag name="KSO_WM_UNIT_LAYERLEVEL" val="1_1"/>
  <p:tag name="KSO_WM_DIAGRAM_GROUP_CODE" val="m1-1"/>
</p:tagLst>
</file>

<file path=ppt/tags/tag6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5"/>
  <p:tag name="KSO_WM_UNIT_ID" val="diagram160641_1*m_i*1_5"/>
  <p:tag name="KSO_WM_UNIT_CLEAR" val="1"/>
  <p:tag name="KSO_WM_UNIT_LAYERLEVEL" val="1_1"/>
  <p:tag name="KSO_WM_DIAGRAM_GROUP_CODE" val="m1-1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1_1"/>
  <p:tag name="KSO_WM_UNIT_ID" val="diagram160641_1*m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6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15"/>
  <p:tag name="KSO_WM_TEMPLATE_CATEGORY" val="diagram"/>
  <p:tag name="KSO_WM_TEMPLATE_INDEX" val="160641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6"/>
  <p:tag name="KSO_WM_UNIT_ID" val="diagram160641_1*m_i*1_6"/>
  <p:tag name="KSO_WM_UNIT_CLEAR" val="1"/>
  <p:tag name="KSO_WM_UNIT_LAYERLEVEL" val="1_1"/>
  <p:tag name="KSO_WM_DIAGRAM_GROUP_CODE" val="m1-1"/>
</p:tagLst>
</file>

<file path=ppt/tags/tag6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7"/>
  <p:tag name="KSO_WM_UNIT_ID" val="diagram160641_1*m_i*1_7"/>
  <p:tag name="KSO_WM_UNIT_CLEAR" val="1"/>
  <p:tag name="KSO_WM_UNIT_LAYERLEVEL" val="1_1"/>
  <p:tag name="KSO_WM_DIAGRAM_GROUP_CODE" val="m1-1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a"/>
  <p:tag name="KSO_WM_UNIT_INDEX" val="1_3_1"/>
  <p:tag name="KSO_WM_UNIT_ID" val="diagram160045_1*l_h_a*1_3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l1-1"/>
  <p:tag name="KSO_WM_UNIT_PRESET_TEXT" val="LOREM IPSUM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8"/>
  <p:tag name="KSO_WM_UNIT_ID" val="diagram160641_1*m_i*1_8"/>
  <p:tag name="KSO_WM_UNIT_CLEAR" val="1"/>
  <p:tag name="KSO_WM_UNIT_LAYERLEVEL" val="1_1"/>
  <p:tag name="KSO_WM_DIAGRAM_GROUP_CODE" val="m1-1"/>
</p:tagLst>
</file>

<file path=ppt/tags/tag7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2_1"/>
  <p:tag name="KSO_WM_UNIT_ID" val="diagram160641_1*m_h_f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7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24"/>
  <p:tag name="KSO_WM_TEMPLATE_CATEGORY" val="diagram"/>
  <p:tag name="KSO_WM_TEMPLATE_INDEX" val="160641"/>
</p:tagLst>
</file>

<file path=ppt/tags/tag7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9"/>
  <p:tag name="KSO_WM_UNIT_ID" val="diagram160641_1*m_i*1_9"/>
  <p:tag name="KSO_WM_UNIT_CLEAR" val="1"/>
  <p:tag name="KSO_WM_UNIT_LAYERLEVEL" val="1_1"/>
  <p:tag name="KSO_WM_DIAGRAM_GROUP_CODE" val="m1-1"/>
</p:tagLst>
</file>

<file path=ppt/tags/tag7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0"/>
  <p:tag name="KSO_WM_UNIT_ID" val="diagram160641_1*m_i*1_10"/>
  <p:tag name="KSO_WM_UNIT_CLEAR" val="1"/>
  <p:tag name="KSO_WM_UNIT_LAYERLEVEL" val="1_1"/>
  <p:tag name="KSO_WM_DIAGRAM_GROUP_CODE" val="m1-1"/>
</p:tagLst>
</file>

<file path=ppt/tags/tag7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1"/>
  <p:tag name="KSO_WM_UNIT_ID" val="diagram160641_1*m_i*1_11"/>
  <p:tag name="KSO_WM_UNIT_CLEAR" val="1"/>
  <p:tag name="KSO_WM_UNIT_LAYERLEVEL" val="1_1"/>
  <p:tag name="KSO_WM_DIAGRAM_GROUP_CODE" val="m1-1"/>
</p:tagLst>
</file>

<file path=ppt/tags/tag7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3_1"/>
  <p:tag name="KSO_WM_UNIT_ID" val="diagram160641_1*m_h_f*1_3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7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33"/>
  <p:tag name="KSO_WM_TEMPLATE_CATEGORY" val="diagram"/>
  <p:tag name="KSO_WM_TEMPLATE_INDEX" val="160641"/>
</p:tagLst>
</file>

<file path=ppt/tags/tag7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2"/>
  <p:tag name="KSO_WM_UNIT_ID" val="diagram160641_1*m_i*1_12"/>
  <p:tag name="KSO_WM_UNIT_CLEAR" val="1"/>
  <p:tag name="KSO_WM_UNIT_LAYERLEVEL" val="1_1"/>
  <p:tag name="KSO_WM_DIAGRAM_GROUP_CODE" val="m1-1"/>
</p:tagLst>
</file>

<file path=ppt/tags/tag7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3"/>
  <p:tag name="KSO_WM_UNIT_ID" val="diagram160641_1*m_i*1_13"/>
  <p:tag name="KSO_WM_UNIT_CLEAR" val="1"/>
  <p:tag name="KSO_WM_UNIT_LAYERLEVEL" val="1_1"/>
  <p:tag name="KSO_WM_DIAGRAM_GROUP_CODE" val="m1-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h_f"/>
  <p:tag name="KSO_WM_UNIT_INDEX" val="1_3_1"/>
  <p:tag name="KSO_WM_UNIT_ID" val="diagram160045_1*l_h_f*1_3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4"/>
  <p:tag name="KSO_WM_DIAGRAM_GROUP_CODE" val="l1-1"/>
</p:tagLst>
</file>

<file path=ppt/tags/tag8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4"/>
  <p:tag name="KSO_WM_UNIT_ID" val="diagram160641_1*m_i*1_14"/>
  <p:tag name="KSO_WM_UNIT_CLEAR" val="1"/>
  <p:tag name="KSO_WM_UNIT_LAYERLEVEL" val="1_1"/>
  <p:tag name="KSO_WM_DIAGRAM_GROUP_CODE" val="m1-1"/>
</p:tagLst>
</file>

<file path=ppt/tags/tag8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4_1"/>
  <p:tag name="KSO_WM_UNIT_ID" val="diagram160641_1*m_h_f*1_4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8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42"/>
  <p:tag name="KSO_WM_TEMPLATE_CATEGORY" val="diagram"/>
  <p:tag name="KSO_WM_TEMPLATE_INDEX" val="160641"/>
</p:tagLst>
</file>

<file path=ppt/tags/tag8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5"/>
  <p:tag name="KSO_WM_UNIT_ID" val="diagram160641_1*m_i*1_15"/>
  <p:tag name="KSO_WM_UNIT_CLEAR" val="1"/>
  <p:tag name="KSO_WM_UNIT_LAYERLEVEL" val="1_1"/>
  <p:tag name="KSO_WM_DIAGRAM_GROUP_CODE" val="m1-1"/>
</p:tagLst>
</file>

<file path=ppt/tags/tag8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6"/>
  <p:tag name="KSO_WM_UNIT_ID" val="diagram160641_1*m_i*1_16"/>
  <p:tag name="KSO_WM_UNIT_CLEAR" val="1"/>
  <p:tag name="KSO_WM_UNIT_LAYERLEVEL" val="1_1"/>
  <p:tag name="KSO_WM_DIAGRAM_GROUP_CODE" val="m1-1"/>
</p:tagLst>
</file>

<file path=ppt/tags/tag8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6_1"/>
  <p:tag name="KSO_WM_UNIT_ID" val="diagram160641_1*m_h_f*1_6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8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49"/>
  <p:tag name="KSO_WM_TEMPLATE_CATEGORY" val="diagram"/>
  <p:tag name="KSO_WM_TEMPLATE_INDEX" val="160641"/>
</p:tagLst>
</file>

<file path=ppt/tags/tag8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7"/>
  <p:tag name="KSO_WM_UNIT_ID" val="diagram160641_1*m_i*1_17"/>
  <p:tag name="KSO_WM_UNIT_CLEAR" val="1"/>
  <p:tag name="KSO_WM_UNIT_LAYERLEVEL" val="1_1"/>
  <p:tag name="KSO_WM_DIAGRAM_GROUP_CODE" val="m1-1"/>
</p:tagLst>
</file>

<file path=ppt/tags/tag8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8"/>
  <p:tag name="KSO_WM_UNIT_ID" val="diagram160641_1*m_i*1_18"/>
  <p:tag name="KSO_WM_UNIT_CLEAR" val="1"/>
  <p:tag name="KSO_WM_UNIT_LAYERLEVEL" val="1_1"/>
  <p:tag name="KSO_WM_DIAGRAM_GROUP_CODE" val="m1-1"/>
</p:tagLst>
</file>

<file path=ppt/tags/tag8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9"/>
  <p:tag name="KSO_WM_UNIT_ID" val="diagram160641_1*m_i*1_19"/>
  <p:tag name="KSO_WM_UNIT_CLEAR" val="1"/>
  <p:tag name="KSO_WM_UNIT_LAYERLEVEL" val="1_1"/>
  <p:tag name="KSO_WM_DIAGRAM_GROUP_CODE" val="m1-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45"/>
  <p:tag name="KSO_WM_UNIT_TYPE" val="l_i"/>
  <p:tag name="KSO_WM_UNIT_INDEX" val="1_2"/>
  <p:tag name="KSO_WM_UNIT_ID" val="diagram160045_1*l_i*1_2"/>
  <p:tag name="KSO_WM_UNIT_CLEAR" val="1"/>
  <p:tag name="KSO_WM_UNIT_LAYERLEVEL" val="1_1"/>
  <p:tag name="KSO_WM_DIAGRAM_GROUP_CODE" val="l1-1"/>
</p:tagLst>
</file>

<file path=ppt/tags/tag9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h_f"/>
  <p:tag name="KSO_WM_UNIT_INDEX" val="1_5_1"/>
  <p:tag name="KSO_WM_UNIT_ID" val="diagram160641_1*m_h_f*1_5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m1-1"/>
</p:tagLst>
</file>

<file path=ppt/tags/tag91.xml><?xml version="1.0" encoding="utf-8"?>
<p:tagLst xmlns:p="http://schemas.openxmlformats.org/presentationml/2006/main">
  <p:tag name="KSO_WM_SLIDE_ID" val="diagram160641_1"/>
  <p:tag name="KSO_WM_SLIDE_INDEX" val="1"/>
  <p:tag name="KSO_WM_SLIDE_ITEM_CNT" val="6"/>
  <p:tag name="KSO_WM_SLIDE_LAYOUT" val="m_a"/>
  <p:tag name="KSO_WM_SLIDE_LAYOUT_CNT" val="1_1"/>
  <p:tag name="KSO_WM_SLIDE_TYPE" val="text"/>
  <p:tag name="KSO_WM_BEAUTIFY_FLAG" val="#wm#"/>
  <p:tag name="KSO_WM_SLIDE_POSITION" val="33*210"/>
  <p:tag name="KSO_WM_SLIDE_SIZE" val="894*258"/>
  <p:tag name="KSO_WM_TEMPLATE_CATEGORY" val="diagram"/>
  <p:tag name="KSO_WM_TEMPLATE_INDEX" val="160641"/>
  <p:tag name="KSO_WM_DIAGRAM_GROUP_CODE" val="m1-1"/>
  <p:tag name="KSO_WM_TAG_VERSION" val="1.0"/>
</p:tagLst>
</file>

<file path=ppt/tags/tag9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RELATE_UNITID" val="256*m*1"/>
  <p:tag name="KSO_WM_UNIT_TYPE" val="a"/>
  <p:tag name="KSO_WM_UNIT_INDEX" val="1"/>
  <p:tag name="KSO_WM_UNIT_ID" val="diagram160641_1*a*1"/>
  <p:tag name="KSO_WM_UNIT_CLEAR" val="1"/>
  <p:tag name="KSO_WM_UNIT_LAYERLEVEL" val="1"/>
  <p:tag name="KSO_WM_UNIT_VALUE" val="3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0"/>
  <p:tag name="KSO_WM_TEMPLATE_CATEGORY" val="diagram"/>
  <p:tag name="KSO_WM_TEMPLATE_INDEX" val="160641"/>
</p:tagLst>
</file>

<file path=ppt/tags/tag9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1"/>
  <p:tag name="KSO_WM_UNIT_ID" val="diagram160641_1*m_i*1_1"/>
  <p:tag name="KSO_WM_UNIT_CLEAR" val="1"/>
  <p:tag name="KSO_WM_UNIT_LAYERLEVEL" val="1_1"/>
  <p:tag name="KSO_WM_DIAGRAM_GROUP_CODE" val="m1-1"/>
</p:tagLst>
</file>

<file path=ppt/tags/tag9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2"/>
  <p:tag name="KSO_WM_UNIT_ID" val="diagram160641_1*m_i*1_2"/>
  <p:tag name="KSO_WM_UNIT_CLEAR" val="1"/>
  <p:tag name="KSO_WM_UNIT_LAYERLEVEL" val="1_1"/>
  <p:tag name="KSO_WM_DIAGRAM_GROUP_CODE" val="m1-1"/>
</p:tagLst>
</file>

<file path=ppt/tags/tag9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3"/>
  <p:tag name="KSO_WM_UNIT_ID" val="diagram160641_1*m_i*1_3"/>
  <p:tag name="KSO_WM_UNIT_CLEAR" val="1"/>
  <p:tag name="KSO_WM_UNIT_LAYERLEVEL" val="1_1"/>
  <p:tag name="KSO_WM_DIAGRAM_GROUP_CODE" val="m1-1"/>
</p:tagLst>
</file>

<file path=ppt/tags/tag9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641_1*i*8"/>
  <p:tag name="KSO_WM_TEMPLATE_CATEGORY" val="diagram"/>
  <p:tag name="KSO_WM_TEMPLATE_INDEX" val="160641"/>
</p:tagLst>
</file>

<file path=ppt/tags/tag9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4"/>
  <p:tag name="KSO_WM_UNIT_ID" val="diagram160641_1*m_i*1_4"/>
  <p:tag name="KSO_WM_UNIT_CLEAR" val="1"/>
  <p:tag name="KSO_WM_UNIT_LAYERLEVEL" val="1_1"/>
  <p:tag name="KSO_WM_DIAGRAM_GROUP_CODE" val="m1-1"/>
</p:tagLst>
</file>

<file path=ppt/tags/tag9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641"/>
  <p:tag name="KSO_WM_UNIT_TYPE" val="m_i"/>
  <p:tag name="KSO_WM_UNIT_INDEX" val="1_5"/>
  <p:tag name="KSO_WM_UNIT_ID" val="diagram160641_1*m_i*1_5"/>
  <p:tag name="KSO_WM_UNIT_CLEAR" val="1"/>
  <p:tag name="KSO_WM_UNIT_LAYERLEVEL" val="1_1"/>
  <p:tag name="KSO_WM_DIAGRAM_GROUP_CODE" val="m1-1"/>
</p:tagLst>
</file>

<file path=ppt/theme/theme1.xml><?xml version="1.0" encoding="utf-8"?>
<a:theme xmlns:a="http://schemas.openxmlformats.org/drawingml/2006/main" name="自定义设计方案">
  <a:themeElements>
    <a:clrScheme name="自定义 12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4A5F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5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3360</Words>
  <Application>WPS 演示</Application>
  <PresentationFormat>宽屏</PresentationFormat>
  <Paragraphs>318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自定义设计方案</vt:lpstr>
      <vt:lpstr>基要真理  -基督论与圣灵论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WPS_135302087</cp:lastModifiedBy>
  <cp:revision>755</cp:revision>
  <dcterms:created xsi:type="dcterms:W3CDTF">2015-05-05T08:02:00Z</dcterms:created>
  <dcterms:modified xsi:type="dcterms:W3CDTF">2019-11-03T04:17:17Z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