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25" r:id="rId2"/>
    <p:sldId id="326" r:id="rId3"/>
    <p:sldId id="257" r:id="rId4"/>
    <p:sldId id="328" r:id="rId5"/>
    <p:sldId id="319" r:id="rId6"/>
    <p:sldId id="281" r:id="rId7"/>
    <p:sldId id="330" r:id="rId8"/>
    <p:sldId id="331" r:id="rId9"/>
    <p:sldId id="320" r:id="rId10"/>
    <p:sldId id="323" r:id="rId11"/>
    <p:sldId id="333" r:id="rId12"/>
    <p:sldId id="321" r:id="rId13"/>
    <p:sldId id="334" r:id="rId14"/>
    <p:sldId id="335" r:id="rId15"/>
    <p:sldId id="336" r:id="rId16"/>
    <p:sldId id="33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7EC51-4392-4B3D-9AFB-3FFF840B75D9}" type="datetimeFigureOut">
              <a:rPr lang="en-US" smtClean="0"/>
              <a:t>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99869-697A-4C15-953F-F0DDF60A1D1F}" type="slidenum">
              <a:rPr lang="en-US" smtClean="0"/>
              <a:t>‹#›</a:t>
            </a:fld>
            <a:endParaRPr lang="en-US"/>
          </a:p>
        </p:txBody>
      </p:sp>
    </p:spTree>
    <p:extLst>
      <p:ext uri="{BB962C8B-B14F-4D97-AF65-F5344CB8AC3E}">
        <p14:creationId xmlns:p14="http://schemas.microsoft.com/office/powerpoint/2010/main" val="999576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verse Jesus talks about the importance of spiritual rebirth. What is way of enter the kingdom of God? What is the way of entering this world? </a:t>
            </a:r>
          </a:p>
          <a:p>
            <a:endParaRPr lang="en-US" dirty="0"/>
          </a:p>
          <a:p>
            <a:r>
              <a:rPr lang="en-US" dirty="0"/>
              <a:t>How does Jesus describe the spiritual re-birth?</a:t>
            </a:r>
          </a:p>
        </p:txBody>
      </p:sp>
      <p:sp>
        <p:nvSpPr>
          <p:cNvPr id="4" name="Slide Number Placeholder 3"/>
          <p:cNvSpPr>
            <a:spLocks noGrp="1"/>
          </p:cNvSpPr>
          <p:nvPr>
            <p:ph type="sldNum" sz="quarter" idx="5"/>
          </p:nvPr>
        </p:nvSpPr>
        <p:spPr/>
        <p:txBody>
          <a:bodyPr/>
          <a:lstStyle/>
          <a:p>
            <a:fld id="{96E99869-697A-4C15-953F-F0DDF60A1D1F}" type="slidenum">
              <a:rPr lang="en-US" smtClean="0"/>
              <a:t>2</a:t>
            </a:fld>
            <a:endParaRPr lang="en-US"/>
          </a:p>
        </p:txBody>
      </p:sp>
    </p:spTree>
    <p:extLst>
      <p:ext uri="{BB962C8B-B14F-4D97-AF65-F5344CB8AC3E}">
        <p14:creationId xmlns:p14="http://schemas.microsoft.com/office/powerpoint/2010/main" val="390790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E99869-697A-4C15-953F-F0DDF60A1D1F}" type="slidenum">
              <a:rPr lang="en-US" smtClean="0"/>
              <a:t>3</a:t>
            </a:fld>
            <a:endParaRPr lang="en-US"/>
          </a:p>
        </p:txBody>
      </p:sp>
    </p:spTree>
    <p:extLst>
      <p:ext uri="{BB962C8B-B14F-4D97-AF65-F5344CB8AC3E}">
        <p14:creationId xmlns:p14="http://schemas.microsoft.com/office/powerpoint/2010/main" val="588152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99869-697A-4C15-953F-F0DDF60A1D1F}" type="slidenum">
              <a:rPr lang="en-US" smtClean="0"/>
              <a:t>4</a:t>
            </a:fld>
            <a:endParaRPr lang="en-US"/>
          </a:p>
        </p:txBody>
      </p:sp>
    </p:spTree>
    <p:extLst>
      <p:ext uri="{BB962C8B-B14F-4D97-AF65-F5344CB8AC3E}">
        <p14:creationId xmlns:p14="http://schemas.microsoft.com/office/powerpoint/2010/main" val="2127081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three slides demonstrate  the role of Trinity play in spiritual  rebirth: God / Holy Spirit;</a:t>
            </a:r>
          </a:p>
          <a:p>
            <a:endParaRPr lang="en-US" dirty="0"/>
          </a:p>
          <a:p>
            <a:endParaRPr lang="en-US" dirty="0"/>
          </a:p>
        </p:txBody>
      </p:sp>
      <p:sp>
        <p:nvSpPr>
          <p:cNvPr id="4" name="Slide Number Placeholder 3"/>
          <p:cNvSpPr>
            <a:spLocks noGrp="1"/>
          </p:cNvSpPr>
          <p:nvPr>
            <p:ph type="sldNum" sz="quarter" idx="5"/>
          </p:nvPr>
        </p:nvSpPr>
        <p:spPr/>
        <p:txBody>
          <a:bodyPr/>
          <a:lstStyle/>
          <a:p>
            <a:fld id="{96E99869-697A-4C15-953F-F0DDF60A1D1F}" type="slidenum">
              <a:rPr lang="en-US" smtClean="0"/>
              <a:t>5</a:t>
            </a:fld>
            <a:endParaRPr lang="en-US"/>
          </a:p>
        </p:txBody>
      </p:sp>
    </p:spTree>
    <p:extLst>
      <p:ext uri="{BB962C8B-B14F-4D97-AF65-F5344CB8AC3E}">
        <p14:creationId xmlns:p14="http://schemas.microsoft.com/office/powerpoint/2010/main" val="2603022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we know how is Holy Spirit working? Can we see it? Can we predict it? Do we know how it moves? Can we see the result?</a:t>
            </a:r>
          </a:p>
          <a:p>
            <a:endParaRPr lang="en-US" dirty="0"/>
          </a:p>
          <a:p>
            <a:r>
              <a:rPr lang="en-US" dirty="0"/>
              <a:t>How does God give us new birth? From death to new life? </a:t>
            </a:r>
          </a:p>
          <a:p>
            <a:endParaRPr lang="en-US" dirty="0"/>
          </a:p>
          <a:p>
            <a:r>
              <a:rPr lang="en-US" dirty="0"/>
              <a:t>Is it just like a nature birth? It is finished in a second? </a:t>
            </a:r>
          </a:p>
          <a:p>
            <a:endParaRPr lang="en-US" dirty="0"/>
          </a:p>
        </p:txBody>
      </p:sp>
      <p:sp>
        <p:nvSpPr>
          <p:cNvPr id="4" name="Slide Number Placeholder 3"/>
          <p:cNvSpPr>
            <a:spLocks noGrp="1"/>
          </p:cNvSpPr>
          <p:nvPr>
            <p:ph type="sldNum" sz="quarter" idx="5"/>
          </p:nvPr>
        </p:nvSpPr>
        <p:spPr/>
        <p:txBody>
          <a:bodyPr/>
          <a:lstStyle/>
          <a:p>
            <a:fld id="{96E99869-697A-4C15-953F-F0DDF60A1D1F}" type="slidenum">
              <a:rPr lang="en-US" smtClean="0"/>
              <a:t>6</a:t>
            </a:fld>
            <a:endParaRPr lang="en-US"/>
          </a:p>
        </p:txBody>
      </p:sp>
    </p:spTree>
    <p:extLst>
      <p:ext uri="{BB962C8B-B14F-4D97-AF65-F5344CB8AC3E}">
        <p14:creationId xmlns:p14="http://schemas.microsoft.com/office/powerpoint/2010/main" val="2297857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came alive, the changes that other people can see?</a:t>
            </a:r>
          </a:p>
          <a:p>
            <a:endParaRPr lang="en-US" dirty="0"/>
          </a:p>
        </p:txBody>
      </p:sp>
      <p:sp>
        <p:nvSpPr>
          <p:cNvPr id="4" name="Slide Number Placeholder 3"/>
          <p:cNvSpPr>
            <a:spLocks noGrp="1"/>
          </p:cNvSpPr>
          <p:nvPr>
            <p:ph type="sldNum" sz="quarter" idx="5"/>
          </p:nvPr>
        </p:nvSpPr>
        <p:spPr/>
        <p:txBody>
          <a:bodyPr/>
          <a:lstStyle/>
          <a:p>
            <a:fld id="{96E99869-697A-4C15-953F-F0DDF60A1D1F}" type="slidenum">
              <a:rPr lang="en-US" smtClean="0"/>
              <a:t>7</a:t>
            </a:fld>
            <a:endParaRPr lang="en-US"/>
          </a:p>
        </p:txBody>
      </p:sp>
    </p:spTree>
    <p:extLst>
      <p:ext uri="{BB962C8B-B14F-4D97-AF65-F5344CB8AC3E}">
        <p14:creationId xmlns:p14="http://schemas.microsoft.com/office/powerpoint/2010/main" val="2619198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E99869-697A-4C15-953F-F0DDF60A1D1F}" type="slidenum">
              <a:rPr lang="en-US" smtClean="0"/>
              <a:t>8</a:t>
            </a:fld>
            <a:endParaRPr lang="en-US"/>
          </a:p>
        </p:txBody>
      </p:sp>
    </p:spTree>
    <p:extLst>
      <p:ext uri="{BB962C8B-B14F-4D97-AF65-F5344CB8AC3E}">
        <p14:creationId xmlns:p14="http://schemas.microsoft.com/office/powerpoint/2010/main" val="1894521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6E99869-697A-4C15-953F-F0DDF60A1D1F}" type="slidenum">
              <a:rPr lang="en-US" smtClean="0"/>
              <a:t>9</a:t>
            </a:fld>
            <a:endParaRPr lang="en-US"/>
          </a:p>
        </p:txBody>
      </p:sp>
    </p:spTree>
    <p:extLst>
      <p:ext uri="{BB962C8B-B14F-4D97-AF65-F5344CB8AC3E}">
        <p14:creationId xmlns:p14="http://schemas.microsoft.com/office/powerpoint/2010/main" val="2955066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AD08D-F764-4D52-A854-96E5B402D7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5BFC59-E8E2-4456-8262-A332B0F793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5DBE09-496D-4643-9506-2AB32BFB5441}"/>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93F03E25-1E25-457E-8C1A-4A9374BDC4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CDC287-BB46-48A7-953D-9F2A3D5D5CE7}"/>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88651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6B93D-B63D-4E3A-80CF-B587F5BC0F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A78C13-048B-458B-B722-053FA6ED0B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9404B-D860-45DA-8BC6-F7A35806E47E}"/>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1F63E3C5-8C64-4C63-A9DF-67043C42C4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9BA038-27AF-4291-AF0A-9A273D20297D}"/>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46830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04BBA4-47AB-4EC3-8450-E412D89AD0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F1EB2C-8D0E-49FB-ADB3-5BF4FCEBA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418A0-00F9-4258-982A-FB38A2B1D889}"/>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D02AFCC5-6A93-4E69-A3E7-25832CCE9A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FB8E36-3396-4CB1-BC25-344BF012FEEE}"/>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342984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1536A-E6B9-40D8-8754-32219E64E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4E3375-197B-4B9C-89CD-E2CF7246C8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8D628-F3AF-49B2-B292-40E1D267481D}"/>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AA80980E-FD43-413A-B2C4-ECCE0F669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F5E00-8DCC-4C4B-8F2E-9B19F7CA8350}"/>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87417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5A56-01B9-436D-ABFD-C4B883B80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CC8850-D9D0-4C93-900C-6808D2EE8C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2E4AD7-C93A-4AB5-B7FD-71D151AB1274}"/>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AD57B84A-DE08-4270-A86F-72EC66A6E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E6057-3015-48C1-A362-7E35A385C9D9}"/>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39166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A831B-EEB0-4B62-9866-9008E5396D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D6668B-5787-482F-BAD5-C7F6D8FAB4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7F1DE8-939A-4FE5-95D0-2E432CD72F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BAB37C-D1F3-499C-B4FB-889505E56710}"/>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6" name="Footer Placeholder 5">
            <a:extLst>
              <a:ext uri="{FF2B5EF4-FFF2-40B4-BE49-F238E27FC236}">
                <a16:creationId xmlns:a16="http://schemas.microsoft.com/office/drawing/2014/main" id="{E1F812B2-6DC4-4C0B-832B-D1081F2B0F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90FDAC-04C9-462D-B46D-64F756E8374A}"/>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1790311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FCE5E-F28A-4F65-98FB-C9B009CFF5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17F428-3109-4221-BC43-4237096BDF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95C101-98A9-494E-9B44-2AA965360C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192F6C-23C3-4F96-9016-EF992742E0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38A834-670E-4082-9855-B43734A752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6C6B03-8097-4C68-8E87-938E62BE9351}"/>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8" name="Footer Placeholder 7">
            <a:extLst>
              <a:ext uri="{FF2B5EF4-FFF2-40B4-BE49-F238E27FC236}">
                <a16:creationId xmlns:a16="http://schemas.microsoft.com/office/drawing/2014/main" id="{38C89FC5-AC91-40CA-814B-0975E3868B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EF7FA6-7D53-4C4F-917C-210339E25C37}"/>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1263680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45CDE-3172-4FD4-9883-EB8B3AE958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DF747D-6CD1-41DE-BE0D-1C4641CB2511}"/>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4" name="Footer Placeholder 3">
            <a:extLst>
              <a:ext uri="{FF2B5EF4-FFF2-40B4-BE49-F238E27FC236}">
                <a16:creationId xmlns:a16="http://schemas.microsoft.com/office/drawing/2014/main" id="{D1E577F9-72A0-4105-A0AB-546FBBC395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E1D276-B7AA-4999-A4A5-8A291AD08A97}"/>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3473496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360A87-5E86-48CA-A72E-DD8D59A80E62}"/>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3" name="Footer Placeholder 2">
            <a:extLst>
              <a:ext uri="{FF2B5EF4-FFF2-40B4-BE49-F238E27FC236}">
                <a16:creationId xmlns:a16="http://schemas.microsoft.com/office/drawing/2014/main" id="{01DC35C6-CC69-4FCD-8B35-52FB39DFB2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718270-6F2D-4B85-A504-BF5506AB3002}"/>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336968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ECCB6-2E16-41CF-9B92-AA3EB242C4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8D6B8C-0475-4363-A8F4-237F5E8599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1E3AB2-3890-475D-A3DD-F9D8581073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0581C1-61F3-4205-AC3A-26CCB9279387}"/>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6" name="Footer Placeholder 5">
            <a:extLst>
              <a:ext uri="{FF2B5EF4-FFF2-40B4-BE49-F238E27FC236}">
                <a16:creationId xmlns:a16="http://schemas.microsoft.com/office/drawing/2014/main" id="{508E38B5-3492-4882-B102-4E0757A478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D202D-990A-46D8-81B3-5A0B34344680}"/>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169119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9C6A0-61B8-4991-88E0-17BDF701EC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AA3E04-AF24-4D84-8AE3-E98415E5C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AE1FCC-3F2D-4FF9-BE05-65A8DCF01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AC533B-959F-48E9-B439-69AFA239812E}"/>
              </a:ext>
            </a:extLst>
          </p:cNvPr>
          <p:cNvSpPr>
            <a:spLocks noGrp="1"/>
          </p:cNvSpPr>
          <p:nvPr>
            <p:ph type="dt" sz="half" idx="10"/>
          </p:nvPr>
        </p:nvSpPr>
        <p:spPr/>
        <p:txBody>
          <a:bodyPr/>
          <a:lstStyle/>
          <a:p>
            <a:fld id="{3383ADC8-538C-460F-919B-33B0E89A7EE3}" type="datetimeFigureOut">
              <a:rPr lang="en-US" smtClean="0"/>
              <a:t>12/7/2019</a:t>
            </a:fld>
            <a:endParaRPr lang="en-US"/>
          </a:p>
        </p:txBody>
      </p:sp>
      <p:sp>
        <p:nvSpPr>
          <p:cNvPr id="6" name="Footer Placeholder 5">
            <a:extLst>
              <a:ext uri="{FF2B5EF4-FFF2-40B4-BE49-F238E27FC236}">
                <a16:creationId xmlns:a16="http://schemas.microsoft.com/office/drawing/2014/main" id="{E0D8E720-ADD3-4E98-82FE-7503FB9066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9181B-A286-4753-ACFA-669EFCFD5C56}"/>
              </a:ext>
            </a:extLst>
          </p:cNvPr>
          <p:cNvSpPr>
            <a:spLocks noGrp="1"/>
          </p:cNvSpPr>
          <p:nvPr>
            <p:ph type="sldNum" sz="quarter" idx="12"/>
          </p:nvPr>
        </p:nvSpPr>
        <p:spPr/>
        <p:txBody>
          <a:bodyPr/>
          <a:lstStyle/>
          <a:p>
            <a:fld id="{7CAEB17A-1F83-4CA8-AE13-7698E454898B}" type="slidenum">
              <a:rPr lang="en-US" smtClean="0"/>
              <a:t>‹#›</a:t>
            </a:fld>
            <a:endParaRPr lang="en-US"/>
          </a:p>
        </p:txBody>
      </p:sp>
    </p:spTree>
    <p:extLst>
      <p:ext uri="{BB962C8B-B14F-4D97-AF65-F5344CB8AC3E}">
        <p14:creationId xmlns:p14="http://schemas.microsoft.com/office/powerpoint/2010/main" val="165253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D3E97B-ADB1-4632-94C6-FE329F2B5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4AA9E4-9839-46A5-A5C4-33FA679806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65A61-651B-48DE-9025-486A80DE82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3ADC8-538C-460F-919B-33B0E89A7EE3}" type="datetimeFigureOut">
              <a:rPr lang="en-US" smtClean="0"/>
              <a:t>12/7/2019</a:t>
            </a:fld>
            <a:endParaRPr lang="en-US"/>
          </a:p>
        </p:txBody>
      </p:sp>
      <p:sp>
        <p:nvSpPr>
          <p:cNvPr id="5" name="Footer Placeholder 4">
            <a:extLst>
              <a:ext uri="{FF2B5EF4-FFF2-40B4-BE49-F238E27FC236}">
                <a16:creationId xmlns:a16="http://schemas.microsoft.com/office/drawing/2014/main" id="{829E27F0-00F4-4804-BAFC-1F4E77CA01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32E68A-20FC-4D1E-A82B-9511CBCADB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EB17A-1F83-4CA8-AE13-7698E454898B}" type="slidenum">
              <a:rPr lang="en-US" smtClean="0"/>
              <a:t>‹#›</a:t>
            </a:fld>
            <a:endParaRPr lang="en-US"/>
          </a:p>
        </p:txBody>
      </p:sp>
    </p:spTree>
    <p:extLst>
      <p:ext uri="{BB962C8B-B14F-4D97-AF65-F5344CB8AC3E}">
        <p14:creationId xmlns:p14="http://schemas.microsoft.com/office/powerpoint/2010/main" val="2446542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2%20Corinthians+5&amp;version=NIV#fen-NIV-28895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john+3%3A5-8&amp;version=NIV#fen-NIV-26127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biblegateway.com/passage/?search=john+3%3A5-8&amp;version=NIV#fen-NIV-26129c" TargetMode="External"/><Relationship Id="rId4" Type="http://schemas.openxmlformats.org/officeDocument/2006/relationships/hyperlink" Target="https://www.biblegateway.com/passage/?search=john+3%3A5-8&amp;version=NIV#fen-NIV-26128b"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1+peter+1%3A23-25&amp;version=NIV#fen-NIV-30400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843A-073C-4D99-A182-FF80457B1724}"/>
              </a:ext>
            </a:extLst>
          </p:cNvPr>
          <p:cNvSpPr>
            <a:spLocks noGrp="1"/>
          </p:cNvSpPr>
          <p:nvPr>
            <p:ph type="title"/>
          </p:nvPr>
        </p:nvSpPr>
        <p:spPr/>
        <p:txBody>
          <a:bodyPr/>
          <a:lstStyle/>
          <a:p>
            <a:r>
              <a:rPr lang="zh-CN" altLang="en-US" b="1" dirty="0"/>
              <a:t>                             什么是重生</a:t>
            </a:r>
            <a:r>
              <a:rPr lang="en-US" altLang="zh-CN" b="1" dirty="0"/>
              <a:t>?</a:t>
            </a:r>
            <a:endParaRPr lang="en-US" dirty="0"/>
          </a:p>
        </p:txBody>
      </p:sp>
      <p:sp>
        <p:nvSpPr>
          <p:cNvPr id="3" name="Content Placeholder 2">
            <a:extLst>
              <a:ext uri="{FF2B5EF4-FFF2-40B4-BE49-F238E27FC236}">
                <a16:creationId xmlns:a16="http://schemas.microsoft.com/office/drawing/2014/main" id="{F993BA31-1EE6-47A6-8CE6-B9BAA8B1E8F1}"/>
              </a:ext>
            </a:extLst>
          </p:cNvPr>
          <p:cNvSpPr>
            <a:spLocks noGrp="1"/>
          </p:cNvSpPr>
          <p:nvPr>
            <p:ph idx="1"/>
          </p:nvPr>
        </p:nvSpPr>
        <p:spPr/>
        <p:txBody>
          <a:bodyPr>
            <a:normAutofit/>
          </a:bodyPr>
          <a:lstStyle/>
          <a:p>
            <a:pPr marL="0" indent="0">
              <a:buNone/>
            </a:pPr>
            <a:r>
              <a:rPr lang="en-US" sz="4800" b="1" dirty="0"/>
              <a:t>          </a:t>
            </a:r>
            <a:r>
              <a:rPr lang="en-US" sz="6000" b="1" dirty="0"/>
              <a:t>What is Born of Spirit?</a:t>
            </a:r>
          </a:p>
          <a:p>
            <a:pPr marL="0" indent="0">
              <a:buNone/>
            </a:pPr>
            <a:endParaRPr lang="en-US" sz="6000" b="1" dirty="0"/>
          </a:p>
          <a:p>
            <a:pPr marL="0" indent="0">
              <a:buNone/>
            </a:pPr>
            <a:r>
              <a:rPr lang="en-US" sz="4800" b="1" dirty="0"/>
              <a:t>                    SACC Sunday School</a:t>
            </a:r>
          </a:p>
          <a:p>
            <a:pPr marL="0" indent="0">
              <a:buNone/>
            </a:pPr>
            <a:endParaRPr lang="en-US" sz="4800" b="1" dirty="0"/>
          </a:p>
          <a:p>
            <a:pPr marL="0" indent="0">
              <a:buNone/>
            </a:pPr>
            <a:r>
              <a:rPr lang="en-US" sz="4800" b="1" dirty="0"/>
              <a:t>                         12/08/2019</a:t>
            </a:r>
            <a:endParaRPr lang="en-US" sz="4800" dirty="0"/>
          </a:p>
        </p:txBody>
      </p:sp>
    </p:spTree>
    <p:extLst>
      <p:ext uri="{BB962C8B-B14F-4D97-AF65-F5344CB8AC3E}">
        <p14:creationId xmlns:p14="http://schemas.microsoft.com/office/powerpoint/2010/main" val="343125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2262B-C759-4EE9-97BB-A8169D5E385C}"/>
              </a:ext>
            </a:extLst>
          </p:cNvPr>
          <p:cNvSpPr>
            <a:spLocks noGrp="1"/>
          </p:cNvSpPr>
          <p:nvPr>
            <p:ph type="title"/>
          </p:nvPr>
        </p:nvSpPr>
        <p:spPr/>
        <p:txBody>
          <a:bodyPr/>
          <a:lstStyle/>
          <a:p>
            <a:r>
              <a:rPr lang="en-US" b="1" dirty="0"/>
              <a:t>Born again, Saving faith, Effective Calling; </a:t>
            </a:r>
            <a:endParaRPr lang="en-US" dirty="0"/>
          </a:p>
        </p:txBody>
      </p:sp>
      <p:sp>
        <p:nvSpPr>
          <p:cNvPr id="3" name="Content Placeholder 2">
            <a:extLst>
              <a:ext uri="{FF2B5EF4-FFF2-40B4-BE49-F238E27FC236}">
                <a16:creationId xmlns:a16="http://schemas.microsoft.com/office/drawing/2014/main" id="{B86AF90A-910A-44C0-8121-5ABBCEA45E7A}"/>
              </a:ext>
            </a:extLst>
          </p:cNvPr>
          <p:cNvSpPr>
            <a:spLocks noGrp="1"/>
          </p:cNvSpPr>
          <p:nvPr>
            <p:ph idx="1"/>
          </p:nvPr>
        </p:nvSpPr>
        <p:spPr/>
        <p:txBody>
          <a:bodyPr>
            <a:normAutofit/>
          </a:bodyPr>
          <a:lstStyle/>
          <a:p>
            <a:r>
              <a:rPr lang="zh-CN" altLang="en-US" dirty="0"/>
              <a:t>约</a:t>
            </a:r>
            <a:r>
              <a:rPr lang="en-US" dirty="0"/>
              <a:t>6:44 </a:t>
            </a:r>
            <a:r>
              <a:rPr lang="zh-CN" altLang="en-US" dirty="0"/>
              <a:t>若不是差我来的父吸引人，就没有能到我这里来的。到我这里来的，在末日我要叫他复活。</a:t>
            </a:r>
            <a:endParaRPr lang="en-US" dirty="0"/>
          </a:p>
          <a:p>
            <a:r>
              <a:rPr lang="en-US" dirty="0"/>
              <a:t>John 6:44 </a:t>
            </a:r>
            <a:r>
              <a:rPr lang="en-US" b="1" baseline="30000" dirty="0"/>
              <a:t> </a:t>
            </a:r>
            <a:r>
              <a:rPr lang="en-US" dirty="0"/>
              <a:t>“No one can come to me unless the Father who sent me draws them, and I will raise them up at the last day.</a:t>
            </a:r>
          </a:p>
          <a:p>
            <a:r>
              <a:rPr lang="zh-CN" altLang="en-US" dirty="0"/>
              <a:t>约</a:t>
            </a:r>
            <a:r>
              <a:rPr lang="en-US" dirty="0"/>
              <a:t>6:</a:t>
            </a:r>
            <a:r>
              <a:rPr lang="en-US" altLang="zh-CN" dirty="0"/>
              <a:t>65 </a:t>
            </a:r>
            <a:r>
              <a:rPr lang="zh-CN" altLang="en-US" dirty="0"/>
              <a:t>耶稣又说，所以我对你们说过，若不是蒙我父的恩赐，没有人能到我这里来。</a:t>
            </a:r>
            <a:endParaRPr lang="en-US" b="1" dirty="0"/>
          </a:p>
          <a:p>
            <a:r>
              <a:rPr lang="en-US" b="1" dirty="0"/>
              <a:t>John 6:65 </a:t>
            </a:r>
            <a:r>
              <a:rPr lang="en-US" dirty="0"/>
              <a:t>He went on to say, “This is why I told you that </a:t>
            </a:r>
            <a:r>
              <a:rPr lang="en-US" b="1" dirty="0">
                <a:solidFill>
                  <a:srgbClr val="C00000"/>
                </a:solidFill>
              </a:rPr>
              <a:t>no one can come to me</a:t>
            </a:r>
            <a:r>
              <a:rPr lang="en-US" dirty="0"/>
              <a:t> unless the Father has enabled them.”</a:t>
            </a:r>
          </a:p>
          <a:p>
            <a:endParaRPr lang="en-US" dirty="0"/>
          </a:p>
          <a:p>
            <a:endParaRPr lang="en-US" dirty="0"/>
          </a:p>
        </p:txBody>
      </p:sp>
    </p:spTree>
    <p:extLst>
      <p:ext uri="{BB962C8B-B14F-4D97-AF65-F5344CB8AC3E}">
        <p14:creationId xmlns:p14="http://schemas.microsoft.com/office/powerpoint/2010/main" val="1175525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2262B-C759-4EE9-97BB-A8169D5E385C}"/>
              </a:ext>
            </a:extLst>
          </p:cNvPr>
          <p:cNvSpPr>
            <a:spLocks noGrp="1"/>
          </p:cNvSpPr>
          <p:nvPr>
            <p:ph type="title"/>
          </p:nvPr>
        </p:nvSpPr>
        <p:spPr/>
        <p:txBody>
          <a:bodyPr/>
          <a:lstStyle/>
          <a:p>
            <a:r>
              <a:rPr lang="en-US" b="1" dirty="0"/>
              <a:t>Born again, Saving faith, Effective Calling; </a:t>
            </a:r>
            <a:endParaRPr lang="en-US" dirty="0"/>
          </a:p>
        </p:txBody>
      </p:sp>
      <p:sp>
        <p:nvSpPr>
          <p:cNvPr id="3" name="Content Placeholder 2">
            <a:extLst>
              <a:ext uri="{FF2B5EF4-FFF2-40B4-BE49-F238E27FC236}">
                <a16:creationId xmlns:a16="http://schemas.microsoft.com/office/drawing/2014/main" id="{B86AF90A-910A-44C0-8121-5ABBCEA45E7A}"/>
              </a:ext>
            </a:extLst>
          </p:cNvPr>
          <p:cNvSpPr>
            <a:spLocks noGrp="1"/>
          </p:cNvSpPr>
          <p:nvPr>
            <p:ph idx="1"/>
          </p:nvPr>
        </p:nvSpPr>
        <p:spPr/>
        <p:txBody>
          <a:bodyPr>
            <a:normAutofit/>
          </a:bodyPr>
          <a:lstStyle/>
          <a:p>
            <a:r>
              <a:rPr lang="zh-CN" altLang="en-US" dirty="0"/>
              <a:t>林前</a:t>
            </a:r>
            <a:r>
              <a:rPr lang="en-US" dirty="0"/>
              <a:t>2:14 </a:t>
            </a:r>
            <a:r>
              <a:rPr lang="en-US" altLang="zh-CN" dirty="0"/>
              <a:t>14 </a:t>
            </a:r>
            <a:r>
              <a:rPr lang="zh-CN" altLang="en-US" dirty="0"/>
              <a:t>然而属血气的人不领会神圣灵的事，反倒以为愚拙。并且不能知道，因为这些事惟有属灵的人才能看透。</a:t>
            </a:r>
            <a:endParaRPr lang="en-US" dirty="0"/>
          </a:p>
          <a:p>
            <a:r>
              <a:rPr lang="en-US" dirty="0"/>
              <a:t>1 Corinthians 2:14 The person without the Spirit does not accept the things that come from the Spirit of God but considers them foolishness, and cannot understand them because they are discerned only through the Spirit.</a:t>
            </a:r>
          </a:p>
          <a:p>
            <a:r>
              <a:rPr lang="zh-CN" altLang="en-US" dirty="0"/>
              <a:t>罗</a:t>
            </a:r>
            <a:r>
              <a:rPr lang="en-US" dirty="0"/>
              <a:t>3:11 </a:t>
            </a:r>
            <a:r>
              <a:rPr lang="en-US" altLang="zh-CN" dirty="0"/>
              <a:t>11 </a:t>
            </a:r>
            <a:r>
              <a:rPr lang="zh-CN" altLang="en-US" dirty="0"/>
              <a:t>没有明白的，没有寻求神的。</a:t>
            </a:r>
            <a:endParaRPr lang="en-US" dirty="0"/>
          </a:p>
          <a:p>
            <a:r>
              <a:rPr lang="en-US" dirty="0"/>
              <a:t>Romans 3:11  there is no one who understands; there is no one who seeks God.</a:t>
            </a:r>
          </a:p>
          <a:p>
            <a:endParaRPr lang="en-US" dirty="0"/>
          </a:p>
          <a:p>
            <a:endParaRPr lang="en-US" dirty="0"/>
          </a:p>
          <a:p>
            <a:endParaRPr lang="en-US" dirty="0"/>
          </a:p>
        </p:txBody>
      </p:sp>
    </p:spTree>
    <p:extLst>
      <p:ext uri="{BB962C8B-B14F-4D97-AF65-F5344CB8AC3E}">
        <p14:creationId xmlns:p14="http://schemas.microsoft.com/office/powerpoint/2010/main" val="1207174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14B80-9618-4632-A916-201CAEE33CAD}"/>
              </a:ext>
            </a:extLst>
          </p:cNvPr>
          <p:cNvSpPr>
            <a:spLocks noGrp="1"/>
          </p:cNvSpPr>
          <p:nvPr>
            <p:ph type="title"/>
          </p:nvPr>
        </p:nvSpPr>
        <p:spPr/>
        <p:txBody>
          <a:bodyPr/>
          <a:lstStyle/>
          <a:p>
            <a:r>
              <a:rPr lang="zh-CN" altLang="en-US" dirty="0"/>
              <a:t>重生所结的果子</a:t>
            </a:r>
            <a:endParaRPr lang="en-US" dirty="0"/>
          </a:p>
        </p:txBody>
      </p:sp>
      <p:sp>
        <p:nvSpPr>
          <p:cNvPr id="3" name="Content Placeholder 2">
            <a:extLst>
              <a:ext uri="{FF2B5EF4-FFF2-40B4-BE49-F238E27FC236}">
                <a16:creationId xmlns:a16="http://schemas.microsoft.com/office/drawing/2014/main" id="{08D655EA-570B-4289-B2A2-721D25548B1D}"/>
              </a:ext>
            </a:extLst>
          </p:cNvPr>
          <p:cNvSpPr>
            <a:spLocks noGrp="1"/>
          </p:cNvSpPr>
          <p:nvPr>
            <p:ph idx="1"/>
          </p:nvPr>
        </p:nvSpPr>
        <p:spPr/>
        <p:txBody>
          <a:bodyPr/>
          <a:lstStyle/>
          <a:p>
            <a:r>
              <a:rPr lang="zh-CN" altLang="en-US" dirty="0"/>
              <a:t>林后书</a:t>
            </a:r>
            <a:r>
              <a:rPr lang="en-US" b="1" dirty="0"/>
              <a:t>5 </a:t>
            </a:r>
            <a:r>
              <a:rPr lang="en-US" b="1" baseline="30000" dirty="0"/>
              <a:t>17  </a:t>
            </a:r>
            <a:r>
              <a:rPr lang="zh-CN" altLang="en-US" dirty="0"/>
              <a:t>若有人在基督里，他就是新造的人。旧事已过，都变成新的了。</a:t>
            </a:r>
          </a:p>
          <a:p>
            <a:endParaRPr lang="en-US" b="1" dirty="0"/>
          </a:p>
          <a:p>
            <a:r>
              <a:rPr lang="en-US" b="1" dirty="0"/>
              <a:t>2 Corinthians 5 </a:t>
            </a:r>
            <a:r>
              <a:rPr lang="en-US" b="1" baseline="30000" dirty="0"/>
              <a:t>17 </a:t>
            </a:r>
            <a:r>
              <a:rPr lang="en-US" dirty="0"/>
              <a:t>Therefore, if anyone is in Christ, the new creation has come:</a:t>
            </a:r>
            <a:r>
              <a:rPr lang="en-US" baseline="30000" dirty="0"/>
              <a:t>[</a:t>
            </a:r>
            <a:r>
              <a:rPr lang="en-US" baseline="30000" dirty="0">
                <a:hlinkClick r:id="rId2" tooltip="See footnote a"/>
              </a:rPr>
              <a:t>a</a:t>
            </a:r>
            <a:r>
              <a:rPr lang="en-US" baseline="30000" dirty="0"/>
              <a:t>]</a:t>
            </a:r>
            <a:r>
              <a:rPr lang="en-US" dirty="0"/>
              <a:t> The old has gone, the new is here!</a:t>
            </a:r>
          </a:p>
        </p:txBody>
      </p:sp>
    </p:spTree>
    <p:extLst>
      <p:ext uri="{BB962C8B-B14F-4D97-AF65-F5344CB8AC3E}">
        <p14:creationId xmlns:p14="http://schemas.microsoft.com/office/powerpoint/2010/main" val="3618365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505A5-87FB-456B-93A8-E2A2856945ED}"/>
              </a:ext>
            </a:extLst>
          </p:cNvPr>
          <p:cNvSpPr>
            <a:spLocks noGrp="1"/>
          </p:cNvSpPr>
          <p:nvPr>
            <p:ph type="title"/>
          </p:nvPr>
        </p:nvSpPr>
        <p:spPr/>
        <p:txBody>
          <a:bodyPr/>
          <a:lstStyle/>
          <a:p>
            <a:r>
              <a:rPr lang="zh-CN" altLang="en-US" dirty="0"/>
              <a:t>重生所结的果子</a:t>
            </a:r>
            <a:endParaRPr lang="en-US" dirty="0"/>
          </a:p>
        </p:txBody>
      </p:sp>
      <p:sp>
        <p:nvSpPr>
          <p:cNvPr id="3" name="Content Placeholder 2">
            <a:extLst>
              <a:ext uri="{FF2B5EF4-FFF2-40B4-BE49-F238E27FC236}">
                <a16:creationId xmlns:a16="http://schemas.microsoft.com/office/drawing/2014/main" id="{8B1554E2-E570-4BA0-82C5-079AD294FB8D}"/>
              </a:ext>
            </a:extLst>
          </p:cNvPr>
          <p:cNvSpPr>
            <a:spLocks noGrp="1"/>
          </p:cNvSpPr>
          <p:nvPr>
            <p:ph idx="1"/>
          </p:nvPr>
        </p:nvSpPr>
        <p:spPr/>
        <p:txBody>
          <a:bodyPr/>
          <a:lstStyle/>
          <a:p>
            <a:r>
              <a:rPr lang="zh-CN" altLang="en-US" dirty="0"/>
              <a:t>使徒行传 </a:t>
            </a:r>
            <a:r>
              <a:rPr lang="en-US" altLang="zh-CN" dirty="0"/>
              <a:t>16:14</a:t>
            </a:r>
            <a:r>
              <a:rPr lang="zh-CN" altLang="en-US" dirty="0"/>
              <a:t>有一个卖紫色布疋的妇人，名叫吕底亚，是推雅推喇城的人，素来敬拜神。她听见了，主就</a:t>
            </a:r>
            <a:r>
              <a:rPr lang="zh-CN" altLang="en-US" b="1" dirty="0">
                <a:solidFill>
                  <a:srgbClr val="C00000"/>
                </a:solidFill>
              </a:rPr>
              <a:t>开导</a:t>
            </a:r>
            <a:r>
              <a:rPr lang="zh-CN" altLang="en-US" dirty="0"/>
              <a:t>她的</a:t>
            </a:r>
            <a:r>
              <a:rPr lang="zh-CN" altLang="en-US" b="1" dirty="0"/>
              <a:t>心</a:t>
            </a:r>
            <a:r>
              <a:rPr lang="zh-CN" altLang="en-US" dirty="0"/>
              <a:t>，叫她留心听保罗所讲的话。</a:t>
            </a:r>
            <a:endParaRPr lang="en-US" altLang="zh-CN" dirty="0"/>
          </a:p>
          <a:p>
            <a:r>
              <a:rPr lang="en-US" dirty="0"/>
              <a:t>Acts 16:14 One of those listening was a woman from the city of Thyatira named Lydia, a dealer in purple cloth. She was a worshiper of God. The Lord opened her heart to respond to Paul’s message.</a:t>
            </a:r>
            <a:endParaRPr lang="en-US" altLang="zh-CN" dirty="0"/>
          </a:p>
          <a:p>
            <a:r>
              <a:rPr lang="zh-CN" altLang="en-US" dirty="0"/>
              <a:t>约一</a:t>
            </a:r>
            <a:r>
              <a:rPr lang="en-US" altLang="zh-CN" dirty="0"/>
              <a:t> 5:1 </a:t>
            </a:r>
            <a:r>
              <a:rPr lang="zh-CN" altLang="en-US" dirty="0"/>
              <a:t>凡信耶稣是基督的，都是从神而生。凡爱生他之神的，也必爱从神生的</a:t>
            </a:r>
            <a:r>
              <a:rPr lang="en-US" altLang="zh-CN" dirty="0"/>
              <a:t>.</a:t>
            </a:r>
          </a:p>
          <a:p>
            <a:r>
              <a:rPr lang="en-US" dirty="0"/>
              <a:t>1 John 5:1 Everyone who believes that Jesus is the Christ is born of God, and everyone who loves the father loves his child as well.</a:t>
            </a:r>
            <a:endParaRPr lang="en-US" altLang="zh-CN" dirty="0"/>
          </a:p>
          <a:p>
            <a:endParaRPr lang="zh-CN" altLang="en-US" dirty="0"/>
          </a:p>
          <a:p>
            <a:endParaRPr lang="en-US" dirty="0"/>
          </a:p>
        </p:txBody>
      </p:sp>
    </p:spTree>
    <p:extLst>
      <p:ext uri="{BB962C8B-B14F-4D97-AF65-F5344CB8AC3E}">
        <p14:creationId xmlns:p14="http://schemas.microsoft.com/office/powerpoint/2010/main" val="617514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76A3-000D-4FB8-A965-5920BB0247D1}"/>
              </a:ext>
            </a:extLst>
          </p:cNvPr>
          <p:cNvSpPr>
            <a:spLocks noGrp="1"/>
          </p:cNvSpPr>
          <p:nvPr>
            <p:ph type="title"/>
          </p:nvPr>
        </p:nvSpPr>
        <p:spPr/>
        <p:txBody>
          <a:bodyPr/>
          <a:lstStyle/>
          <a:p>
            <a:r>
              <a:rPr lang="zh-CN" altLang="en-US" dirty="0"/>
              <a:t>重生所结的果子</a:t>
            </a:r>
            <a:endParaRPr lang="en-US" dirty="0"/>
          </a:p>
        </p:txBody>
      </p:sp>
      <p:sp>
        <p:nvSpPr>
          <p:cNvPr id="3" name="Content Placeholder 2">
            <a:extLst>
              <a:ext uri="{FF2B5EF4-FFF2-40B4-BE49-F238E27FC236}">
                <a16:creationId xmlns:a16="http://schemas.microsoft.com/office/drawing/2014/main" id="{9B11A601-0B8F-4D96-ACCE-1D04EDC2ED40}"/>
              </a:ext>
            </a:extLst>
          </p:cNvPr>
          <p:cNvSpPr>
            <a:spLocks noGrp="1"/>
          </p:cNvSpPr>
          <p:nvPr>
            <p:ph idx="1"/>
          </p:nvPr>
        </p:nvSpPr>
        <p:spPr/>
        <p:txBody>
          <a:bodyPr>
            <a:normAutofit lnSpcReduction="10000"/>
          </a:bodyPr>
          <a:lstStyle/>
          <a:p>
            <a:r>
              <a:rPr lang="zh-CN" altLang="en-US" dirty="0"/>
              <a:t>约一 </a:t>
            </a:r>
            <a:r>
              <a:rPr lang="en-US" altLang="zh-CN" dirty="0"/>
              <a:t>4:7 </a:t>
            </a:r>
            <a:r>
              <a:rPr lang="zh-CN" altLang="en-US" dirty="0"/>
              <a:t>亲爱的弟兄阿，我们应当彼此相爱。因为爱是从神来的。凡有爱心的，都是由神而生，并且认识神。</a:t>
            </a:r>
            <a:endParaRPr lang="en-US" altLang="zh-CN" dirty="0"/>
          </a:p>
          <a:p>
            <a:r>
              <a:rPr lang="en-US" dirty="0"/>
              <a:t>1 John 4:7 Dear friends, let us love one another, for love comes from God. Everyone who loves has been born of God and knows God.</a:t>
            </a:r>
            <a:endParaRPr lang="en-US" altLang="zh-CN" dirty="0"/>
          </a:p>
          <a:p>
            <a:r>
              <a:rPr lang="zh-CN" altLang="en-US" dirty="0"/>
              <a:t>约一 </a:t>
            </a:r>
            <a:r>
              <a:rPr lang="en-US" altLang="zh-CN" dirty="0"/>
              <a:t>5:3-4 </a:t>
            </a:r>
            <a:r>
              <a:rPr lang="zh-CN" altLang="en-US" dirty="0"/>
              <a:t>我们遵守神的诫命，这就是爱他了。并且他的诫命不是难守的。 </a:t>
            </a:r>
            <a:r>
              <a:rPr lang="en-US" altLang="zh-CN" dirty="0"/>
              <a:t>4</a:t>
            </a:r>
            <a:r>
              <a:rPr lang="zh-CN" altLang="en-US" dirty="0"/>
              <a:t>因为凡从神生的，就胜过世界。使我们胜了世界的，就是我们的信心。</a:t>
            </a:r>
            <a:endParaRPr lang="en-US" altLang="zh-CN" dirty="0"/>
          </a:p>
          <a:p>
            <a:r>
              <a:rPr lang="en-US" dirty="0"/>
              <a:t>1 John 3:4</a:t>
            </a:r>
            <a:r>
              <a:rPr lang="en-US" b="1" baseline="30000" dirty="0"/>
              <a:t> </a:t>
            </a:r>
            <a:r>
              <a:rPr lang="en-US" dirty="0"/>
              <a:t>In fact, this is love for God: to keep his commands. And his commands are not burdensome, </a:t>
            </a:r>
            <a:r>
              <a:rPr lang="en-US" b="1" baseline="30000" dirty="0"/>
              <a:t>4 </a:t>
            </a:r>
            <a:r>
              <a:rPr lang="en-US" dirty="0"/>
              <a:t>for everyone born of God overcomes the world. This is the victory that has overcome the world, even our faith.</a:t>
            </a:r>
            <a:endParaRPr lang="zh-CN" altLang="en-US" dirty="0"/>
          </a:p>
          <a:p>
            <a:endParaRPr lang="zh-CN" altLang="en-US" dirty="0"/>
          </a:p>
          <a:p>
            <a:endParaRPr lang="zh-CN" altLang="en-US" dirty="0"/>
          </a:p>
          <a:p>
            <a:endParaRPr lang="en-US" dirty="0"/>
          </a:p>
        </p:txBody>
      </p:sp>
    </p:spTree>
    <p:extLst>
      <p:ext uri="{BB962C8B-B14F-4D97-AF65-F5344CB8AC3E}">
        <p14:creationId xmlns:p14="http://schemas.microsoft.com/office/powerpoint/2010/main" val="1362899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FD64D-A536-4663-B3C0-EBBF250D2CE8}"/>
              </a:ext>
            </a:extLst>
          </p:cNvPr>
          <p:cNvSpPr>
            <a:spLocks noGrp="1"/>
          </p:cNvSpPr>
          <p:nvPr>
            <p:ph type="title"/>
          </p:nvPr>
        </p:nvSpPr>
        <p:spPr/>
        <p:txBody>
          <a:bodyPr/>
          <a:lstStyle/>
          <a:p>
            <a:r>
              <a:rPr lang="zh-CN" altLang="en-US" dirty="0"/>
              <a:t>重生所结的果子</a:t>
            </a:r>
            <a:endParaRPr lang="en-US" dirty="0"/>
          </a:p>
        </p:txBody>
      </p:sp>
      <p:sp>
        <p:nvSpPr>
          <p:cNvPr id="3" name="Content Placeholder 2">
            <a:extLst>
              <a:ext uri="{FF2B5EF4-FFF2-40B4-BE49-F238E27FC236}">
                <a16:creationId xmlns:a16="http://schemas.microsoft.com/office/drawing/2014/main" id="{52D1C826-9927-4B65-8590-8F72A8B47D91}"/>
              </a:ext>
            </a:extLst>
          </p:cNvPr>
          <p:cNvSpPr>
            <a:spLocks noGrp="1"/>
          </p:cNvSpPr>
          <p:nvPr>
            <p:ph idx="1"/>
          </p:nvPr>
        </p:nvSpPr>
        <p:spPr>
          <a:xfrm>
            <a:off x="838200" y="1442906"/>
            <a:ext cx="10515600" cy="4734057"/>
          </a:xfrm>
        </p:spPr>
        <p:txBody>
          <a:bodyPr/>
          <a:lstStyle/>
          <a:p>
            <a:r>
              <a:rPr lang="zh-CN" altLang="en-US" dirty="0"/>
              <a:t>约一 </a:t>
            </a:r>
            <a:r>
              <a:rPr lang="en-US" altLang="zh-CN" dirty="0"/>
              <a:t>5:18 </a:t>
            </a:r>
            <a:r>
              <a:rPr lang="zh-CN" altLang="en-US" dirty="0"/>
              <a:t>我们知道凡从神生的必不犯罪。从神生的必保守自己，（有古卷作那从神生的必保护他），那恶者也就无法害他。</a:t>
            </a:r>
            <a:endParaRPr lang="en-US" altLang="zh-CN" dirty="0"/>
          </a:p>
          <a:p>
            <a:r>
              <a:rPr lang="en-US" dirty="0"/>
              <a:t>1 John 5:18 We know that anyone born of God does not continue to sin; the One who was born of God keeps them safe, and the evil one cannot harm them.</a:t>
            </a:r>
            <a:endParaRPr lang="en-US" altLang="zh-CN" dirty="0"/>
          </a:p>
          <a:p>
            <a:r>
              <a:rPr lang="zh-CN" altLang="en-US" dirty="0"/>
              <a:t>约一 </a:t>
            </a:r>
            <a:r>
              <a:rPr lang="en-US" altLang="zh-CN" dirty="0"/>
              <a:t>4:4  </a:t>
            </a:r>
            <a:r>
              <a:rPr lang="zh-CN" altLang="en-US" dirty="0"/>
              <a:t>小子们哪，你们是属神的，并且胜了他们。因为那在你们里面的，比那在世界上的更大。</a:t>
            </a:r>
            <a:endParaRPr lang="en-US" altLang="zh-CN" dirty="0"/>
          </a:p>
          <a:p>
            <a:r>
              <a:rPr lang="en-US" dirty="0"/>
              <a:t>1 John 4:4 You, dear children, are from God and have overcome them, because the one who is in you is greater than the one who is in the world.</a:t>
            </a:r>
            <a:endParaRPr lang="zh-CN" altLang="en-US" dirty="0"/>
          </a:p>
          <a:p>
            <a:endParaRPr lang="zh-CN" altLang="en-US" dirty="0"/>
          </a:p>
          <a:p>
            <a:endParaRPr lang="en-US" dirty="0"/>
          </a:p>
        </p:txBody>
      </p:sp>
    </p:spTree>
    <p:extLst>
      <p:ext uri="{BB962C8B-B14F-4D97-AF65-F5344CB8AC3E}">
        <p14:creationId xmlns:p14="http://schemas.microsoft.com/office/powerpoint/2010/main" val="3341262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7B081-E29D-488C-B181-C60B0805921B}"/>
              </a:ext>
            </a:extLst>
          </p:cNvPr>
          <p:cNvSpPr>
            <a:spLocks noGrp="1"/>
          </p:cNvSpPr>
          <p:nvPr>
            <p:ph type="title"/>
          </p:nvPr>
        </p:nvSpPr>
        <p:spPr/>
        <p:txBody>
          <a:bodyPr/>
          <a:lstStyle/>
          <a:p>
            <a:r>
              <a:rPr lang="zh-CN" altLang="en-US" dirty="0"/>
              <a:t>圣灵所结的果子</a:t>
            </a:r>
            <a:endParaRPr lang="en-US" dirty="0"/>
          </a:p>
        </p:txBody>
      </p:sp>
      <p:sp>
        <p:nvSpPr>
          <p:cNvPr id="3" name="Content Placeholder 2">
            <a:extLst>
              <a:ext uri="{FF2B5EF4-FFF2-40B4-BE49-F238E27FC236}">
                <a16:creationId xmlns:a16="http://schemas.microsoft.com/office/drawing/2014/main" id="{E0882FA1-5A09-4BD2-A110-47AE93631BF8}"/>
              </a:ext>
            </a:extLst>
          </p:cNvPr>
          <p:cNvSpPr>
            <a:spLocks noGrp="1"/>
          </p:cNvSpPr>
          <p:nvPr>
            <p:ph idx="1"/>
          </p:nvPr>
        </p:nvSpPr>
        <p:spPr/>
        <p:txBody>
          <a:bodyPr/>
          <a:lstStyle/>
          <a:p>
            <a:r>
              <a:rPr lang="zh-CN" altLang="en-US" sz="3200" dirty="0"/>
              <a:t>加拉太书 </a:t>
            </a:r>
            <a:r>
              <a:rPr lang="en-US" altLang="zh-CN" sz="3200" dirty="0"/>
              <a:t>5:22-23 </a:t>
            </a:r>
            <a:r>
              <a:rPr lang="zh-CN" altLang="en-US" sz="3200" dirty="0"/>
              <a:t>圣灵所结的果子，就是仁爱，喜乐，和平，忍耐，恩慈，良善，信实， </a:t>
            </a:r>
            <a:r>
              <a:rPr lang="en-US" altLang="zh-CN" sz="3200" dirty="0"/>
              <a:t>23</a:t>
            </a:r>
            <a:r>
              <a:rPr lang="zh-CN" altLang="en-US" sz="3200" dirty="0"/>
              <a:t>温柔，节制。这样的事，没有律法禁止</a:t>
            </a:r>
            <a:r>
              <a:rPr lang="en-US" altLang="zh-CN" sz="3200" dirty="0"/>
              <a:t>.</a:t>
            </a:r>
          </a:p>
          <a:p>
            <a:r>
              <a:rPr lang="en-US" sz="3200" dirty="0"/>
              <a:t>Galatians 5 </a:t>
            </a:r>
            <a:r>
              <a:rPr lang="en-US" sz="3200" b="1" baseline="30000" dirty="0"/>
              <a:t>22 </a:t>
            </a:r>
            <a:r>
              <a:rPr lang="en-US" sz="3200" dirty="0"/>
              <a:t>But the fruit of the Spirit is love, joy, peace, forbearance, kindness, goodness, faithfulness, </a:t>
            </a:r>
            <a:r>
              <a:rPr lang="en-US" sz="3200" b="1" baseline="30000" dirty="0"/>
              <a:t>23 </a:t>
            </a:r>
            <a:r>
              <a:rPr lang="en-US" sz="3200" dirty="0"/>
              <a:t>gentleness and self-control. Against such things there is no law.</a:t>
            </a:r>
            <a:endParaRPr lang="zh-CN" altLang="en-US" sz="3200" dirty="0"/>
          </a:p>
          <a:p>
            <a:endParaRPr lang="zh-CN" altLang="en-US" dirty="0"/>
          </a:p>
          <a:p>
            <a:endParaRPr lang="en-US" dirty="0"/>
          </a:p>
        </p:txBody>
      </p:sp>
    </p:spTree>
    <p:extLst>
      <p:ext uri="{BB962C8B-B14F-4D97-AF65-F5344CB8AC3E}">
        <p14:creationId xmlns:p14="http://schemas.microsoft.com/office/powerpoint/2010/main" val="2441409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82A8B-7EAB-4068-86EA-940721E990FF}"/>
              </a:ext>
            </a:extLst>
          </p:cNvPr>
          <p:cNvSpPr>
            <a:spLocks noGrp="1"/>
          </p:cNvSpPr>
          <p:nvPr>
            <p:ph type="title"/>
          </p:nvPr>
        </p:nvSpPr>
        <p:spPr/>
        <p:txBody>
          <a:bodyPr/>
          <a:lstStyle/>
          <a:p>
            <a:r>
              <a:rPr lang="zh-CN" altLang="en-US" b="1" dirty="0"/>
              <a:t>重生</a:t>
            </a:r>
            <a:endParaRPr lang="en-US" b="1" dirty="0"/>
          </a:p>
        </p:txBody>
      </p:sp>
      <p:sp>
        <p:nvSpPr>
          <p:cNvPr id="3" name="Content Placeholder 2">
            <a:extLst>
              <a:ext uri="{FF2B5EF4-FFF2-40B4-BE49-F238E27FC236}">
                <a16:creationId xmlns:a16="http://schemas.microsoft.com/office/drawing/2014/main" id="{7ACBA7FD-C7E4-4640-9682-C51AA6B8652B}"/>
              </a:ext>
            </a:extLst>
          </p:cNvPr>
          <p:cNvSpPr>
            <a:spLocks noGrp="1"/>
          </p:cNvSpPr>
          <p:nvPr>
            <p:ph idx="1"/>
          </p:nvPr>
        </p:nvSpPr>
        <p:spPr/>
        <p:txBody>
          <a:bodyPr>
            <a:normAutofit/>
          </a:bodyPr>
          <a:lstStyle/>
          <a:p>
            <a:r>
              <a:rPr lang="zh-CN" altLang="en-US" dirty="0"/>
              <a:t>约翰 </a:t>
            </a:r>
            <a:r>
              <a:rPr lang="en-US" sz="4000" dirty="0"/>
              <a:t>3:5-8 </a:t>
            </a:r>
            <a:r>
              <a:rPr lang="en-US" altLang="zh-CN" sz="4000" dirty="0"/>
              <a:t>5 </a:t>
            </a:r>
            <a:r>
              <a:rPr lang="zh-CN" altLang="en-US" sz="4000" dirty="0"/>
              <a:t>耶稣说，我实实在在地告诉你，人若不是从水和圣灵生的，就不能进神的国。 </a:t>
            </a:r>
            <a:r>
              <a:rPr lang="en-US" altLang="zh-CN" sz="4000" dirty="0"/>
              <a:t>6</a:t>
            </a:r>
            <a:r>
              <a:rPr lang="zh-CN" altLang="en-US" sz="4000" dirty="0"/>
              <a:t>从肉身生的，就是肉身。从灵生的，就是灵。</a:t>
            </a:r>
            <a:r>
              <a:rPr lang="en-US" altLang="zh-CN" sz="4000" dirty="0"/>
              <a:t>7</a:t>
            </a:r>
            <a:r>
              <a:rPr lang="zh-CN" altLang="en-US" sz="4000" dirty="0"/>
              <a:t>我说，你们必须重生，你不要以为希奇。 </a:t>
            </a:r>
            <a:r>
              <a:rPr lang="en-US" altLang="zh-CN" sz="4000" dirty="0"/>
              <a:t>8</a:t>
            </a:r>
            <a:r>
              <a:rPr lang="zh-CN" altLang="en-US" sz="4000" dirty="0"/>
              <a:t>风随着意思吹，你听见风的响声，却不晓得从哪里来，往哪里去。凡</a:t>
            </a:r>
            <a:r>
              <a:rPr lang="zh-CN" altLang="en-US" sz="4000" b="1" dirty="0">
                <a:solidFill>
                  <a:srgbClr val="FF0000"/>
                </a:solidFill>
              </a:rPr>
              <a:t>从圣灵生</a:t>
            </a:r>
            <a:r>
              <a:rPr lang="zh-CN" altLang="en-US" sz="4000" dirty="0"/>
              <a:t>的，也是如此。 </a:t>
            </a:r>
          </a:p>
          <a:p>
            <a:endParaRPr lang="en-US" dirty="0"/>
          </a:p>
        </p:txBody>
      </p:sp>
    </p:spTree>
    <p:extLst>
      <p:ext uri="{BB962C8B-B14F-4D97-AF65-F5344CB8AC3E}">
        <p14:creationId xmlns:p14="http://schemas.microsoft.com/office/powerpoint/2010/main" val="328495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6210-753F-4326-9ABD-70B7B2DA3F62}"/>
              </a:ext>
            </a:extLst>
          </p:cNvPr>
          <p:cNvSpPr>
            <a:spLocks noGrp="1"/>
          </p:cNvSpPr>
          <p:nvPr>
            <p:ph type="title"/>
          </p:nvPr>
        </p:nvSpPr>
        <p:spPr>
          <a:xfrm>
            <a:off x="838200" y="365126"/>
            <a:ext cx="10515600" cy="876446"/>
          </a:xfrm>
        </p:spPr>
        <p:txBody>
          <a:bodyPr/>
          <a:lstStyle/>
          <a:p>
            <a:r>
              <a:rPr lang="en-US" b="1" dirty="0"/>
              <a:t>Born of Spirit</a:t>
            </a:r>
          </a:p>
        </p:txBody>
      </p:sp>
      <p:sp>
        <p:nvSpPr>
          <p:cNvPr id="3" name="Content Placeholder 2">
            <a:extLst>
              <a:ext uri="{FF2B5EF4-FFF2-40B4-BE49-F238E27FC236}">
                <a16:creationId xmlns:a16="http://schemas.microsoft.com/office/drawing/2014/main" id="{3446A58B-2F6C-4775-9A08-6F9BF7025798}"/>
              </a:ext>
            </a:extLst>
          </p:cNvPr>
          <p:cNvSpPr>
            <a:spLocks noGrp="1"/>
          </p:cNvSpPr>
          <p:nvPr>
            <p:ph idx="1"/>
          </p:nvPr>
        </p:nvSpPr>
        <p:spPr>
          <a:xfrm>
            <a:off x="838200" y="1241572"/>
            <a:ext cx="10515600" cy="4935391"/>
          </a:xfrm>
        </p:spPr>
        <p:txBody>
          <a:bodyPr>
            <a:normAutofit fontScale="92500"/>
          </a:bodyPr>
          <a:lstStyle/>
          <a:p>
            <a:r>
              <a:rPr lang="en-US" dirty="0"/>
              <a:t>John 3:5-8 </a:t>
            </a:r>
            <a:r>
              <a:rPr lang="en-US" b="1" baseline="30000" dirty="0"/>
              <a:t>5</a:t>
            </a:r>
            <a:r>
              <a:rPr lang="en-US" sz="3600" b="1" baseline="30000" dirty="0"/>
              <a:t> </a:t>
            </a:r>
            <a:r>
              <a:rPr lang="en-US" sz="4000" dirty="0"/>
              <a:t>Jesus answered, “Very truly I tell you, no one can enter the kingdom of God unless they are born of water and the Spirit. </a:t>
            </a:r>
            <a:r>
              <a:rPr lang="en-US" sz="4000" b="1" baseline="30000" dirty="0"/>
              <a:t>6 </a:t>
            </a:r>
            <a:r>
              <a:rPr lang="en-US" sz="4000" dirty="0"/>
              <a:t>Flesh gives birth to flesh, but the Spirit</a:t>
            </a:r>
            <a:r>
              <a:rPr lang="en-US" sz="4000" baseline="30000" dirty="0"/>
              <a:t>[</a:t>
            </a:r>
            <a:r>
              <a:rPr lang="en-US" sz="4000" baseline="30000" dirty="0">
                <a:hlinkClick r:id="rId3" tooltip="See footnote a"/>
              </a:rPr>
              <a:t>a</a:t>
            </a:r>
            <a:r>
              <a:rPr lang="en-US" sz="4000" baseline="30000" dirty="0"/>
              <a:t>]</a:t>
            </a:r>
            <a:r>
              <a:rPr lang="en-US" sz="4000" dirty="0"/>
              <a:t> gives birth to spirit. </a:t>
            </a:r>
            <a:r>
              <a:rPr lang="en-US" sz="4000" b="1" baseline="30000" dirty="0"/>
              <a:t>7 </a:t>
            </a:r>
            <a:r>
              <a:rPr lang="en-US" sz="4000" dirty="0"/>
              <a:t>You should not be surprised at my saying, ‘You</a:t>
            </a:r>
            <a:r>
              <a:rPr lang="en-US" sz="4000" baseline="30000" dirty="0"/>
              <a:t>[</a:t>
            </a:r>
            <a:r>
              <a:rPr lang="en-US" sz="4000" baseline="30000" dirty="0">
                <a:hlinkClick r:id="rId4" tooltip="See footnote b"/>
              </a:rPr>
              <a:t>b</a:t>
            </a:r>
            <a:r>
              <a:rPr lang="en-US" sz="4000" baseline="30000" dirty="0"/>
              <a:t>]</a:t>
            </a:r>
            <a:r>
              <a:rPr lang="en-US" sz="4000" dirty="0"/>
              <a:t> must be born again.’ </a:t>
            </a:r>
            <a:r>
              <a:rPr lang="en-US" sz="4000" b="1" baseline="30000" dirty="0"/>
              <a:t>8 </a:t>
            </a:r>
            <a:r>
              <a:rPr lang="en-US" sz="4000" dirty="0"/>
              <a:t>The wind blows wherever it pleases. You hear its sound, but you cannot tell where it comes from or where it is going. So it is with everyone </a:t>
            </a:r>
            <a:r>
              <a:rPr lang="en-US" sz="4000" b="1" dirty="0">
                <a:solidFill>
                  <a:srgbClr val="FF0000"/>
                </a:solidFill>
              </a:rPr>
              <a:t>born of the Spirit</a:t>
            </a:r>
            <a:r>
              <a:rPr lang="en-US" sz="4000" dirty="0"/>
              <a:t>.”</a:t>
            </a:r>
            <a:r>
              <a:rPr lang="en-US" sz="4000" baseline="30000" dirty="0"/>
              <a:t>[</a:t>
            </a:r>
            <a:r>
              <a:rPr lang="en-US" sz="4000" baseline="30000" dirty="0">
                <a:hlinkClick r:id="rId5" tooltip="See footnote c"/>
              </a:rPr>
              <a:t>c</a:t>
            </a:r>
            <a:r>
              <a:rPr lang="en-US" sz="4000" baseline="30000" dirty="0"/>
              <a:t>]</a:t>
            </a:r>
            <a:endParaRPr lang="en-US" sz="4000" dirty="0"/>
          </a:p>
          <a:p>
            <a:endParaRPr lang="en-US" altLang="zh-TW" dirty="0"/>
          </a:p>
        </p:txBody>
      </p:sp>
    </p:spTree>
    <p:extLst>
      <p:ext uri="{BB962C8B-B14F-4D97-AF65-F5344CB8AC3E}">
        <p14:creationId xmlns:p14="http://schemas.microsoft.com/office/powerpoint/2010/main" val="530503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6210-753F-4326-9ABD-70B7B2DA3F62}"/>
              </a:ext>
            </a:extLst>
          </p:cNvPr>
          <p:cNvSpPr>
            <a:spLocks noGrp="1"/>
          </p:cNvSpPr>
          <p:nvPr>
            <p:ph type="title"/>
          </p:nvPr>
        </p:nvSpPr>
        <p:spPr>
          <a:xfrm>
            <a:off x="838200" y="365126"/>
            <a:ext cx="10515600" cy="876446"/>
          </a:xfrm>
        </p:spPr>
        <p:txBody>
          <a:bodyPr/>
          <a:lstStyle/>
          <a:p>
            <a:r>
              <a:rPr lang="zh-CN" altLang="en-US" b="1" dirty="0"/>
              <a:t>重生</a:t>
            </a:r>
            <a:endParaRPr lang="en-US" dirty="0"/>
          </a:p>
        </p:txBody>
      </p:sp>
      <p:sp>
        <p:nvSpPr>
          <p:cNvPr id="3" name="Content Placeholder 2">
            <a:extLst>
              <a:ext uri="{FF2B5EF4-FFF2-40B4-BE49-F238E27FC236}">
                <a16:creationId xmlns:a16="http://schemas.microsoft.com/office/drawing/2014/main" id="{3446A58B-2F6C-4775-9A08-6F9BF7025798}"/>
              </a:ext>
            </a:extLst>
          </p:cNvPr>
          <p:cNvSpPr>
            <a:spLocks noGrp="1"/>
          </p:cNvSpPr>
          <p:nvPr>
            <p:ph idx="1"/>
          </p:nvPr>
        </p:nvSpPr>
        <p:spPr>
          <a:xfrm>
            <a:off x="838200" y="1241572"/>
            <a:ext cx="10515600" cy="4935391"/>
          </a:xfrm>
        </p:spPr>
        <p:txBody>
          <a:bodyPr>
            <a:normAutofit lnSpcReduction="10000"/>
          </a:bodyPr>
          <a:lstStyle/>
          <a:p>
            <a:endParaRPr lang="en-US" dirty="0"/>
          </a:p>
          <a:p>
            <a:r>
              <a:rPr lang="zh-CN" altLang="en-US" dirty="0"/>
              <a:t>约翰 </a:t>
            </a:r>
            <a:r>
              <a:rPr lang="en-US" altLang="zh-CN" dirty="0"/>
              <a:t>1:13 </a:t>
            </a:r>
            <a:r>
              <a:rPr lang="zh-CN" altLang="en-US" dirty="0"/>
              <a:t>这等人不是从血气生的，不是从情欲生的，也不是从人意生的，乃是从神生的</a:t>
            </a:r>
            <a:endParaRPr lang="en-US" dirty="0"/>
          </a:p>
          <a:p>
            <a:r>
              <a:rPr lang="en-US" dirty="0"/>
              <a:t>John 1:13 children born not of natural descent, nor of human decision or a husband’s will, but </a:t>
            </a:r>
            <a:r>
              <a:rPr lang="en-US" b="1" dirty="0">
                <a:solidFill>
                  <a:srgbClr val="FF0000"/>
                </a:solidFill>
              </a:rPr>
              <a:t>born of God</a:t>
            </a:r>
            <a:r>
              <a:rPr lang="en-US" dirty="0"/>
              <a:t>.</a:t>
            </a:r>
          </a:p>
          <a:p>
            <a:r>
              <a:rPr lang="zh-CN" altLang="en-US" dirty="0"/>
              <a:t>结 </a:t>
            </a:r>
            <a:r>
              <a:rPr lang="en-US" altLang="zh-CN" dirty="0"/>
              <a:t>36:26-27 </a:t>
            </a:r>
            <a:r>
              <a:rPr lang="zh-CN" altLang="en-US" dirty="0"/>
              <a:t>我也要赐给你们一个新心，将</a:t>
            </a:r>
            <a:r>
              <a:rPr lang="zh-CN" altLang="en-US" b="1" dirty="0">
                <a:solidFill>
                  <a:srgbClr val="FF0000"/>
                </a:solidFill>
              </a:rPr>
              <a:t>新灵</a:t>
            </a:r>
            <a:r>
              <a:rPr lang="zh-CN" altLang="en-US" dirty="0"/>
              <a:t>放在你们里面，又从你们的肉体中除掉石心，赐给你们肉心。 </a:t>
            </a:r>
            <a:r>
              <a:rPr lang="en-US" altLang="zh-CN" dirty="0"/>
              <a:t>27 </a:t>
            </a:r>
            <a:r>
              <a:rPr lang="zh-CN" altLang="en-US" dirty="0"/>
              <a:t>我必将我的灵放在你们里面，使你们顺从我的律例，谨守遵行我的典章。 </a:t>
            </a:r>
            <a:endParaRPr lang="en-US" dirty="0"/>
          </a:p>
          <a:p>
            <a:r>
              <a:rPr lang="en-US" dirty="0"/>
              <a:t>Ezekiel 36:26-27 </a:t>
            </a:r>
            <a:r>
              <a:rPr lang="en-US" b="1" baseline="30000" dirty="0"/>
              <a:t>26 </a:t>
            </a:r>
            <a:r>
              <a:rPr lang="en-US" dirty="0"/>
              <a:t>I will give you a new heart and </a:t>
            </a:r>
            <a:r>
              <a:rPr lang="en-US" b="1" dirty="0">
                <a:solidFill>
                  <a:srgbClr val="C00000"/>
                </a:solidFill>
              </a:rPr>
              <a:t>put a new spirit </a:t>
            </a:r>
            <a:r>
              <a:rPr lang="en-US" dirty="0"/>
              <a:t>in you; I will remove from you your heart of stone and give you a heart of flesh. </a:t>
            </a:r>
            <a:r>
              <a:rPr lang="en-US" b="1" baseline="30000" dirty="0"/>
              <a:t>27 </a:t>
            </a:r>
            <a:r>
              <a:rPr lang="en-US" dirty="0"/>
              <a:t>And I will put my Spirit in you and move you to follow my decrees and be careful to keep my laws.</a:t>
            </a:r>
          </a:p>
          <a:p>
            <a:endParaRPr lang="en-US" dirty="0"/>
          </a:p>
          <a:p>
            <a:endParaRPr lang="en-US" dirty="0"/>
          </a:p>
          <a:p>
            <a:endParaRPr lang="en-US" altLang="zh-TW" dirty="0"/>
          </a:p>
        </p:txBody>
      </p:sp>
    </p:spTree>
    <p:extLst>
      <p:ext uri="{BB962C8B-B14F-4D97-AF65-F5344CB8AC3E}">
        <p14:creationId xmlns:p14="http://schemas.microsoft.com/office/powerpoint/2010/main" val="125564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484D-2EDE-4910-A0FA-D1597A467F79}"/>
              </a:ext>
            </a:extLst>
          </p:cNvPr>
          <p:cNvSpPr>
            <a:spLocks noGrp="1"/>
          </p:cNvSpPr>
          <p:nvPr>
            <p:ph type="title"/>
          </p:nvPr>
        </p:nvSpPr>
        <p:spPr/>
        <p:txBody>
          <a:bodyPr/>
          <a:lstStyle/>
          <a:p>
            <a:r>
              <a:rPr lang="zh-CN" altLang="en-US" b="1" dirty="0"/>
              <a:t>重生</a:t>
            </a:r>
            <a:endParaRPr lang="en-US" dirty="0"/>
          </a:p>
        </p:txBody>
      </p:sp>
      <p:sp>
        <p:nvSpPr>
          <p:cNvPr id="3" name="Content Placeholder 2">
            <a:extLst>
              <a:ext uri="{FF2B5EF4-FFF2-40B4-BE49-F238E27FC236}">
                <a16:creationId xmlns:a16="http://schemas.microsoft.com/office/drawing/2014/main" id="{2F61BAC7-C1E8-4F38-9D46-1296C999AE0A}"/>
              </a:ext>
            </a:extLst>
          </p:cNvPr>
          <p:cNvSpPr>
            <a:spLocks noGrp="1"/>
          </p:cNvSpPr>
          <p:nvPr>
            <p:ph idx="1"/>
          </p:nvPr>
        </p:nvSpPr>
        <p:spPr/>
        <p:txBody>
          <a:bodyPr/>
          <a:lstStyle/>
          <a:p>
            <a:r>
              <a:rPr lang="zh-CN" altLang="en-US" sz="3600" dirty="0"/>
              <a:t>弗 </a:t>
            </a:r>
            <a:r>
              <a:rPr lang="en-US" altLang="zh-CN" sz="3600" dirty="0"/>
              <a:t>2:4-5 </a:t>
            </a:r>
            <a:r>
              <a:rPr lang="zh-CN" altLang="en-US" sz="3600" dirty="0"/>
              <a:t>然而神既有丰富的怜悯。因他爱我们的大爱，当我们死在过犯中的时候，便</a:t>
            </a:r>
            <a:r>
              <a:rPr lang="zh-CN" altLang="en-US" sz="3600" b="1" dirty="0">
                <a:solidFill>
                  <a:srgbClr val="C00000"/>
                </a:solidFill>
              </a:rPr>
              <a:t>叫我们</a:t>
            </a:r>
            <a:r>
              <a:rPr lang="zh-CN" altLang="en-US" sz="3600" dirty="0"/>
              <a:t>与基督一同</a:t>
            </a:r>
            <a:r>
              <a:rPr lang="zh-CN" altLang="en-US" sz="3600" b="1" dirty="0">
                <a:solidFill>
                  <a:srgbClr val="C00000"/>
                </a:solidFill>
              </a:rPr>
              <a:t>活</a:t>
            </a:r>
            <a:r>
              <a:rPr lang="zh-CN" altLang="en-US" sz="3600" dirty="0"/>
              <a:t>过来。（你们得救是本乎恩）</a:t>
            </a:r>
            <a:endParaRPr lang="en-US" sz="3600" dirty="0"/>
          </a:p>
          <a:p>
            <a:r>
              <a:rPr lang="en-US" sz="3600" dirty="0"/>
              <a:t>Ephesians 2:4-5 </a:t>
            </a:r>
            <a:r>
              <a:rPr lang="en-US" sz="3600" b="1" baseline="30000" dirty="0"/>
              <a:t>  4 </a:t>
            </a:r>
            <a:r>
              <a:rPr lang="en-US" sz="3600" dirty="0"/>
              <a:t>But because of his great love for us, </a:t>
            </a:r>
            <a:r>
              <a:rPr lang="en-US" sz="3600" b="1" dirty="0">
                <a:solidFill>
                  <a:srgbClr val="C00000"/>
                </a:solidFill>
              </a:rPr>
              <a:t>God, </a:t>
            </a:r>
            <a:r>
              <a:rPr lang="en-US" sz="3600" dirty="0"/>
              <a:t>who is rich in mercy, </a:t>
            </a:r>
            <a:r>
              <a:rPr lang="en-US" sz="3600" b="1" baseline="30000" dirty="0"/>
              <a:t>5 </a:t>
            </a:r>
            <a:r>
              <a:rPr lang="en-US" sz="3600" b="1" dirty="0">
                <a:solidFill>
                  <a:srgbClr val="C00000"/>
                </a:solidFill>
              </a:rPr>
              <a:t>made us alive </a:t>
            </a:r>
            <a:r>
              <a:rPr lang="en-US" sz="3600" dirty="0"/>
              <a:t>with Christ even when we were dead in transgressions—it is by grace you have been saved.</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71902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6210-753F-4326-9ABD-70B7B2DA3F62}"/>
              </a:ext>
            </a:extLst>
          </p:cNvPr>
          <p:cNvSpPr>
            <a:spLocks noGrp="1"/>
          </p:cNvSpPr>
          <p:nvPr>
            <p:ph type="title"/>
          </p:nvPr>
        </p:nvSpPr>
        <p:spPr>
          <a:xfrm>
            <a:off x="838200" y="365126"/>
            <a:ext cx="10515600" cy="876446"/>
          </a:xfrm>
        </p:spPr>
        <p:txBody>
          <a:bodyPr/>
          <a:lstStyle/>
          <a:p>
            <a:r>
              <a:rPr lang="zh-CN" altLang="en-US" b="1" dirty="0"/>
              <a:t>重生</a:t>
            </a:r>
            <a:endParaRPr lang="en-US" dirty="0"/>
          </a:p>
        </p:txBody>
      </p:sp>
      <p:sp>
        <p:nvSpPr>
          <p:cNvPr id="3" name="Content Placeholder 2">
            <a:extLst>
              <a:ext uri="{FF2B5EF4-FFF2-40B4-BE49-F238E27FC236}">
                <a16:creationId xmlns:a16="http://schemas.microsoft.com/office/drawing/2014/main" id="{3446A58B-2F6C-4775-9A08-6F9BF7025798}"/>
              </a:ext>
            </a:extLst>
          </p:cNvPr>
          <p:cNvSpPr>
            <a:spLocks noGrp="1"/>
          </p:cNvSpPr>
          <p:nvPr>
            <p:ph idx="1"/>
          </p:nvPr>
        </p:nvSpPr>
        <p:spPr>
          <a:xfrm>
            <a:off x="838200" y="1241572"/>
            <a:ext cx="10515600" cy="4935391"/>
          </a:xfrm>
        </p:spPr>
        <p:txBody>
          <a:bodyPr>
            <a:normAutofit lnSpcReduction="10000"/>
          </a:bodyPr>
          <a:lstStyle/>
          <a:p>
            <a:endParaRPr lang="en-US" dirty="0"/>
          </a:p>
          <a:p>
            <a:r>
              <a:rPr lang="zh-CN" altLang="en-US" sz="3200" dirty="0"/>
              <a:t>雅</a:t>
            </a:r>
            <a:r>
              <a:rPr lang="en-US" sz="3200" dirty="0"/>
              <a:t>1:18 </a:t>
            </a:r>
            <a:r>
              <a:rPr lang="en-US" altLang="zh-CN" sz="3200" dirty="0"/>
              <a:t>18 </a:t>
            </a:r>
            <a:r>
              <a:rPr lang="zh-CN" altLang="en-US" sz="3200" b="1" dirty="0">
                <a:solidFill>
                  <a:srgbClr val="C00000"/>
                </a:solidFill>
              </a:rPr>
              <a:t>他按自己的旨意</a:t>
            </a:r>
            <a:r>
              <a:rPr lang="zh-CN" altLang="en-US" sz="3200" dirty="0"/>
              <a:t>，用真道</a:t>
            </a:r>
            <a:r>
              <a:rPr lang="zh-CN" altLang="en-US" sz="3200" b="1" dirty="0">
                <a:solidFill>
                  <a:srgbClr val="FF0000"/>
                </a:solidFill>
              </a:rPr>
              <a:t>生</a:t>
            </a:r>
            <a:r>
              <a:rPr lang="zh-CN" altLang="en-US" sz="3200" dirty="0"/>
              <a:t>了我们，叫我们在他所造的万物中，好像初熟的果子</a:t>
            </a:r>
            <a:endParaRPr lang="en-US" sz="3200" dirty="0"/>
          </a:p>
          <a:p>
            <a:r>
              <a:rPr lang="en-US" sz="3200" dirty="0"/>
              <a:t>James 1:18 He </a:t>
            </a:r>
            <a:r>
              <a:rPr lang="en-US" sz="3200" b="1" dirty="0">
                <a:solidFill>
                  <a:srgbClr val="C00000"/>
                </a:solidFill>
              </a:rPr>
              <a:t>chose</a:t>
            </a:r>
            <a:r>
              <a:rPr lang="en-US" sz="3200" dirty="0"/>
              <a:t> to </a:t>
            </a:r>
            <a:r>
              <a:rPr lang="en-US" sz="3200" b="1" dirty="0">
                <a:solidFill>
                  <a:srgbClr val="FF0000"/>
                </a:solidFill>
              </a:rPr>
              <a:t>give us birth </a:t>
            </a:r>
            <a:r>
              <a:rPr lang="en-US" sz="3200" dirty="0"/>
              <a:t>through the word of truth, that we might be a kind of first fruits of all he created.</a:t>
            </a:r>
          </a:p>
          <a:p>
            <a:r>
              <a:rPr lang="zh-CN" altLang="en-US" dirty="0"/>
              <a:t>彼前 </a:t>
            </a:r>
            <a:r>
              <a:rPr lang="en-US" sz="3200" dirty="0"/>
              <a:t>1:3 </a:t>
            </a:r>
            <a:r>
              <a:rPr lang="zh-CN" altLang="en-US" dirty="0"/>
              <a:t>愿颂赞归与我们主耶稣基督的</a:t>
            </a:r>
            <a:r>
              <a:rPr lang="zh-CN" altLang="en-US" b="1" dirty="0"/>
              <a:t>父神</a:t>
            </a:r>
            <a:r>
              <a:rPr lang="zh-CN" altLang="en-US" dirty="0"/>
              <a:t>，他曾照自己的大怜悯，借耶稣基督从死里复活</a:t>
            </a:r>
            <a:r>
              <a:rPr lang="zh-CN" altLang="en-US" b="1" dirty="0">
                <a:solidFill>
                  <a:srgbClr val="FF0000"/>
                </a:solidFill>
              </a:rPr>
              <a:t>重生</a:t>
            </a:r>
            <a:r>
              <a:rPr lang="zh-CN" altLang="en-US" dirty="0"/>
              <a:t>了我们，叫我们有活泼的盼望， </a:t>
            </a:r>
            <a:endParaRPr lang="en-US" sz="3200" dirty="0"/>
          </a:p>
          <a:p>
            <a:r>
              <a:rPr lang="en-US" sz="3200" dirty="0"/>
              <a:t>1 Peter 1:3 Praise be to the </a:t>
            </a:r>
            <a:r>
              <a:rPr lang="en-US" sz="3200" b="1" dirty="0">
                <a:solidFill>
                  <a:srgbClr val="C00000"/>
                </a:solidFill>
              </a:rPr>
              <a:t>God</a:t>
            </a:r>
            <a:r>
              <a:rPr lang="en-US" sz="3200" dirty="0"/>
              <a:t> and Father of our Lord Jesus Christ! In his great mercy he has </a:t>
            </a:r>
            <a:r>
              <a:rPr lang="en-US" sz="3200" b="1" dirty="0">
                <a:solidFill>
                  <a:srgbClr val="FF0000"/>
                </a:solidFill>
              </a:rPr>
              <a:t>given us new birth </a:t>
            </a:r>
            <a:r>
              <a:rPr lang="en-US" sz="3200" dirty="0"/>
              <a:t>into a living hope through the resurrection of Jesus Christ from the dead…</a:t>
            </a:r>
          </a:p>
          <a:p>
            <a:endParaRPr lang="en-US" dirty="0"/>
          </a:p>
          <a:p>
            <a:endParaRPr lang="en-US" dirty="0"/>
          </a:p>
          <a:p>
            <a:endParaRPr lang="en-US" altLang="zh-TW" dirty="0"/>
          </a:p>
        </p:txBody>
      </p:sp>
    </p:spTree>
    <p:extLst>
      <p:ext uri="{BB962C8B-B14F-4D97-AF65-F5344CB8AC3E}">
        <p14:creationId xmlns:p14="http://schemas.microsoft.com/office/powerpoint/2010/main" val="232464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484D-2EDE-4910-A0FA-D1597A467F79}"/>
              </a:ext>
            </a:extLst>
          </p:cNvPr>
          <p:cNvSpPr>
            <a:spLocks noGrp="1"/>
          </p:cNvSpPr>
          <p:nvPr>
            <p:ph type="title"/>
          </p:nvPr>
        </p:nvSpPr>
        <p:spPr/>
        <p:txBody>
          <a:bodyPr/>
          <a:lstStyle/>
          <a:p>
            <a:r>
              <a:rPr lang="zh-CN" altLang="en-US" b="1" dirty="0"/>
              <a:t>重生</a:t>
            </a:r>
            <a:endParaRPr lang="en-US" dirty="0"/>
          </a:p>
        </p:txBody>
      </p:sp>
      <p:sp>
        <p:nvSpPr>
          <p:cNvPr id="3" name="Content Placeholder 2">
            <a:extLst>
              <a:ext uri="{FF2B5EF4-FFF2-40B4-BE49-F238E27FC236}">
                <a16:creationId xmlns:a16="http://schemas.microsoft.com/office/drawing/2014/main" id="{2F61BAC7-C1E8-4F38-9D46-1296C999AE0A}"/>
              </a:ext>
            </a:extLst>
          </p:cNvPr>
          <p:cNvSpPr>
            <a:spLocks noGrp="1"/>
          </p:cNvSpPr>
          <p:nvPr>
            <p:ph idx="1"/>
          </p:nvPr>
        </p:nvSpPr>
        <p:spPr/>
        <p:txBody>
          <a:bodyPr/>
          <a:lstStyle/>
          <a:p>
            <a:r>
              <a:rPr lang="zh-CN" altLang="en-US" sz="3600" dirty="0"/>
              <a:t>西</a:t>
            </a:r>
            <a:r>
              <a:rPr lang="en-US" altLang="zh-CN" sz="3600" dirty="0"/>
              <a:t>13 </a:t>
            </a:r>
            <a:r>
              <a:rPr lang="zh-CN" altLang="en-US" sz="3600" dirty="0"/>
              <a:t>你们从前在过犯，和未受割礼的肉体中死了，神赦免了你们（或作我们）一切过犯，便</a:t>
            </a:r>
            <a:r>
              <a:rPr lang="zh-CN" altLang="en-US" sz="3600" b="1" dirty="0">
                <a:solidFill>
                  <a:srgbClr val="C00000"/>
                </a:solidFill>
              </a:rPr>
              <a:t>叫你们</a:t>
            </a:r>
            <a:r>
              <a:rPr lang="zh-CN" altLang="en-US" sz="3600" dirty="0"/>
              <a:t>与基督一同</a:t>
            </a:r>
            <a:r>
              <a:rPr lang="zh-CN" altLang="en-US" sz="3600" b="1" dirty="0">
                <a:solidFill>
                  <a:srgbClr val="C00000"/>
                </a:solidFill>
              </a:rPr>
              <a:t>活</a:t>
            </a:r>
            <a:r>
              <a:rPr lang="zh-CN" altLang="en-US" sz="3600" dirty="0"/>
              <a:t>过来。 </a:t>
            </a:r>
            <a:endParaRPr lang="en-US" sz="3600" dirty="0"/>
          </a:p>
          <a:p>
            <a:r>
              <a:rPr lang="en-US" sz="3600" dirty="0"/>
              <a:t>Colossians 2:13 </a:t>
            </a:r>
            <a:r>
              <a:rPr lang="en-US" sz="3600" b="1" baseline="30000" dirty="0"/>
              <a:t>13 </a:t>
            </a:r>
            <a:r>
              <a:rPr lang="en-US" sz="3600" dirty="0"/>
              <a:t>When you were dead in your sins and in the uncircumcision of your flesh</a:t>
            </a:r>
            <a:r>
              <a:rPr lang="en-US" sz="3600" b="1" dirty="0">
                <a:solidFill>
                  <a:srgbClr val="C00000"/>
                </a:solidFill>
              </a:rPr>
              <a:t>, God made you alive </a:t>
            </a:r>
            <a:r>
              <a:rPr lang="en-US" sz="3600" dirty="0"/>
              <a:t>with Christ. </a:t>
            </a:r>
            <a:endParaRPr lang="en-US" dirty="0"/>
          </a:p>
          <a:p>
            <a:endParaRPr lang="en-US" dirty="0"/>
          </a:p>
          <a:p>
            <a:endParaRPr lang="en-US" dirty="0"/>
          </a:p>
        </p:txBody>
      </p:sp>
    </p:spTree>
    <p:extLst>
      <p:ext uri="{BB962C8B-B14F-4D97-AF65-F5344CB8AC3E}">
        <p14:creationId xmlns:p14="http://schemas.microsoft.com/office/powerpoint/2010/main" val="151704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3177-F891-408C-ADAE-072082E54A15}"/>
              </a:ext>
            </a:extLst>
          </p:cNvPr>
          <p:cNvSpPr>
            <a:spLocks noGrp="1"/>
          </p:cNvSpPr>
          <p:nvPr>
            <p:ph type="title"/>
          </p:nvPr>
        </p:nvSpPr>
        <p:spPr/>
        <p:txBody>
          <a:bodyPr/>
          <a:lstStyle/>
          <a:p>
            <a:r>
              <a:rPr lang="en-US" b="1" dirty="0"/>
              <a:t>Born again, Saving faith, Effective Calling; </a:t>
            </a:r>
          </a:p>
        </p:txBody>
      </p:sp>
      <p:sp>
        <p:nvSpPr>
          <p:cNvPr id="3" name="Content Placeholder 2">
            <a:extLst>
              <a:ext uri="{FF2B5EF4-FFF2-40B4-BE49-F238E27FC236}">
                <a16:creationId xmlns:a16="http://schemas.microsoft.com/office/drawing/2014/main" id="{7D420AD1-D65E-4EB6-BDD4-71FC93CA86E9}"/>
              </a:ext>
            </a:extLst>
          </p:cNvPr>
          <p:cNvSpPr>
            <a:spLocks noGrp="1"/>
          </p:cNvSpPr>
          <p:nvPr>
            <p:ph idx="1"/>
          </p:nvPr>
        </p:nvSpPr>
        <p:spPr/>
        <p:txBody>
          <a:bodyPr>
            <a:normAutofit fontScale="92500" lnSpcReduction="10000"/>
          </a:bodyPr>
          <a:lstStyle/>
          <a:p>
            <a:r>
              <a:rPr lang="zh-CN" altLang="en-US" sz="3200" dirty="0"/>
              <a:t>徒 </a:t>
            </a:r>
            <a:r>
              <a:rPr lang="en-US" sz="3200" dirty="0"/>
              <a:t>16:14 </a:t>
            </a:r>
            <a:r>
              <a:rPr lang="zh-CN" altLang="en-US" sz="3200" dirty="0"/>
              <a:t>有一个卖紫色布疋的妇人，名叫吕底亚，是推雅推喇城的人，素来敬拜神。她听见了，</a:t>
            </a:r>
            <a:r>
              <a:rPr lang="zh-CN" altLang="en-US" sz="3200" b="1" dirty="0">
                <a:solidFill>
                  <a:srgbClr val="C00000"/>
                </a:solidFill>
              </a:rPr>
              <a:t>主就开导她的心</a:t>
            </a:r>
            <a:r>
              <a:rPr lang="zh-CN" altLang="en-US" sz="3200" dirty="0"/>
              <a:t>，叫她留心听保罗所讲的话。</a:t>
            </a:r>
            <a:endParaRPr lang="en-US" sz="3200" dirty="0"/>
          </a:p>
          <a:p>
            <a:r>
              <a:rPr lang="en-US" sz="3200" dirty="0"/>
              <a:t>Acts 16:14 One of those listening was a woman from the city of Thyatira named Lydia, a dealer in purple cloth. She was a worshiper of God. </a:t>
            </a:r>
            <a:r>
              <a:rPr lang="en-US" sz="3200" b="1" dirty="0">
                <a:solidFill>
                  <a:srgbClr val="C00000"/>
                </a:solidFill>
              </a:rPr>
              <a:t>The Lord opened her heart </a:t>
            </a:r>
            <a:r>
              <a:rPr lang="en-US" sz="3200" dirty="0"/>
              <a:t>to respond to Paul’s message.</a:t>
            </a:r>
            <a:endParaRPr lang="en-US" altLang="zh-CN" sz="3200" dirty="0"/>
          </a:p>
          <a:p>
            <a:r>
              <a:rPr lang="zh-CN" altLang="en-US" sz="3200" dirty="0"/>
              <a:t>徒 </a:t>
            </a:r>
            <a:r>
              <a:rPr lang="en-US" sz="3200" dirty="0"/>
              <a:t>10:44 </a:t>
            </a:r>
            <a:r>
              <a:rPr lang="zh-CN" altLang="en-US" sz="3200" dirty="0"/>
              <a:t>彼得还说这话的时候，</a:t>
            </a:r>
            <a:r>
              <a:rPr lang="zh-CN" altLang="en-US" sz="3200" b="1" dirty="0">
                <a:solidFill>
                  <a:srgbClr val="C00000"/>
                </a:solidFill>
              </a:rPr>
              <a:t>圣灵</a:t>
            </a:r>
            <a:r>
              <a:rPr lang="zh-CN" altLang="en-US" sz="3200" dirty="0"/>
              <a:t>降在一切听</a:t>
            </a:r>
            <a:r>
              <a:rPr lang="zh-CN" altLang="en-US" sz="3200" b="1" dirty="0">
                <a:solidFill>
                  <a:srgbClr val="C00000"/>
                </a:solidFill>
              </a:rPr>
              <a:t>道</a:t>
            </a:r>
            <a:r>
              <a:rPr lang="zh-CN" altLang="en-US" sz="3200" dirty="0"/>
              <a:t>的人身上</a:t>
            </a:r>
            <a:endParaRPr lang="en-US" sz="3200" dirty="0"/>
          </a:p>
          <a:p>
            <a:r>
              <a:rPr lang="en-US" sz="3200" dirty="0"/>
              <a:t>Acts 10:44 </a:t>
            </a:r>
            <a:r>
              <a:rPr lang="en-US" sz="3200" b="1" baseline="30000" dirty="0"/>
              <a:t> </a:t>
            </a:r>
            <a:r>
              <a:rPr lang="en-US" sz="3200" dirty="0"/>
              <a:t>While Peter was still speaking these </a:t>
            </a:r>
            <a:r>
              <a:rPr lang="en-US" sz="3200" b="1" dirty="0">
                <a:solidFill>
                  <a:srgbClr val="C00000"/>
                </a:solidFill>
              </a:rPr>
              <a:t>words</a:t>
            </a:r>
            <a:r>
              <a:rPr lang="en-US" sz="3200" dirty="0"/>
              <a:t>, </a:t>
            </a:r>
            <a:r>
              <a:rPr lang="en-US" sz="3200" b="1" dirty="0">
                <a:solidFill>
                  <a:srgbClr val="C00000"/>
                </a:solidFill>
              </a:rPr>
              <a:t>the Holy Spirit</a:t>
            </a:r>
            <a:r>
              <a:rPr lang="en-US" sz="3200" dirty="0"/>
              <a:t> came on all who heard the message.</a:t>
            </a:r>
          </a:p>
          <a:p>
            <a:endParaRPr lang="en-US" dirty="0"/>
          </a:p>
          <a:p>
            <a:endParaRPr lang="en-US" dirty="0"/>
          </a:p>
          <a:p>
            <a:endParaRPr lang="en-US" dirty="0"/>
          </a:p>
        </p:txBody>
      </p:sp>
    </p:spTree>
    <p:extLst>
      <p:ext uri="{BB962C8B-B14F-4D97-AF65-F5344CB8AC3E}">
        <p14:creationId xmlns:p14="http://schemas.microsoft.com/office/powerpoint/2010/main" val="4309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3177-F891-408C-ADAE-072082E54A15}"/>
              </a:ext>
            </a:extLst>
          </p:cNvPr>
          <p:cNvSpPr>
            <a:spLocks noGrp="1"/>
          </p:cNvSpPr>
          <p:nvPr>
            <p:ph type="title"/>
          </p:nvPr>
        </p:nvSpPr>
        <p:spPr/>
        <p:txBody>
          <a:bodyPr/>
          <a:lstStyle/>
          <a:p>
            <a:r>
              <a:rPr lang="en-US" b="1" dirty="0"/>
              <a:t>Born again, Saving faith, Effective Calling; </a:t>
            </a:r>
          </a:p>
        </p:txBody>
      </p:sp>
      <p:sp>
        <p:nvSpPr>
          <p:cNvPr id="3" name="Content Placeholder 2">
            <a:extLst>
              <a:ext uri="{FF2B5EF4-FFF2-40B4-BE49-F238E27FC236}">
                <a16:creationId xmlns:a16="http://schemas.microsoft.com/office/drawing/2014/main" id="{7D420AD1-D65E-4EB6-BDD4-71FC93CA86E9}"/>
              </a:ext>
            </a:extLst>
          </p:cNvPr>
          <p:cNvSpPr>
            <a:spLocks noGrp="1"/>
          </p:cNvSpPr>
          <p:nvPr>
            <p:ph idx="1"/>
          </p:nvPr>
        </p:nvSpPr>
        <p:spPr>
          <a:xfrm>
            <a:off x="838200" y="1844675"/>
            <a:ext cx="10515600" cy="4351338"/>
          </a:xfrm>
        </p:spPr>
        <p:txBody>
          <a:bodyPr>
            <a:normAutofit/>
          </a:bodyPr>
          <a:lstStyle/>
          <a:p>
            <a:r>
              <a:rPr lang="zh-CN" altLang="en-US" dirty="0"/>
              <a:t>彼前 </a:t>
            </a:r>
            <a:r>
              <a:rPr lang="en-US" dirty="0"/>
              <a:t>1:23-25 </a:t>
            </a:r>
            <a:r>
              <a:rPr lang="zh-CN" altLang="en-US" dirty="0"/>
              <a:t>你们蒙了</a:t>
            </a:r>
            <a:r>
              <a:rPr lang="zh-CN" altLang="en-US" b="1" dirty="0">
                <a:solidFill>
                  <a:srgbClr val="C00000"/>
                </a:solidFill>
              </a:rPr>
              <a:t>重生</a:t>
            </a:r>
            <a:r>
              <a:rPr lang="zh-CN" altLang="en-US" dirty="0"/>
              <a:t>，不是由于能坏的种子，乃是由于不能坏的种子，是</a:t>
            </a:r>
            <a:r>
              <a:rPr lang="zh-CN" altLang="en-US" b="1" dirty="0">
                <a:solidFill>
                  <a:srgbClr val="C00000"/>
                </a:solidFill>
              </a:rPr>
              <a:t>借着神活泼常存的道</a:t>
            </a:r>
            <a:r>
              <a:rPr lang="zh-CN" altLang="en-US" dirty="0"/>
              <a:t>。 因为凡有血气的，尽都如草，他的美荣，都像草上的花。草必枯干，花必凋谢。 </a:t>
            </a:r>
            <a:r>
              <a:rPr lang="en-US" altLang="zh-CN" dirty="0"/>
              <a:t>25</a:t>
            </a:r>
            <a:r>
              <a:rPr lang="zh-CN" altLang="en-US" dirty="0"/>
              <a:t>惟有主的道是永存的。</a:t>
            </a:r>
            <a:r>
              <a:rPr lang="zh-CN" altLang="en-US" b="1" dirty="0">
                <a:solidFill>
                  <a:srgbClr val="C00000"/>
                </a:solidFill>
              </a:rPr>
              <a:t>所传给你们的福音就是这道</a:t>
            </a:r>
            <a:r>
              <a:rPr lang="zh-CN" altLang="en-US" dirty="0"/>
              <a:t>。</a:t>
            </a:r>
            <a:endParaRPr lang="en-US" dirty="0"/>
          </a:p>
          <a:p>
            <a:r>
              <a:rPr lang="en-US" dirty="0"/>
              <a:t>1 Peter 1:23-25 For you </a:t>
            </a:r>
            <a:r>
              <a:rPr lang="en-US" b="1" dirty="0">
                <a:solidFill>
                  <a:srgbClr val="C00000"/>
                </a:solidFill>
              </a:rPr>
              <a:t>have been born again</a:t>
            </a:r>
            <a:r>
              <a:rPr lang="en-US" dirty="0"/>
              <a:t>, not of perishable seed, but of imperishable, </a:t>
            </a:r>
            <a:r>
              <a:rPr lang="en-US" b="1" dirty="0">
                <a:solidFill>
                  <a:srgbClr val="C00000"/>
                </a:solidFill>
              </a:rPr>
              <a:t>through the living and enduring word </a:t>
            </a:r>
            <a:r>
              <a:rPr lang="en-US" dirty="0"/>
              <a:t>of God. </a:t>
            </a:r>
            <a:r>
              <a:rPr lang="en-US" b="1" baseline="30000" dirty="0"/>
              <a:t>24 </a:t>
            </a:r>
            <a:r>
              <a:rPr lang="en-US" dirty="0"/>
              <a:t>For, "All people are like grass, and all their glory is like the flowers of the field; the grass withers and the flowers fall,</a:t>
            </a:r>
            <a:r>
              <a:rPr lang="en-US" b="1" baseline="30000" dirty="0"/>
              <a:t>25 </a:t>
            </a:r>
            <a:r>
              <a:rPr lang="en-US" dirty="0"/>
              <a:t>but the word of the Lord endures forever.”</a:t>
            </a:r>
            <a:r>
              <a:rPr lang="en-US" baseline="30000" dirty="0"/>
              <a:t>[</a:t>
            </a:r>
            <a:r>
              <a:rPr lang="en-US" baseline="30000" dirty="0">
                <a:hlinkClick r:id="rId3" tooltip="See footnote a"/>
              </a:rPr>
              <a:t>a</a:t>
            </a:r>
            <a:r>
              <a:rPr lang="en-US" baseline="30000" dirty="0"/>
              <a:t>]</a:t>
            </a:r>
            <a:r>
              <a:rPr lang="en-US" dirty="0"/>
              <a:t>And this </a:t>
            </a:r>
            <a:r>
              <a:rPr lang="en-US" b="1" dirty="0">
                <a:solidFill>
                  <a:srgbClr val="C00000"/>
                </a:solidFill>
              </a:rPr>
              <a:t>is the word that was preached </a:t>
            </a:r>
            <a:r>
              <a:rPr lang="en-US" dirty="0"/>
              <a:t>to you.</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66025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5506</TotalTime>
  <Words>2264</Words>
  <Application>Microsoft Office PowerPoint</Application>
  <PresentationFormat>Widescreen</PresentationFormat>
  <Paragraphs>94</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                             什么是重生?</vt:lpstr>
      <vt:lpstr>重生</vt:lpstr>
      <vt:lpstr>Born of Spirit</vt:lpstr>
      <vt:lpstr>重生</vt:lpstr>
      <vt:lpstr>重生</vt:lpstr>
      <vt:lpstr>重生</vt:lpstr>
      <vt:lpstr>重生</vt:lpstr>
      <vt:lpstr>Born again, Saving faith, Effective Calling; </vt:lpstr>
      <vt:lpstr>Born again, Saving faith, Effective Calling; </vt:lpstr>
      <vt:lpstr>Born again, Saving faith, Effective Calling; </vt:lpstr>
      <vt:lpstr>Born again, Saving faith, Effective Calling; </vt:lpstr>
      <vt:lpstr>重生所结的果子</vt:lpstr>
      <vt:lpstr>重生所结的果子</vt:lpstr>
      <vt:lpstr>重生所结的果子</vt:lpstr>
      <vt:lpstr>重生所结的果子</vt:lpstr>
      <vt:lpstr>圣灵所结的果子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天使</dc:title>
  <dc:creator>PLJ9954</dc:creator>
  <cp:lastModifiedBy>PLJ9954</cp:lastModifiedBy>
  <cp:revision>251</cp:revision>
  <dcterms:created xsi:type="dcterms:W3CDTF">2019-08-02T19:37:04Z</dcterms:created>
  <dcterms:modified xsi:type="dcterms:W3CDTF">2019-12-08T03:37:05Z</dcterms:modified>
</cp:coreProperties>
</file>