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6" r:id="rId3"/>
    <p:sldId id="262" r:id="rId4"/>
    <p:sldId id="258" r:id="rId5"/>
    <p:sldId id="267" r:id="rId6"/>
    <p:sldId id="259" r:id="rId7"/>
    <p:sldId id="268" r:id="rId8"/>
    <p:sldId id="272" r:id="rId9"/>
    <p:sldId id="265" r:id="rId10"/>
    <p:sldId id="269" r:id="rId11"/>
    <p:sldId id="270" r:id="rId12"/>
    <p:sldId id="271" r:id="rId13"/>
    <p:sldId id="260" r:id="rId14"/>
    <p:sldId id="261" r:id="rId15"/>
    <p:sldId id="263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0813" autoAdjust="0"/>
  </p:normalViewPr>
  <p:slideViewPr>
    <p:cSldViewPr snapToGrid="0" showGuides="1">
      <p:cViewPr varScale="1">
        <p:scale>
          <a:sx n="81" d="100"/>
          <a:sy n="81" d="100"/>
        </p:scale>
        <p:origin x="522" y="90"/>
      </p:cViewPr>
      <p:guideLst>
        <p:guide orient="horz" pos="2160"/>
        <p:guide pos="6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3FAF8-2326-4575-BD55-879F97211269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7A624-695A-41E3-B75F-B3867EADB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77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B7A624-695A-41E3-B75F-B3867EADBC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83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B7A624-695A-41E3-B75F-B3867EADBC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84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B7A624-695A-41E3-B75F-B3867EADBC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16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B7A624-695A-41E3-B75F-B3867EADBC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58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B7A624-695A-41E3-B75F-B3867EADBC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823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B7A624-695A-41E3-B75F-B3867EADBC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473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2C17-421B-45F3-8CC2-7DD9A95BA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40E48-0D8A-44E8-8F1A-10008595D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F4455-825E-4C62-B051-7869F473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D799F-BB0C-4A17-93C7-188B2779D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00630-7B44-4F80-BD29-8F17B17C7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9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7C51E-2EE8-4415-BBCC-3CA7CCF6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D2CD2E-17AF-4563-A66F-2F47E641A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F0CE5-100E-4AD8-A4A0-D2EAEF5F7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2AB8C-CC86-43E3-96DE-5477E941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EF64B-95B5-4A88-ADCA-59E7D9628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27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7C355A-C7CE-4456-B3F3-67CAE514C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E3777C-F016-4226-A3D8-50B94BD91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18CA5-3CC9-401C-89CE-C393F095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9FC4A-EF53-4658-8474-CBDE549A0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7D004-5ED8-4725-91CE-7FC74CF72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6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C8103-5414-4AAD-9276-784D95B1A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28904-6237-4DA2-85F7-C828F55C5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3E385-4662-466E-AC6F-F9AD3D010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D0DF9-E549-4038-AB1A-AAB27E5C2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D2417-E0E3-49A2-8730-F3D1FBCD6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4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A732E-187A-4F08-8753-D6BB01740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77527-729A-43D4-A139-436D64D84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C3FE0-CBE2-4335-A404-4B177ECF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59A09-9DF2-4945-99EE-10D8A5072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66CF8-5225-4ADA-A32E-3B7567222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8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C6D1-6261-409F-B56C-D53A8BAEA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4ABF9-A64D-4C48-8716-B1EE84E5B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1CEB22-8DC8-4D91-A619-7A9989DA92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A01F7-6399-412E-8B83-711CE6670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878BF-3992-40F8-BFEA-8D46DC75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349BFB-C9B6-4ABD-8F99-A0E6654A4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1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9921F-BBD7-416D-80B0-D6CA37BE4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00039-F852-4928-BDAB-77D6789AF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4CECB-82FB-4387-98C1-DF46B73CC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87761-4F46-4179-B5EE-325DAE6711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5735BA-8932-4B6C-9A37-FEF57C79E5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7CA83-F982-44A3-8F7D-07F4CAB3A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BF3DB5-CCC3-4109-9E55-F5DD2E935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3B163A-283F-406D-9681-2FC0E7D88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4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26946-577B-4042-B46A-9FEACDE2D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0A05A0-5246-4C45-A936-D71FC60D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DA656D-6D8A-4942-A880-215D2632D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E4D6C9-5A3E-4658-B239-A6529B27C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78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A31BDA-3D70-4D5D-BE30-3AFF3A072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247B62-C2CB-40A3-951E-FAC081742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1D8BB6-DA83-4649-8428-B3CE4348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8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6CE2F-481D-4E08-A9FD-3077ADDA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48D7F-AA84-4111-88A7-266F650AB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A1A65-276D-41D4-A0DF-45E9DE30C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B29E2-62A6-49A0-BCF9-E0B09C632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85D25-0A0B-40C7-B86A-C406C2BAC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17649-A1CB-480D-A92C-0A9838790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4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1C434-C4C9-44BD-98DF-873C16031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6A34C1-2F04-4AA9-BC47-A7A63A9A8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EB1AE-F774-4B4B-ADCF-74819436C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46D1F-43EE-46AE-9B26-F431674B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AB96D-2F38-40A6-83AF-762A7AE6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D020C-30C5-41FD-A695-26D0269C4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10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234810-19B2-44ED-BA55-84B0B16BE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ACA37-0272-45F4-B824-F3B7CC75F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80CDC-C064-450E-BFC1-68C0854710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EB224-1747-47F7-9AD6-2040CDBE5E05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310FA-2D61-49AB-B67E-736F8C28A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74CB0-A3A1-4233-9EB0-965BCFCC2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AD362-F126-4813-8855-34EC70373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CB3CA-CEA4-4CA7-9129-E6D858705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背誦經文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A0E33-EBC9-4BE3-A218-26D6D28D9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CN" altLang="en-US" sz="3600" dirty="0"/>
              <a:t>我已经与基督同钉十字架，现在活着的不再是我，乃是基督在我里面活着；并且我如今在肉身活着，是因信神的儿子而活；他是爱我，为我舍己。</a:t>
            </a:r>
            <a:endParaRPr lang="en-US" altLang="zh-CN" sz="3600" dirty="0"/>
          </a:p>
          <a:p>
            <a:pPr marL="0" indent="0">
              <a:buNone/>
            </a:pPr>
            <a:r>
              <a:rPr lang="zh-TW" altLang="en-US" sz="3600" dirty="0"/>
              <a:t>加</a:t>
            </a:r>
            <a:r>
              <a:rPr lang="en-US" altLang="zh-TW" sz="3600" dirty="0"/>
              <a:t>2:20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53741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33C-AC1D-402D-96F1-F63B30B4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我們在基督裡面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B29F-4FBE-427E-B95D-9253BE11F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sz="3600" dirty="0"/>
              <a:t>在我們現今的生活裡</a:t>
            </a:r>
            <a:endParaRPr lang="en-US" altLang="zh-TW" sz="3600" dirty="0"/>
          </a:p>
          <a:p>
            <a:pPr lvl="1"/>
            <a:endParaRPr lang="en-US" altLang="zh-TW" sz="3200" dirty="0"/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我們與基督同</a:t>
            </a:r>
            <a:r>
              <a:rPr lang="zh-TW" altLang="en-US" sz="3200" b="1" dirty="0">
                <a:solidFill>
                  <a:schemeClr val="bg1">
                    <a:lumMod val="75000"/>
                  </a:schemeClr>
                </a:solidFill>
              </a:rPr>
              <a:t>死</a:t>
            </a:r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同</a:t>
            </a:r>
            <a:r>
              <a:rPr lang="zh-TW" altLang="en-US" sz="3200" b="1" dirty="0">
                <a:solidFill>
                  <a:schemeClr val="bg1">
                    <a:lumMod val="75000"/>
                  </a:schemeClr>
                </a:solidFill>
              </a:rPr>
              <a:t>復活</a:t>
            </a:r>
            <a:endParaRPr lang="en-US" altLang="zh-TW" sz="3200" b="1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zh-TW" altLang="en-US" sz="3200" dirty="0"/>
              <a:t>我們在基督裡有</a:t>
            </a:r>
            <a:r>
              <a:rPr lang="zh-TW" altLang="en-US" sz="3200" b="1" dirty="0"/>
              <a:t>屬靈的福氣</a:t>
            </a:r>
            <a:endParaRPr lang="en-US" altLang="zh-TW" sz="3200" b="1" dirty="0"/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我們所有外在的舉止</a:t>
            </a:r>
            <a:endParaRPr lang="en-US" altLang="zh-TW" sz="32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合為一個身體</a:t>
            </a:r>
            <a:endParaRPr lang="en-US" altLang="zh-TW" sz="2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31AD44-35E6-485C-A9AA-18BA25A09ACF}"/>
              </a:ext>
            </a:extLst>
          </p:cNvPr>
          <p:cNvGrpSpPr/>
          <p:nvPr/>
        </p:nvGrpSpPr>
        <p:grpSpPr>
          <a:xfrm>
            <a:off x="10696442" y="268619"/>
            <a:ext cx="988144" cy="1152524"/>
            <a:chOff x="10696442" y="5315632"/>
            <a:chExt cx="988144" cy="11525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707485F-76D7-4B56-AEAD-1C9C2B431FA9}"/>
                </a:ext>
              </a:extLst>
            </p:cNvPr>
            <p:cNvSpPr/>
            <p:nvPr/>
          </p:nvSpPr>
          <p:spPr>
            <a:xfrm>
              <a:off x="10696442" y="5591881"/>
              <a:ext cx="988144" cy="2897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83AFC1-6E77-4FBC-84F4-AC7348E870CB}"/>
                </a:ext>
              </a:extLst>
            </p:cNvPr>
            <p:cNvSpPr/>
            <p:nvPr/>
          </p:nvSpPr>
          <p:spPr>
            <a:xfrm rot="16200000">
              <a:off x="10616975" y="5704627"/>
              <a:ext cx="1152524" cy="3745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C275BD5-23A8-4152-9CC6-F902FA12719B}"/>
                </a:ext>
              </a:extLst>
            </p:cNvPr>
            <p:cNvSpPr/>
            <p:nvPr/>
          </p:nvSpPr>
          <p:spPr>
            <a:xfrm>
              <a:off x="11034739" y="5604511"/>
              <a:ext cx="289780" cy="27540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728AD53-6AB7-4908-9E65-D653D3E471CB}"/>
              </a:ext>
            </a:extLst>
          </p:cNvPr>
          <p:cNvSpPr txBox="1"/>
          <p:nvPr/>
        </p:nvSpPr>
        <p:spPr>
          <a:xfrm>
            <a:off x="6947065" y="2838203"/>
            <a:ext cx="43107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神賜給我們永生；這永生也是在他兒子裡面 </a:t>
            </a:r>
            <a:r>
              <a:rPr lang="en-US" altLang="zh-TW" sz="2400" dirty="0"/>
              <a:t>(</a:t>
            </a:r>
            <a:r>
              <a:rPr lang="zh-TW" altLang="en-US" sz="2400" dirty="0"/>
              <a:t>約一</a:t>
            </a:r>
            <a:r>
              <a:rPr lang="en-US" altLang="zh-TW" sz="2400" dirty="0"/>
              <a:t>5:11)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我主的恩是格外豐盛，使我在基督耶穌裡有信心和愛心</a:t>
            </a:r>
            <a:endParaRPr lang="en-US" altLang="zh-TW" sz="2400" dirty="0"/>
          </a:p>
          <a:p>
            <a:r>
              <a:rPr lang="en-US" altLang="zh-TW" sz="2400" dirty="0"/>
              <a:t>      (</a:t>
            </a:r>
            <a:r>
              <a:rPr lang="zh-TW" altLang="en-US" sz="2400" dirty="0"/>
              <a:t>提前</a:t>
            </a:r>
            <a:r>
              <a:rPr lang="en-US" altLang="zh-TW" sz="2400" dirty="0"/>
              <a:t>1:14)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智慧、公義、聖潔、救贖 </a:t>
            </a:r>
            <a:endParaRPr lang="en-US" altLang="zh-TW" sz="2400" dirty="0"/>
          </a:p>
          <a:p>
            <a:r>
              <a:rPr lang="zh-TW" altLang="en-US" sz="2400" dirty="0"/>
              <a:t>      </a:t>
            </a:r>
            <a:r>
              <a:rPr lang="en-US" altLang="zh-TW" sz="2400" dirty="0"/>
              <a:t>(</a:t>
            </a:r>
            <a:r>
              <a:rPr lang="zh-TW" altLang="en-US" sz="2400" dirty="0"/>
              <a:t>林前</a:t>
            </a:r>
            <a:r>
              <a:rPr lang="en-US" altLang="zh-TW" sz="2400" dirty="0"/>
              <a:t>1:30)</a:t>
            </a:r>
          </a:p>
          <a:p>
            <a:endParaRPr lang="en-US" altLang="zh-TW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6256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33C-AC1D-402D-96F1-F63B30B4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我們在基督裡面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B29F-4FBE-427E-B95D-9253BE11F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sz="3600" dirty="0"/>
              <a:t>在我們現今的生活裡</a:t>
            </a:r>
            <a:endParaRPr lang="en-US" altLang="zh-TW" sz="3600" dirty="0"/>
          </a:p>
          <a:p>
            <a:pPr lvl="1"/>
            <a:endParaRPr lang="en-US" altLang="zh-TW" sz="3200" dirty="0"/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我們與基督同</a:t>
            </a:r>
            <a:r>
              <a:rPr lang="zh-TW" altLang="en-US" sz="3200" b="1" dirty="0">
                <a:solidFill>
                  <a:schemeClr val="bg1">
                    <a:lumMod val="75000"/>
                  </a:schemeClr>
                </a:solidFill>
              </a:rPr>
              <a:t>死</a:t>
            </a:r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同</a:t>
            </a:r>
            <a:r>
              <a:rPr lang="zh-TW" altLang="en-US" sz="3200" b="1" dirty="0">
                <a:solidFill>
                  <a:schemeClr val="bg1">
                    <a:lumMod val="75000"/>
                  </a:schemeClr>
                </a:solidFill>
              </a:rPr>
              <a:t>復活</a:t>
            </a:r>
            <a:endParaRPr lang="en-US" altLang="zh-TW" sz="3200" b="1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我們在基督裡有</a:t>
            </a:r>
            <a:r>
              <a:rPr lang="zh-TW" altLang="en-US" sz="3200" b="1" dirty="0">
                <a:solidFill>
                  <a:schemeClr val="bg1">
                    <a:lumMod val="75000"/>
                  </a:schemeClr>
                </a:solidFill>
              </a:rPr>
              <a:t>屬靈的福氣</a:t>
            </a:r>
            <a:endParaRPr lang="en-US" altLang="zh-TW" sz="3200" b="1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zh-TW" altLang="en-US" sz="3200" dirty="0"/>
              <a:t>我們所有外在的舉止</a:t>
            </a:r>
            <a:endParaRPr lang="en-US" altLang="zh-TW" sz="3200" dirty="0"/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合為一個身體</a:t>
            </a:r>
            <a:endParaRPr lang="en-US" altLang="zh-TW" sz="2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31AD44-35E6-485C-A9AA-18BA25A09ACF}"/>
              </a:ext>
            </a:extLst>
          </p:cNvPr>
          <p:cNvGrpSpPr/>
          <p:nvPr/>
        </p:nvGrpSpPr>
        <p:grpSpPr>
          <a:xfrm>
            <a:off x="10696442" y="268619"/>
            <a:ext cx="988144" cy="1152524"/>
            <a:chOff x="10696442" y="5315632"/>
            <a:chExt cx="988144" cy="11525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707485F-76D7-4B56-AEAD-1C9C2B431FA9}"/>
                </a:ext>
              </a:extLst>
            </p:cNvPr>
            <p:cNvSpPr/>
            <p:nvPr/>
          </p:nvSpPr>
          <p:spPr>
            <a:xfrm>
              <a:off x="10696442" y="5591881"/>
              <a:ext cx="988144" cy="2897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83AFC1-6E77-4FBC-84F4-AC7348E870CB}"/>
                </a:ext>
              </a:extLst>
            </p:cNvPr>
            <p:cNvSpPr/>
            <p:nvPr/>
          </p:nvSpPr>
          <p:spPr>
            <a:xfrm rot="16200000">
              <a:off x="10616975" y="5704627"/>
              <a:ext cx="1152524" cy="3745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C275BD5-23A8-4152-9CC6-F902FA12719B}"/>
                </a:ext>
              </a:extLst>
            </p:cNvPr>
            <p:cNvSpPr/>
            <p:nvPr/>
          </p:nvSpPr>
          <p:spPr>
            <a:xfrm>
              <a:off x="11034739" y="5604511"/>
              <a:ext cx="289780" cy="27540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D96D339-F68D-4F90-A75C-C533A5B3A038}"/>
              </a:ext>
            </a:extLst>
          </p:cNvPr>
          <p:cNvSpPr txBox="1"/>
          <p:nvPr/>
        </p:nvSpPr>
        <p:spPr>
          <a:xfrm>
            <a:off x="6947065" y="2838203"/>
            <a:ext cx="43107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我靠著那加給我力量的，凡事都能做 </a:t>
            </a:r>
            <a:r>
              <a:rPr lang="en-US" altLang="zh-TW" sz="2400" dirty="0"/>
              <a:t>(</a:t>
            </a:r>
            <a:r>
              <a:rPr lang="zh-TW" altLang="en-US" sz="2400" dirty="0"/>
              <a:t>腓</a:t>
            </a:r>
            <a:r>
              <a:rPr lang="en-US" altLang="zh-TW" sz="2400" dirty="0"/>
              <a:t>4:13)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/>
              <a:t>順服、剛强、勸勉、喜樂、同心、站立得稳</a:t>
            </a:r>
            <a:r>
              <a:rPr lang="en-US" altLang="zh-TW" sz="2400" dirty="0"/>
              <a:t>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TW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8128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33C-AC1D-402D-96F1-F63B30B4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我們在基督裡面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B29F-4FBE-427E-B95D-9253BE11F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sz="3600" dirty="0"/>
              <a:t>在我們現今的生活裡</a:t>
            </a:r>
            <a:endParaRPr lang="en-US" altLang="zh-TW" sz="3600" dirty="0"/>
          </a:p>
          <a:p>
            <a:pPr lvl="1"/>
            <a:endParaRPr lang="en-US" altLang="zh-TW" sz="3200" dirty="0"/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我們與基督同</a:t>
            </a:r>
            <a:r>
              <a:rPr lang="zh-TW" altLang="en-US" sz="3200" b="1" dirty="0">
                <a:solidFill>
                  <a:schemeClr val="bg1">
                    <a:lumMod val="75000"/>
                  </a:schemeClr>
                </a:solidFill>
              </a:rPr>
              <a:t>死</a:t>
            </a:r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同</a:t>
            </a:r>
            <a:r>
              <a:rPr lang="zh-TW" altLang="en-US" sz="3200" b="1" dirty="0">
                <a:solidFill>
                  <a:schemeClr val="bg1">
                    <a:lumMod val="75000"/>
                  </a:schemeClr>
                </a:solidFill>
              </a:rPr>
              <a:t>復活</a:t>
            </a:r>
            <a:endParaRPr lang="en-US" altLang="zh-TW" sz="3200" b="1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我們在基督裡有</a:t>
            </a:r>
            <a:r>
              <a:rPr lang="zh-TW" altLang="en-US" sz="3200" b="1" dirty="0">
                <a:solidFill>
                  <a:schemeClr val="bg1">
                    <a:lumMod val="75000"/>
                  </a:schemeClr>
                </a:solidFill>
              </a:rPr>
              <a:t>屬靈的福氣</a:t>
            </a:r>
            <a:endParaRPr lang="en-US" altLang="zh-TW" sz="3200" b="1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我們所有外在的舉止</a:t>
            </a:r>
            <a:endParaRPr lang="en-US" altLang="zh-TW" sz="32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zh-TW" altLang="en-US" sz="3200" dirty="0"/>
              <a:t>合為一個身體</a:t>
            </a:r>
            <a:endParaRPr lang="en-US" altLang="zh-TW" sz="2800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31AD44-35E6-485C-A9AA-18BA25A09ACF}"/>
              </a:ext>
            </a:extLst>
          </p:cNvPr>
          <p:cNvGrpSpPr/>
          <p:nvPr/>
        </p:nvGrpSpPr>
        <p:grpSpPr>
          <a:xfrm>
            <a:off x="10696442" y="268619"/>
            <a:ext cx="988144" cy="1152524"/>
            <a:chOff x="10696442" y="5315632"/>
            <a:chExt cx="988144" cy="11525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707485F-76D7-4B56-AEAD-1C9C2B431FA9}"/>
                </a:ext>
              </a:extLst>
            </p:cNvPr>
            <p:cNvSpPr/>
            <p:nvPr/>
          </p:nvSpPr>
          <p:spPr>
            <a:xfrm>
              <a:off x="10696442" y="5591881"/>
              <a:ext cx="988144" cy="2897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83AFC1-6E77-4FBC-84F4-AC7348E870CB}"/>
                </a:ext>
              </a:extLst>
            </p:cNvPr>
            <p:cNvSpPr/>
            <p:nvPr/>
          </p:nvSpPr>
          <p:spPr>
            <a:xfrm rot="16200000">
              <a:off x="10616975" y="5704627"/>
              <a:ext cx="1152524" cy="3745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C275BD5-23A8-4152-9CC6-F902FA12719B}"/>
                </a:ext>
              </a:extLst>
            </p:cNvPr>
            <p:cNvSpPr/>
            <p:nvPr/>
          </p:nvSpPr>
          <p:spPr>
            <a:xfrm>
              <a:off x="11034739" y="5604511"/>
              <a:ext cx="289780" cy="27540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B1510F18-C643-4CEB-9A1E-B819E7141763}"/>
              </a:ext>
            </a:extLst>
          </p:cNvPr>
          <p:cNvSpPr/>
          <p:nvPr/>
        </p:nvSpPr>
        <p:spPr>
          <a:xfrm>
            <a:off x="6883729" y="2747319"/>
            <a:ext cx="40771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zh-TW" altLang="en-US" sz="2400" dirty="0"/>
              <a:t>我們這許多人，在基督裡成為一身，互相聯絡作肢體 </a:t>
            </a:r>
            <a:r>
              <a:rPr lang="en-US" altLang="zh-TW" sz="2400" dirty="0"/>
              <a:t>(</a:t>
            </a:r>
            <a:r>
              <a:rPr lang="zh-TW" altLang="en-US" sz="2400" dirty="0"/>
              <a:t>羅</a:t>
            </a:r>
            <a:r>
              <a:rPr lang="en-US" altLang="zh-TW" sz="2400" dirty="0"/>
              <a:t>12:5)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zh-TW" altLang="en-US" sz="2400" dirty="0"/>
              <a:t>並不分猶太人、希利尼人，自主的、為奴的，或男或女，因為你們在基督耶穌裡都成為一了 </a:t>
            </a:r>
            <a:r>
              <a:rPr lang="en-US" altLang="zh-TW" sz="2400" dirty="0"/>
              <a:t>(</a:t>
            </a:r>
            <a:r>
              <a:rPr lang="zh-TW" altLang="en-US" sz="2400" dirty="0"/>
              <a:t>加</a:t>
            </a:r>
            <a:r>
              <a:rPr lang="en-US" altLang="zh-TW" sz="2400" dirty="0"/>
              <a:t>3:28)</a:t>
            </a:r>
          </a:p>
        </p:txBody>
      </p:sp>
    </p:spTree>
    <p:extLst>
      <p:ext uri="{BB962C8B-B14F-4D97-AF65-F5344CB8AC3E}">
        <p14:creationId xmlns:p14="http://schemas.microsoft.com/office/powerpoint/2010/main" val="3661458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33C-AC1D-402D-96F1-F63B30B44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基督在我們裡面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B29F-4FBE-427E-B95D-9253BE11F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我是葡萄樹，你們是枝子。常在我裡面的，</a:t>
            </a:r>
            <a:r>
              <a:rPr lang="zh-TW" altLang="en-US" sz="3200" b="1" dirty="0"/>
              <a:t>我也常在他裡面</a:t>
            </a:r>
            <a:r>
              <a:rPr lang="zh-TW" altLang="en-US" sz="3200" dirty="0"/>
              <a:t>，這人就多結果子 </a:t>
            </a:r>
            <a:r>
              <a:rPr lang="en-US" altLang="zh-TW" sz="3200" dirty="0"/>
              <a:t>(</a:t>
            </a:r>
            <a:r>
              <a:rPr lang="zh-TW" altLang="en-US" sz="3200" dirty="0"/>
              <a:t>約</a:t>
            </a:r>
            <a:r>
              <a:rPr lang="en-US" altLang="zh-TW" sz="3200" dirty="0"/>
              <a:t>15:5)</a:t>
            </a: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不只是我們認為</a:t>
            </a:r>
            <a:r>
              <a:rPr lang="en-US" altLang="zh-TW" sz="3200" dirty="0"/>
              <a:t>, </a:t>
            </a:r>
            <a:r>
              <a:rPr lang="zh-TW" altLang="en-US" sz="3200" dirty="0"/>
              <a:t>而是真實的內住</a:t>
            </a:r>
            <a:r>
              <a:rPr lang="en-US" altLang="zh-TW" sz="3200" dirty="0"/>
              <a:t>: </a:t>
            </a:r>
          </a:p>
          <a:p>
            <a:pPr lvl="1"/>
            <a:r>
              <a:rPr lang="zh-TW" altLang="en-US" sz="3200" dirty="0"/>
              <a:t>你們是屬神的，並且勝了他們；因為那在你們裡面的，比那在世界上的更大。</a:t>
            </a:r>
            <a:r>
              <a:rPr lang="en-US" altLang="zh-TW" sz="3200" dirty="0"/>
              <a:t>(</a:t>
            </a:r>
            <a:r>
              <a:rPr lang="zh-TW" altLang="en-US" sz="3200" dirty="0"/>
              <a:t>約一</a:t>
            </a:r>
            <a:r>
              <a:rPr lang="en-US" altLang="zh-TW" sz="3200" dirty="0"/>
              <a:t>4:4)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除了基督藉我做的那些事，我什麼都不敢提，只提他藉我言語作為，用神蹟奇事的能力，並聖靈的能力，使外邦人順服 </a:t>
            </a:r>
            <a:r>
              <a:rPr lang="en-US" altLang="zh-TW" sz="3200" dirty="0"/>
              <a:t>(</a:t>
            </a:r>
            <a:r>
              <a:rPr lang="zh-TW" altLang="en-US" sz="3200" dirty="0"/>
              <a:t>羅</a:t>
            </a:r>
            <a:r>
              <a:rPr lang="en-US" altLang="zh-TW" sz="3200" dirty="0"/>
              <a:t>15:18)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183CD87-FE99-475F-B432-998E1CF9B2FC}"/>
              </a:ext>
            </a:extLst>
          </p:cNvPr>
          <p:cNvGrpSpPr/>
          <p:nvPr/>
        </p:nvGrpSpPr>
        <p:grpSpPr>
          <a:xfrm>
            <a:off x="10931242" y="526552"/>
            <a:ext cx="571992" cy="539259"/>
            <a:chOff x="10683838" y="5632941"/>
            <a:chExt cx="571992" cy="539259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61B787D-7F82-4D1D-B7EA-882350324819}"/>
                </a:ext>
              </a:extLst>
            </p:cNvPr>
            <p:cNvSpPr/>
            <p:nvPr/>
          </p:nvSpPr>
          <p:spPr>
            <a:xfrm>
              <a:off x="10683838" y="5632941"/>
              <a:ext cx="571992" cy="53925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723C3B7-57F8-4EC7-ACCE-2086F5B5EDDB}"/>
                </a:ext>
              </a:extLst>
            </p:cNvPr>
            <p:cNvGrpSpPr/>
            <p:nvPr/>
          </p:nvGrpSpPr>
          <p:grpSpPr>
            <a:xfrm>
              <a:off x="10820398" y="5704115"/>
              <a:ext cx="315688" cy="402771"/>
              <a:chOff x="8251371" y="468086"/>
              <a:chExt cx="489858" cy="685800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5768574A-74CE-4514-B35A-F59E2EED9EA2}"/>
                  </a:ext>
                </a:extLst>
              </p:cNvPr>
              <p:cNvCxnSpPr/>
              <p:nvPr/>
            </p:nvCxnSpPr>
            <p:spPr>
              <a:xfrm>
                <a:off x="8251371" y="729343"/>
                <a:ext cx="489858" cy="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3AA024C8-0419-424D-92BB-D405DF160A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90856" y="468086"/>
                <a:ext cx="0" cy="6858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038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33C-AC1D-402D-96F1-F63B30B4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我們像基督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B29F-4FBE-427E-B95D-9253BE11F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人若說他住在主裡面，就該自己照主所行的去行 </a:t>
            </a:r>
            <a:r>
              <a:rPr lang="en-US" altLang="zh-TW" dirty="0"/>
              <a:t>(</a:t>
            </a:r>
            <a:r>
              <a:rPr lang="zh-TW" altLang="en-US" dirty="0"/>
              <a:t>約一</a:t>
            </a:r>
            <a:r>
              <a:rPr lang="en-US" altLang="zh-TW" dirty="0"/>
              <a:t>2:6)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如同主</a:t>
            </a:r>
            <a:r>
              <a:rPr lang="en-US" altLang="zh-TW" dirty="0"/>
              <a:t>/</a:t>
            </a:r>
            <a:r>
              <a:rPr lang="zh-TW" altLang="en-US" dirty="0"/>
              <a:t>基督</a:t>
            </a:r>
            <a:r>
              <a:rPr lang="en-US" altLang="zh-TW" dirty="0"/>
              <a:t>…</a:t>
            </a:r>
            <a:r>
              <a:rPr lang="zh-TW" altLang="en-US" dirty="0"/>
              <a:t>你們要</a:t>
            </a:r>
            <a:r>
              <a:rPr lang="en-US" altLang="zh-TW" dirty="0"/>
              <a:t>… </a:t>
            </a:r>
          </a:p>
          <a:p>
            <a:pPr lvl="1"/>
            <a:r>
              <a:rPr lang="zh-TW" altLang="en-US" sz="2800" dirty="0"/>
              <a:t>彼此接納</a:t>
            </a:r>
            <a:r>
              <a:rPr lang="en-US" altLang="zh-TW" sz="2800" dirty="0"/>
              <a:t>(</a:t>
            </a:r>
            <a:r>
              <a:rPr lang="zh-TW" altLang="en-US" sz="2800" dirty="0"/>
              <a:t>羅</a:t>
            </a:r>
            <a:r>
              <a:rPr lang="en-US" altLang="zh-TW" sz="2800" dirty="0"/>
              <a:t>15:7)</a:t>
            </a:r>
          </a:p>
          <a:p>
            <a:pPr lvl="1"/>
            <a:r>
              <a:rPr lang="zh-TW" altLang="en-US" sz="2800" dirty="0"/>
              <a:t>愛你們的妻子</a:t>
            </a:r>
            <a:r>
              <a:rPr lang="en-US" altLang="zh-TW" sz="2800" dirty="0"/>
              <a:t>/</a:t>
            </a:r>
            <a:r>
              <a:rPr lang="zh-TW" altLang="en-US" sz="2800" dirty="0"/>
              <a:t>丈夫 </a:t>
            </a:r>
            <a:r>
              <a:rPr lang="en-US" altLang="zh-TW" sz="2800" dirty="0"/>
              <a:t>(</a:t>
            </a:r>
            <a:r>
              <a:rPr lang="zh-TW" altLang="en-US" sz="2800" dirty="0"/>
              <a:t>弗</a:t>
            </a:r>
            <a:r>
              <a:rPr lang="en-US" altLang="zh-TW" sz="2800" dirty="0"/>
              <a:t>5:25)</a:t>
            </a:r>
          </a:p>
          <a:p>
            <a:pPr lvl="1"/>
            <a:r>
              <a:rPr lang="zh-TW" altLang="en-US" sz="2800" dirty="0"/>
              <a:t>饒恕別人</a:t>
            </a:r>
            <a:r>
              <a:rPr lang="en-US" altLang="zh-TW" sz="2800" dirty="0"/>
              <a:t>(</a:t>
            </a:r>
            <a:r>
              <a:rPr lang="zh-TW" altLang="en-US" sz="2800" dirty="0"/>
              <a:t>西</a:t>
            </a:r>
            <a:r>
              <a:rPr lang="en-US" altLang="zh-TW" sz="2800" dirty="0"/>
              <a:t>3:13)</a:t>
            </a:r>
          </a:p>
          <a:p>
            <a:pPr lvl="1"/>
            <a:r>
              <a:rPr lang="zh-TW" altLang="en-US" sz="2800" dirty="0"/>
              <a:t>為弟兄捨命 </a:t>
            </a:r>
            <a:r>
              <a:rPr lang="en-US" altLang="zh-TW" sz="2800" dirty="0"/>
              <a:t>(</a:t>
            </a:r>
            <a:r>
              <a:rPr lang="zh-TW" altLang="en-US" sz="2800" dirty="0"/>
              <a:t>約一</a:t>
            </a:r>
            <a:r>
              <a:rPr lang="en-US" altLang="zh-TW" sz="2800" dirty="0"/>
              <a:t>3:16)</a:t>
            </a:r>
          </a:p>
          <a:p>
            <a:pPr lvl="1"/>
            <a:r>
              <a:rPr lang="zh-TW" altLang="en-US" sz="2800" dirty="0"/>
              <a:t>要隨祂的腳踪行</a:t>
            </a:r>
            <a:r>
              <a:rPr lang="en-US" altLang="zh-TW" sz="2800" dirty="0"/>
              <a:t>(</a:t>
            </a:r>
            <a:r>
              <a:rPr lang="zh-TW" altLang="en-US" sz="2800" dirty="0"/>
              <a:t>彼前</a:t>
            </a:r>
            <a:r>
              <a:rPr lang="en-US" altLang="zh-TW" sz="2800" dirty="0"/>
              <a:t>2:21)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如果我們和他一同受苦，也必和他一同得榮耀 </a:t>
            </a:r>
            <a:r>
              <a:rPr lang="en-US" altLang="zh-TW" dirty="0"/>
              <a:t>(</a:t>
            </a:r>
            <a:r>
              <a:rPr lang="zh-TW" altLang="en-US" dirty="0"/>
              <a:t>羅</a:t>
            </a:r>
            <a:r>
              <a:rPr lang="en-US" altLang="zh-TW" dirty="0"/>
              <a:t>4:17)</a:t>
            </a:r>
            <a:endParaRPr lang="en-US" altLang="zh-TW" sz="3200" dirty="0"/>
          </a:p>
          <a:p>
            <a:endParaRPr lang="en-US" altLang="zh-TW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473924-FA72-4580-97F0-014D1D3AE0D0}"/>
              </a:ext>
            </a:extLst>
          </p:cNvPr>
          <p:cNvGrpSpPr/>
          <p:nvPr/>
        </p:nvGrpSpPr>
        <p:grpSpPr>
          <a:xfrm>
            <a:off x="10745191" y="515587"/>
            <a:ext cx="493814" cy="635723"/>
            <a:chOff x="10791938" y="5558243"/>
            <a:chExt cx="791688" cy="1053737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766A7BF-E569-4A54-960B-7122DFB3F1DB}"/>
                </a:ext>
              </a:extLst>
            </p:cNvPr>
            <p:cNvSpPr/>
            <p:nvPr/>
          </p:nvSpPr>
          <p:spPr>
            <a:xfrm rot="16200000">
              <a:off x="10652763" y="5941169"/>
              <a:ext cx="1053737" cy="28788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8D7351A-A191-4FE8-AB5E-DCAFFE485279}"/>
                </a:ext>
              </a:extLst>
            </p:cNvPr>
            <p:cNvSpPr/>
            <p:nvPr/>
          </p:nvSpPr>
          <p:spPr>
            <a:xfrm>
              <a:off x="10791938" y="5854084"/>
              <a:ext cx="791688" cy="28788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15166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0B73D-61EB-4741-92D9-9A28170B0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我們與基督同在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0BB30-A516-47CE-B042-F8D2CE6CA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現在</a:t>
            </a:r>
            <a:endParaRPr lang="en-US" altLang="zh-TW" dirty="0"/>
          </a:p>
          <a:p>
            <a:pPr lvl="1"/>
            <a:r>
              <a:rPr lang="zh-TW" altLang="en-US" dirty="0"/>
              <a:t>無論在哪裡，有兩三個人奉我的名聚會，那裡就有我在他們中間 </a:t>
            </a:r>
            <a:r>
              <a:rPr lang="en-US" altLang="zh-TW" dirty="0"/>
              <a:t>(</a:t>
            </a:r>
            <a:r>
              <a:rPr lang="zh-TW" altLang="en-US" dirty="0"/>
              <a:t>太</a:t>
            </a:r>
            <a:r>
              <a:rPr lang="en-US" altLang="zh-TW" dirty="0"/>
              <a:t>18:20)</a:t>
            </a:r>
          </a:p>
          <a:p>
            <a:pPr lvl="1"/>
            <a:r>
              <a:rPr lang="zh-TW" altLang="en-US" dirty="0"/>
              <a:t>與基督同工</a:t>
            </a:r>
            <a:r>
              <a:rPr lang="en-US" altLang="zh-TW" dirty="0"/>
              <a:t>(</a:t>
            </a:r>
            <a:r>
              <a:rPr lang="zh-TW" altLang="en-US" dirty="0"/>
              <a:t>林後</a:t>
            </a:r>
            <a:r>
              <a:rPr lang="en-US" altLang="zh-TW" dirty="0"/>
              <a:t>11:29)</a:t>
            </a:r>
          </a:p>
          <a:p>
            <a:pPr lvl="1"/>
            <a:r>
              <a:rPr lang="zh-TW" altLang="en-US" dirty="0"/>
              <a:t>認識祂 </a:t>
            </a:r>
            <a:r>
              <a:rPr lang="en-US" altLang="zh-TW" dirty="0"/>
              <a:t>(</a:t>
            </a:r>
            <a:r>
              <a:rPr lang="zh-TW" altLang="en-US" dirty="0"/>
              <a:t>腓</a:t>
            </a:r>
            <a:r>
              <a:rPr lang="en-US" altLang="zh-TW" dirty="0"/>
              <a:t>3:8, 10)</a:t>
            </a:r>
          </a:p>
          <a:p>
            <a:pPr lvl="1"/>
            <a:r>
              <a:rPr lang="zh-TW" altLang="en-US" dirty="0"/>
              <a:t>受衪的安慰</a:t>
            </a:r>
            <a:r>
              <a:rPr lang="en-US" altLang="zh-TW" dirty="0"/>
              <a:t>(</a:t>
            </a:r>
            <a:r>
              <a:rPr lang="zh-TW" altLang="en-US" dirty="0"/>
              <a:t>帖後</a:t>
            </a:r>
            <a:r>
              <a:rPr lang="en-US" altLang="zh-TW" dirty="0"/>
              <a:t>2:16-17)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zh-TW" altLang="en-US" dirty="0"/>
              <a:t>將來</a:t>
            </a:r>
            <a:endParaRPr lang="en-US" altLang="zh-TW" dirty="0"/>
          </a:p>
          <a:p>
            <a:pPr lvl="1"/>
            <a:r>
              <a:rPr lang="zh-TW" altLang="en-US" dirty="0"/>
              <a:t>你們乃是來到錫安山，永生神的城邑，就是天上的耶路撒冷。那裡</a:t>
            </a: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/>
              <a:t>有千萬的天使，</a:t>
            </a:r>
            <a:r>
              <a:rPr lang="en-US" altLang="zh-TW" dirty="0"/>
              <a:t>… , </a:t>
            </a:r>
            <a:r>
              <a:rPr lang="zh-TW" altLang="en-US" dirty="0"/>
              <a:t>並新約的中保耶穌，以及所灑的血 </a:t>
            </a:r>
            <a:r>
              <a:rPr lang="en-US" altLang="zh-TW" dirty="0"/>
              <a:t>(</a:t>
            </a:r>
            <a:r>
              <a:rPr lang="zh-TW" altLang="en-US" dirty="0"/>
              <a:t>來</a:t>
            </a:r>
            <a:r>
              <a:rPr lang="en-US" altLang="zh-TW" dirty="0"/>
              <a:t>2:22-24)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CCCB8C3-6FF3-4A60-AEEE-0C2BA3FB7EEF}"/>
              </a:ext>
            </a:extLst>
          </p:cNvPr>
          <p:cNvGrpSpPr/>
          <p:nvPr/>
        </p:nvGrpSpPr>
        <p:grpSpPr>
          <a:xfrm>
            <a:off x="11042074" y="1014350"/>
            <a:ext cx="493814" cy="635723"/>
            <a:chOff x="10772900" y="5558243"/>
            <a:chExt cx="791688" cy="1053737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172C1F8-45E0-4B02-B637-BD0BBEDE8150}"/>
                </a:ext>
              </a:extLst>
            </p:cNvPr>
            <p:cNvSpPr/>
            <p:nvPr/>
          </p:nvSpPr>
          <p:spPr>
            <a:xfrm rot="16200000">
              <a:off x="10652763" y="5941169"/>
              <a:ext cx="1053737" cy="28788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808927A-FD40-49B9-80E7-88BCB9F7D16A}"/>
                </a:ext>
              </a:extLst>
            </p:cNvPr>
            <p:cNvSpPr/>
            <p:nvPr/>
          </p:nvSpPr>
          <p:spPr>
            <a:xfrm>
              <a:off x="10772900" y="5854085"/>
              <a:ext cx="791688" cy="28788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C810607-F9A3-489F-8122-8A5CE9EBD2D5}"/>
              </a:ext>
            </a:extLst>
          </p:cNvPr>
          <p:cNvGrpSpPr/>
          <p:nvPr/>
        </p:nvGrpSpPr>
        <p:grpSpPr>
          <a:xfrm>
            <a:off x="10556171" y="285006"/>
            <a:ext cx="783773" cy="1328059"/>
            <a:chOff x="8251371" y="468086"/>
            <a:chExt cx="489858" cy="6858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75A09C0-396D-43EA-9107-431AC531203D}"/>
                </a:ext>
              </a:extLst>
            </p:cNvPr>
            <p:cNvCxnSpPr/>
            <p:nvPr/>
          </p:nvCxnSpPr>
          <p:spPr>
            <a:xfrm>
              <a:off x="8251371" y="729343"/>
              <a:ext cx="489858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8A160AB-69AB-44E0-BA6F-F2F4797329A8}"/>
                </a:ext>
              </a:extLst>
            </p:cNvPr>
            <p:cNvCxnSpPr>
              <a:cxnSpLocks/>
            </p:cNvCxnSpPr>
            <p:nvPr/>
          </p:nvCxnSpPr>
          <p:spPr>
            <a:xfrm>
              <a:off x="8490856" y="468086"/>
              <a:ext cx="0" cy="6858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8869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4FEE2-6EFF-4B60-B128-93DB6BC85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個人思考與應用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A1CB0-8F68-4D70-B366-62F519954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在你認識到自己的行動都是「在基督裡」</a:t>
            </a:r>
            <a:r>
              <a:rPr lang="en-US" altLang="zh-TW" dirty="0"/>
              <a:t>,  </a:t>
            </a:r>
            <a:r>
              <a:rPr lang="zh-TW" altLang="en-US" dirty="0"/>
              <a:t>對你的生命有什麼樣的改變</a:t>
            </a:r>
            <a:r>
              <a:rPr lang="en-US" altLang="zh-TW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在你的日常生活中</a:t>
            </a:r>
            <a:r>
              <a:rPr lang="en-US" altLang="zh-TW" dirty="0"/>
              <a:t>, </a:t>
            </a:r>
            <a:r>
              <a:rPr lang="zh-TW" altLang="en-US" dirty="0"/>
              <a:t>是否察覺到基督住在你裡面</a:t>
            </a:r>
            <a:r>
              <a:rPr lang="en-US" altLang="zh-TW" dirty="0"/>
              <a:t>? 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3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DB5A3-920D-4275-BF58-2212D871DE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altLang="zh-TW" dirty="0"/>
            </a:br>
            <a:r>
              <a:rPr lang="zh-TW" altLang="en-US" dirty="0"/>
              <a:t>與基督聯合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37F0E-9B5F-4449-B387-DBE03B6DE8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TW" altLang="en-US" dirty="0"/>
              <a:t>主日學</a:t>
            </a:r>
            <a:endParaRPr lang="en-US" altLang="zh-TW" dirty="0"/>
          </a:p>
          <a:p>
            <a:pPr algn="r"/>
            <a:r>
              <a:rPr lang="en-US" altLang="zh-TW" dirty="0"/>
              <a:t>2/9/20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83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CE472-D955-488C-9659-83B95F3B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與基督聯合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08DAE-2427-425C-B3E3-680A97233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sz="3200" dirty="0"/>
              <a:t>願頌讚歸於我們主耶穌基督的父神！他</a:t>
            </a:r>
            <a:r>
              <a:rPr lang="zh-TW" altLang="en-US" sz="3200" b="1" dirty="0">
                <a:solidFill>
                  <a:schemeClr val="accent2">
                    <a:lumMod val="75000"/>
                  </a:schemeClr>
                </a:solidFill>
              </a:rPr>
              <a:t>在基督裡</a:t>
            </a:r>
            <a:r>
              <a:rPr lang="zh-TW" altLang="en-US" sz="3200" dirty="0"/>
              <a:t>曾賜給我們天上各樣屬靈的福氣， 就如神從創立世界以前</a:t>
            </a:r>
            <a:r>
              <a:rPr lang="zh-TW" altLang="en-US" sz="3200" b="1" dirty="0">
                <a:solidFill>
                  <a:schemeClr val="accent2">
                    <a:lumMod val="75000"/>
                  </a:schemeClr>
                </a:solidFill>
              </a:rPr>
              <a:t>在基督裡</a:t>
            </a:r>
            <a:r>
              <a:rPr lang="zh-TW" altLang="en-US" sz="3200" dirty="0"/>
              <a:t>揀選了我們</a:t>
            </a:r>
            <a:r>
              <a:rPr lang="en-US" altLang="zh-TW" sz="3200" dirty="0"/>
              <a:t> (</a:t>
            </a:r>
            <a:r>
              <a:rPr lang="zh-TW" altLang="en-US" sz="3200" dirty="0"/>
              <a:t>弗</a:t>
            </a:r>
            <a:r>
              <a:rPr lang="en-US" altLang="zh-TW" sz="3200" dirty="0"/>
              <a:t>1:11-12)</a:t>
            </a:r>
          </a:p>
          <a:p>
            <a:r>
              <a:rPr lang="zh-TW" altLang="en-US" sz="3200" dirty="0"/>
              <a:t>我們若在他死的形狀上</a:t>
            </a:r>
            <a:r>
              <a:rPr lang="zh-TW" altLang="en-US" sz="3200" b="1" dirty="0">
                <a:solidFill>
                  <a:schemeClr val="accent2">
                    <a:lumMod val="75000"/>
                  </a:schemeClr>
                </a:solidFill>
              </a:rPr>
              <a:t>與他聯合</a:t>
            </a:r>
            <a:r>
              <a:rPr lang="zh-TW" altLang="en-US" sz="3200" dirty="0"/>
              <a:t>，也要在他復活的形狀上</a:t>
            </a:r>
            <a:r>
              <a:rPr lang="zh-TW" altLang="en-US" sz="3200" b="1" dirty="0">
                <a:solidFill>
                  <a:schemeClr val="accent2">
                    <a:lumMod val="75000"/>
                  </a:schemeClr>
                </a:solidFill>
              </a:rPr>
              <a:t>與他聯合</a:t>
            </a:r>
            <a:r>
              <a:rPr lang="zh-TW" altLang="en-US" sz="3200" dirty="0"/>
              <a:t> </a:t>
            </a:r>
            <a:r>
              <a:rPr lang="en-US" altLang="zh-TW" sz="3200" dirty="0"/>
              <a:t>(</a:t>
            </a:r>
            <a:r>
              <a:rPr lang="zh-TW" altLang="en-US" sz="3200" dirty="0"/>
              <a:t>羅</a:t>
            </a:r>
            <a:r>
              <a:rPr lang="en-US" altLang="zh-TW" sz="3200" dirty="0"/>
              <a:t>6:5)</a:t>
            </a:r>
          </a:p>
          <a:p>
            <a:r>
              <a:rPr lang="zh-TW" altLang="en-US" sz="3200" dirty="0"/>
              <a:t>我已經與基督同釘十字架， 現在活著的不再是我， 乃是</a:t>
            </a:r>
            <a:r>
              <a:rPr lang="zh-TW" altLang="en-US" sz="3200" b="1" dirty="0">
                <a:solidFill>
                  <a:schemeClr val="accent2">
                    <a:lumMod val="75000"/>
                  </a:schemeClr>
                </a:solidFill>
              </a:rPr>
              <a:t>基督在我裡面</a:t>
            </a:r>
            <a:r>
              <a:rPr lang="zh-TW" altLang="en-US" sz="3200" dirty="0"/>
              <a:t>活著 </a:t>
            </a:r>
            <a:r>
              <a:rPr lang="en-US" altLang="zh-TW" sz="3200" dirty="0"/>
              <a:t>(</a:t>
            </a:r>
            <a:r>
              <a:rPr lang="zh-TW" altLang="en-US" sz="3200" dirty="0"/>
              <a:t>加</a:t>
            </a:r>
            <a:r>
              <a:rPr lang="en-US" altLang="zh-TW" sz="3200" dirty="0"/>
              <a:t>2:20)</a:t>
            </a:r>
          </a:p>
          <a:p>
            <a:r>
              <a:rPr lang="zh-TW" altLang="en-US" sz="3200" dirty="0"/>
              <a:t>人若說</a:t>
            </a:r>
            <a:r>
              <a:rPr lang="zh-TW" altLang="en-US" sz="3200" b="1" dirty="0">
                <a:solidFill>
                  <a:schemeClr val="accent2">
                    <a:lumMod val="75000"/>
                  </a:schemeClr>
                </a:solidFill>
              </a:rPr>
              <a:t>他住在主裡面</a:t>
            </a:r>
            <a:r>
              <a:rPr lang="zh-TW" altLang="en-US" sz="3200" dirty="0"/>
              <a:t>，就該自己</a:t>
            </a:r>
            <a:r>
              <a:rPr lang="zh-TW" altLang="en-US" sz="3200" b="1" dirty="0">
                <a:solidFill>
                  <a:schemeClr val="accent2">
                    <a:lumMod val="75000"/>
                  </a:schemeClr>
                </a:solidFill>
              </a:rPr>
              <a:t>照主所行的去行</a:t>
            </a:r>
            <a:r>
              <a:rPr lang="zh-TW" altLang="en-US" sz="3200" dirty="0"/>
              <a:t>。</a:t>
            </a:r>
            <a:r>
              <a:rPr lang="en-US" altLang="zh-TW" sz="3200" dirty="0"/>
              <a:t>(</a:t>
            </a:r>
            <a:r>
              <a:rPr lang="zh-TW" altLang="en-US" sz="3200" dirty="0"/>
              <a:t>約一</a:t>
            </a:r>
            <a:r>
              <a:rPr lang="en-US" altLang="zh-TW" sz="3200" dirty="0"/>
              <a:t>2:6)</a:t>
            </a:r>
          </a:p>
          <a:p>
            <a:r>
              <a:rPr lang="zh-TW" altLang="en-US" b="1" baseline="30000" dirty="0"/>
              <a:t> </a:t>
            </a:r>
            <a:r>
              <a:rPr lang="zh-TW" altLang="en-US" sz="3200" dirty="0"/>
              <a:t>凡我所吩咐你們的，都教訓他們遵守，我就常</a:t>
            </a:r>
            <a:r>
              <a:rPr lang="zh-TW" altLang="en-US" sz="3200" b="1" dirty="0">
                <a:solidFill>
                  <a:schemeClr val="accent2">
                    <a:lumMod val="75000"/>
                  </a:schemeClr>
                </a:solidFill>
              </a:rPr>
              <a:t>與你們同在 </a:t>
            </a:r>
            <a:r>
              <a:rPr lang="en-US" altLang="zh-TW" sz="3200" dirty="0"/>
              <a:t>(</a:t>
            </a:r>
            <a:r>
              <a:rPr lang="zh-TW" altLang="en-US" sz="3200" dirty="0"/>
              <a:t>太</a:t>
            </a:r>
            <a:r>
              <a:rPr lang="en-US" altLang="zh-TW" sz="3200" dirty="0"/>
              <a:t>28:20)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976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33C-AC1D-402D-96F1-F63B30B44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TW" altLang="en-US" dirty="0"/>
              <a:t>與基督聯合的四個層面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B29F-4FBE-427E-B95D-9253BE11F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4000" dirty="0"/>
              <a:t>我們在基督裡面</a:t>
            </a:r>
            <a:endParaRPr lang="en-US" altLang="zh-TW" sz="4000" dirty="0"/>
          </a:p>
          <a:p>
            <a:pPr marL="742950" indent="-742950">
              <a:buFont typeface="+mj-lt"/>
              <a:buAutoNum type="arabicPeriod"/>
            </a:pPr>
            <a:endParaRPr lang="en-US" altLang="zh-TW" sz="4000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/>
              <a:t>基督在我們裡面</a:t>
            </a:r>
            <a:endParaRPr lang="en-US" altLang="zh-TW" sz="4000" dirty="0"/>
          </a:p>
          <a:p>
            <a:pPr marL="742950" indent="-742950">
              <a:buFont typeface="+mj-lt"/>
              <a:buAutoNum type="arabicPeriod"/>
            </a:pPr>
            <a:endParaRPr lang="en-US" altLang="zh-TW" sz="4000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/>
              <a:t>我們像基督</a:t>
            </a:r>
            <a:endParaRPr lang="en-US" altLang="zh-TW" sz="4000" dirty="0"/>
          </a:p>
          <a:p>
            <a:pPr marL="742950" indent="-742950">
              <a:buFont typeface="+mj-lt"/>
              <a:buAutoNum type="arabicPeriod"/>
            </a:pPr>
            <a:endParaRPr lang="en-US" altLang="zh-TW" sz="4000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/>
              <a:t>我們與基督同在</a:t>
            </a:r>
            <a:endParaRPr lang="en-US" sz="40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F8FA8D7-C650-4BDD-86E4-8F00CBA3A449}"/>
              </a:ext>
            </a:extLst>
          </p:cNvPr>
          <p:cNvGrpSpPr/>
          <p:nvPr/>
        </p:nvGrpSpPr>
        <p:grpSpPr>
          <a:xfrm>
            <a:off x="9188276" y="1479902"/>
            <a:ext cx="988144" cy="1152524"/>
            <a:chOff x="10696442" y="5315632"/>
            <a:chExt cx="988144" cy="115252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1411DD4-210F-4885-800F-19503C9C7698}"/>
                </a:ext>
              </a:extLst>
            </p:cNvPr>
            <p:cNvSpPr/>
            <p:nvPr/>
          </p:nvSpPr>
          <p:spPr>
            <a:xfrm>
              <a:off x="10696442" y="5591881"/>
              <a:ext cx="988144" cy="2897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82A709C-A163-4008-B98B-B056B85A188F}"/>
                </a:ext>
              </a:extLst>
            </p:cNvPr>
            <p:cNvSpPr/>
            <p:nvPr/>
          </p:nvSpPr>
          <p:spPr>
            <a:xfrm rot="16200000">
              <a:off x="10616975" y="5704627"/>
              <a:ext cx="1152524" cy="3745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8BC1E32-9C51-42A7-97AC-37E9CFEAF64D}"/>
                </a:ext>
              </a:extLst>
            </p:cNvPr>
            <p:cNvSpPr/>
            <p:nvPr/>
          </p:nvSpPr>
          <p:spPr>
            <a:xfrm>
              <a:off x="11034739" y="5604511"/>
              <a:ext cx="289780" cy="27540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25B5CA9-BE4F-4858-87F7-1CD75A28402F}"/>
              </a:ext>
            </a:extLst>
          </p:cNvPr>
          <p:cNvGrpSpPr/>
          <p:nvPr/>
        </p:nvGrpSpPr>
        <p:grpSpPr>
          <a:xfrm>
            <a:off x="9399325" y="3115372"/>
            <a:ext cx="571992" cy="539259"/>
            <a:chOff x="10683838" y="5632941"/>
            <a:chExt cx="571992" cy="53925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702FD180-EB28-4EC0-B356-E7BD67CAF25F}"/>
                </a:ext>
              </a:extLst>
            </p:cNvPr>
            <p:cNvSpPr/>
            <p:nvPr/>
          </p:nvSpPr>
          <p:spPr>
            <a:xfrm>
              <a:off x="10683838" y="5632941"/>
              <a:ext cx="571992" cy="53925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D9B5762-21FF-44B9-A16F-3E323CB86B5A}"/>
                </a:ext>
              </a:extLst>
            </p:cNvPr>
            <p:cNvGrpSpPr/>
            <p:nvPr/>
          </p:nvGrpSpPr>
          <p:grpSpPr>
            <a:xfrm>
              <a:off x="10820398" y="5704115"/>
              <a:ext cx="315688" cy="402771"/>
              <a:chOff x="8251371" y="468086"/>
              <a:chExt cx="489858" cy="685800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61B51B8A-9691-46AE-B6EC-59236AE92714}"/>
                  </a:ext>
                </a:extLst>
              </p:cNvPr>
              <p:cNvCxnSpPr/>
              <p:nvPr/>
            </p:nvCxnSpPr>
            <p:spPr>
              <a:xfrm>
                <a:off x="8251371" y="729343"/>
                <a:ext cx="489858" cy="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E7FE02AF-3CFB-41F6-ABDC-440AFAFBD5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90856" y="468086"/>
                <a:ext cx="0" cy="685800"/>
              </a:xfrm>
              <a:prstGeom prst="line">
                <a:avLst/>
              </a:prstGeom>
              <a:ln w="762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1FD1E0F-06E6-47EE-9A82-DCA770033AEF}"/>
              </a:ext>
            </a:extLst>
          </p:cNvPr>
          <p:cNvGrpSpPr/>
          <p:nvPr/>
        </p:nvGrpSpPr>
        <p:grpSpPr>
          <a:xfrm>
            <a:off x="9438907" y="4042558"/>
            <a:ext cx="493814" cy="635723"/>
            <a:chOff x="10791938" y="5558243"/>
            <a:chExt cx="791688" cy="1053737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CF564FA-5919-432A-AAC2-6DC8C74950E7}"/>
                </a:ext>
              </a:extLst>
            </p:cNvPr>
            <p:cNvSpPr/>
            <p:nvPr/>
          </p:nvSpPr>
          <p:spPr>
            <a:xfrm rot="16200000">
              <a:off x="10652763" y="5941169"/>
              <a:ext cx="1053737" cy="28788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9A0EE8F-D7F1-46E7-B7AF-42DE19F154B6}"/>
                </a:ext>
              </a:extLst>
            </p:cNvPr>
            <p:cNvSpPr/>
            <p:nvPr/>
          </p:nvSpPr>
          <p:spPr>
            <a:xfrm>
              <a:off x="10791938" y="5854084"/>
              <a:ext cx="791688" cy="28788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C47D106-AEF3-48DF-93A1-49768DBA8D72}"/>
              </a:ext>
            </a:extLst>
          </p:cNvPr>
          <p:cNvGrpSpPr/>
          <p:nvPr/>
        </p:nvGrpSpPr>
        <p:grpSpPr>
          <a:xfrm>
            <a:off x="9807042" y="5764479"/>
            <a:ext cx="493814" cy="635723"/>
            <a:chOff x="10772900" y="5558243"/>
            <a:chExt cx="791688" cy="1053737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0AD91E8-1F1C-4564-9145-DCC3374DFCAC}"/>
                </a:ext>
              </a:extLst>
            </p:cNvPr>
            <p:cNvSpPr/>
            <p:nvPr/>
          </p:nvSpPr>
          <p:spPr>
            <a:xfrm rot="16200000">
              <a:off x="10652763" y="5941169"/>
              <a:ext cx="1053737" cy="28788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830A82E-6B7B-49AA-8A39-46276EBA325A}"/>
                </a:ext>
              </a:extLst>
            </p:cNvPr>
            <p:cNvSpPr/>
            <p:nvPr/>
          </p:nvSpPr>
          <p:spPr>
            <a:xfrm>
              <a:off x="10772900" y="5854085"/>
              <a:ext cx="791688" cy="28788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B76E360-C081-4C96-9174-077D28F64A83}"/>
              </a:ext>
            </a:extLst>
          </p:cNvPr>
          <p:cNvGrpSpPr/>
          <p:nvPr/>
        </p:nvGrpSpPr>
        <p:grpSpPr>
          <a:xfrm>
            <a:off x="9321139" y="5035135"/>
            <a:ext cx="783773" cy="1328059"/>
            <a:chOff x="8251371" y="468086"/>
            <a:chExt cx="489858" cy="68580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0E0BDA-F22B-484C-BE4D-CFE0AD512201}"/>
                </a:ext>
              </a:extLst>
            </p:cNvPr>
            <p:cNvCxnSpPr/>
            <p:nvPr/>
          </p:nvCxnSpPr>
          <p:spPr>
            <a:xfrm>
              <a:off x="8251371" y="729343"/>
              <a:ext cx="489858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7D7F6D1-F38B-4CBA-8AA3-D732926228BD}"/>
                </a:ext>
              </a:extLst>
            </p:cNvPr>
            <p:cNvCxnSpPr>
              <a:cxnSpLocks/>
            </p:cNvCxnSpPr>
            <p:nvPr/>
          </p:nvCxnSpPr>
          <p:spPr>
            <a:xfrm>
              <a:off x="8490856" y="468086"/>
              <a:ext cx="0" cy="6858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813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6D21B-DC28-417B-8E64-299706B13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我們在基督裡面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9B2D2-D6C1-4B96-9F39-DA258846B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3600" dirty="0"/>
              <a:t>在神永遠的計畫裡</a:t>
            </a:r>
            <a:endParaRPr lang="en-US" altLang="zh-TW" sz="3600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sz="3600" dirty="0"/>
              <a:t>當基督來到世上時</a:t>
            </a:r>
            <a:endParaRPr lang="en-US" altLang="zh-TW" sz="3600" dirty="0"/>
          </a:p>
          <a:p>
            <a:pPr marL="742950" indent="-742950">
              <a:buFont typeface="+mj-lt"/>
              <a:buAutoNum type="arabicPeriod"/>
            </a:pPr>
            <a:r>
              <a:rPr lang="zh-TW" altLang="en-US" sz="3600" dirty="0"/>
              <a:t>在我們現今的生活裡</a:t>
            </a:r>
            <a:endParaRPr lang="en-US" altLang="zh-TW" sz="3600" dirty="0"/>
          </a:p>
          <a:p>
            <a:endParaRPr lang="en-US" sz="3600" dirty="0"/>
          </a:p>
          <a:p>
            <a:endParaRPr lang="en-US" altLang="zh-TW" sz="3600" dirty="0"/>
          </a:p>
          <a:p>
            <a:endParaRPr lang="en-US" sz="36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AA97DB5-0DDB-48E6-845C-5C8D92E8D437}"/>
              </a:ext>
            </a:extLst>
          </p:cNvPr>
          <p:cNvGrpSpPr/>
          <p:nvPr/>
        </p:nvGrpSpPr>
        <p:grpSpPr>
          <a:xfrm>
            <a:off x="10696442" y="268619"/>
            <a:ext cx="988144" cy="1152524"/>
            <a:chOff x="10696442" y="5315632"/>
            <a:chExt cx="988144" cy="115252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A23D65B-3658-43F5-ABBD-5A5CA4960828}"/>
                </a:ext>
              </a:extLst>
            </p:cNvPr>
            <p:cNvSpPr/>
            <p:nvPr/>
          </p:nvSpPr>
          <p:spPr>
            <a:xfrm>
              <a:off x="10696442" y="5591881"/>
              <a:ext cx="988144" cy="2897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62C5E9-8F03-4C1F-B621-D4E197596A49}"/>
                </a:ext>
              </a:extLst>
            </p:cNvPr>
            <p:cNvSpPr/>
            <p:nvPr/>
          </p:nvSpPr>
          <p:spPr>
            <a:xfrm rot="16200000">
              <a:off x="10616975" y="5704627"/>
              <a:ext cx="1152524" cy="3745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A857177-E65E-4043-8BDB-A3A6199EF3F9}"/>
                </a:ext>
              </a:extLst>
            </p:cNvPr>
            <p:cNvSpPr/>
            <p:nvPr/>
          </p:nvSpPr>
          <p:spPr>
            <a:xfrm>
              <a:off x="11034739" y="5604511"/>
              <a:ext cx="289780" cy="27540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6635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33C-AC1D-402D-96F1-F63B30B4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我們在基督裡面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B29F-4FBE-427E-B95D-9253BE11F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sz="3200" dirty="0"/>
              <a:t>在神永遠的計劃裡</a:t>
            </a:r>
            <a:endParaRPr lang="en-US" altLang="zh-TW" sz="3200" dirty="0"/>
          </a:p>
          <a:p>
            <a:pPr marL="225425" indent="0">
              <a:buNone/>
            </a:pPr>
            <a:endParaRPr lang="en-US" altLang="zh-TW" sz="1100" dirty="0"/>
          </a:p>
          <a:p>
            <a:pPr marL="225425" indent="0">
              <a:buNone/>
            </a:pPr>
            <a:r>
              <a:rPr lang="zh-TW" altLang="en-US" sz="3200" dirty="0"/>
              <a:t>神救了我們，以聖召召我們，不是按我們的行為，乃是按他的旨意和恩典；</a:t>
            </a:r>
            <a:r>
              <a:rPr lang="zh-TW" altLang="en-US" sz="3200" u="sng" dirty="0"/>
              <a:t>這恩典是萬古之先，在基督耶穌裡賜給我們的</a:t>
            </a:r>
            <a:r>
              <a:rPr lang="zh-TW" altLang="en-US" sz="3200" dirty="0"/>
              <a:t> </a:t>
            </a:r>
            <a:r>
              <a:rPr lang="en-US" altLang="zh-TW" sz="3200" dirty="0"/>
              <a:t>(</a:t>
            </a:r>
            <a:r>
              <a:rPr lang="zh-TW" altLang="en-US" sz="3200" dirty="0"/>
              <a:t>提後</a:t>
            </a:r>
            <a:r>
              <a:rPr lang="en-US" altLang="zh-TW" sz="3200" dirty="0"/>
              <a:t>1:9)</a:t>
            </a:r>
            <a:endParaRPr lang="zh-TW" altLang="en-US" sz="32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8531A2D-78D9-47BB-93B9-89BE8872884D}"/>
              </a:ext>
            </a:extLst>
          </p:cNvPr>
          <p:cNvGrpSpPr/>
          <p:nvPr/>
        </p:nvGrpSpPr>
        <p:grpSpPr>
          <a:xfrm>
            <a:off x="10696442" y="268619"/>
            <a:ext cx="988144" cy="1152524"/>
            <a:chOff x="10696442" y="5315632"/>
            <a:chExt cx="988144" cy="115252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3BCFE03-654C-4A99-875E-6EEA7F817D35}"/>
                </a:ext>
              </a:extLst>
            </p:cNvPr>
            <p:cNvSpPr/>
            <p:nvPr/>
          </p:nvSpPr>
          <p:spPr>
            <a:xfrm>
              <a:off x="10696442" y="5591881"/>
              <a:ext cx="988144" cy="2897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0FA659-9388-4E38-8385-80B3998F6C82}"/>
                </a:ext>
              </a:extLst>
            </p:cNvPr>
            <p:cNvSpPr/>
            <p:nvPr/>
          </p:nvSpPr>
          <p:spPr>
            <a:xfrm rot="16200000">
              <a:off x="10616975" y="5704627"/>
              <a:ext cx="1152524" cy="3745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F17DF4F-1AC1-4C09-B1E8-4C8238A65629}"/>
                </a:ext>
              </a:extLst>
            </p:cNvPr>
            <p:cNvSpPr/>
            <p:nvPr/>
          </p:nvSpPr>
          <p:spPr>
            <a:xfrm>
              <a:off x="11034739" y="5604511"/>
              <a:ext cx="289780" cy="27540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153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33C-AC1D-402D-96F1-F63B30B4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我們在基督裡面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B29F-4FBE-427E-B95D-9253BE11F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zh-TW" altLang="en-US" sz="3200" dirty="0"/>
              <a:t>當基督來到世上時</a:t>
            </a:r>
            <a:endParaRPr lang="en-US" sz="3200" dirty="0"/>
          </a:p>
          <a:p>
            <a:pPr lvl="1"/>
            <a:r>
              <a:rPr lang="zh-TW" altLang="en-US" sz="3200" dirty="0"/>
              <a:t>我們都如羊走迷；各人偏行己路；耶和華使我們</a:t>
            </a:r>
            <a:r>
              <a:rPr lang="zh-TW" altLang="en-US" sz="3200" b="1" dirty="0"/>
              <a:t>眾人</a:t>
            </a:r>
            <a:r>
              <a:rPr lang="zh-TW" altLang="en-US" sz="3200" dirty="0"/>
              <a:t>的罪孽都歸在他身上 </a:t>
            </a:r>
            <a:r>
              <a:rPr lang="en-US" altLang="zh-TW" sz="3200" dirty="0"/>
              <a:t>(</a:t>
            </a:r>
            <a:r>
              <a:rPr lang="zh-TW" altLang="en-US" sz="3200" dirty="0"/>
              <a:t>賽</a:t>
            </a:r>
            <a:r>
              <a:rPr lang="en-US" altLang="zh-TW" sz="3200" dirty="0"/>
              <a:t>53:6)</a:t>
            </a:r>
          </a:p>
          <a:p>
            <a:pPr lvl="1"/>
            <a:endParaRPr lang="en-US" altLang="zh-TW" sz="3200" dirty="0"/>
          </a:p>
          <a:p>
            <a:pPr lvl="1"/>
            <a:r>
              <a:rPr lang="zh-TW" altLang="en-US" sz="3200" dirty="0"/>
              <a:t>他被掛在木頭上，親身擔當了我們的罪 </a:t>
            </a:r>
            <a:r>
              <a:rPr lang="en-US" altLang="zh-TW" sz="3200" dirty="0"/>
              <a:t>(</a:t>
            </a:r>
            <a:r>
              <a:rPr lang="zh-TW" altLang="en-US" sz="3200" dirty="0"/>
              <a:t>彼前</a:t>
            </a:r>
            <a:r>
              <a:rPr lang="en-US" altLang="zh-TW" sz="3200" dirty="0"/>
              <a:t>2:24)</a:t>
            </a:r>
          </a:p>
          <a:p>
            <a:pPr lvl="1"/>
            <a:endParaRPr lang="en-US" altLang="zh-TW" sz="3200" dirty="0"/>
          </a:p>
          <a:p>
            <a:pPr lvl="1"/>
            <a:r>
              <a:rPr lang="zh-TW" altLang="en-US" sz="3200" dirty="0"/>
              <a:t>一人既替眾人死，眾人就都死了 </a:t>
            </a:r>
            <a:r>
              <a:rPr lang="en-US" altLang="zh-TW" sz="3200" dirty="0"/>
              <a:t>(</a:t>
            </a:r>
            <a:r>
              <a:rPr lang="zh-TW" altLang="en-US" sz="3200" dirty="0"/>
              <a:t>林後</a:t>
            </a:r>
            <a:r>
              <a:rPr lang="en-US" altLang="zh-TW" sz="3200" dirty="0"/>
              <a:t>5:14)</a:t>
            </a:r>
          </a:p>
          <a:p>
            <a:pPr lvl="1"/>
            <a:endParaRPr lang="en-US" altLang="zh-TW" sz="3200" dirty="0"/>
          </a:p>
          <a:p>
            <a:pPr lvl="1"/>
            <a:endParaRPr lang="en-US" sz="2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8531A2D-78D9-47BB-93B9-89BE8872884D}"/>
              </a:ext>
            </a:extLst>
          </p:cNvPr>
          <p:cNvGrpSpPr/>
          <p:nvPr/>
        </p:nvGrpSpPr>
        <p:grpSpPr>
          <a:xfrm>
            <a:off x="10696442" y="268619"/>
            <a:ext cx="988144" cy="1152524"/>
            <a:chOff x="10696442" y="5315632"/>
            <a:chExt cx="988144" cy="115252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3BCFE03-654C-4A99-875E-6EEA7F817D35}"/>
                </a:ext>
              </a:extLst>
            </p:cNvPr>
            <p:cNvSpPr/>
            <p:nvPr/>
          </p:nvSpPr>
          <p:spPr>
            <a:xfrm>
              <a:off x="10696442" y="5591881"/>
              <a:ext cx="988144" cy="2897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10FA659-9388-4E38-8385-80B3998F6C82}"/>
                </a:ext>
              </a:extLst>
            </p:cNvPr>
            <p:cNvSpPr/>
            <p:nvPr/>
          </p:nvSpPr>
          <p:spPr>
            <a:xfrm rot="16200000">
              <a:off x="10616975" y="5704627"/>
              <a:ext cx="1152524" cy="3745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F17DF4F-1AC1-4C09-B1E8-4C8238A65629}"/>
                </a:ext>
              </a:extLst>
            </p:cNvPr>
            <p:cNvSpPr/>
            <p:nvPr/>
          </p:nvSpPr>
          <p:spPr>
            <a:xfrm>
              <a:off x="11034739" y="5604511"/>
              <a:ext cx="289780" cy="27540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5486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33C-AC1D-402D-96F1-F63B30B4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我們在基督裡面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B29F-4FBE-427E-B95D-9253BE11F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sz="3600" dirty="0"/>
              <a:t>在我們現今的生活裡</a:t>
            </a:r>
            <a:endParaRPr lang="en-US" altLang="zh-TW" sz="3600" dirty="0"/>
          </a:p>
          <a:p>
            <a:pPr lvl="1"/>
            <a:endParaRPr lang="en-US" altLang="zh-TW" sz="3200" dirty="0"/>
          </a:p>
          <a:p>
            <a:pPr lvl="1"/>
            <a:r>
              <a:rPr lang="zh-TW" altLang="en-US" sz="3200" dirty="0"/>
              <a:t>我們與基督同</a:t>
            </a:r>
            <a:r>
              <a:rPr lang="zh-TW" altLang="en-US" sz="3200" b="1" dirty="0"/>
              <a:t>死</a:t>
            </a:r>
            <a:r>
              <a:rPr lang="zh-TW" altLang="en-US" sz="3200" dirty="0"/>
              <a:t>同</a:t>
            </a:r>
            <a:r>
              <a:rPr lang="zh-TW" altLang="en-US" sz="3200" b="1" dirty="0"/>
              <a:t>復活</a:t>
            </a:r>
            <a:endParaRPr lang="en-US" altLang="zh-TW" sz="3200" b="1" dirty="0"/>
          </a:p>
          <a:p>
            <a:pPr lvl="1"/>
            <a:r>
              <a:rPr lang="zh-TW" altLang="en-US" sz="3200" dirty="0"/>
              <a:t>我們在基督裡有</a:t>
            </a:r>
            <a:r>
              <a:rPr lang="zh-TW" altLang="en-US" sz="3200" b="1" dirty="0"/>
              <a:t>屬靈的福氣</a:t>
            </a:r>
            <a:endParaRPr lang="en-US" altLang="zh-TW" sz="3200" b="1" dirty="0"/>
          </a:p>
          <a:p>
            <a:pPr lvl="1"/>
            <a:r>
              <a:rPr lang="zh-TW" altLang="en-US" sz="3200" dirty="0"/>
              <a:t>我們所有外在的舉止</a:t>
            </a:r>
            <a:endParaRPr lang="en-US" altLang="zh-TW" sz="3200" dirty="0"/>
          </a:p>
          <a:p>
            <a:pPr lvl="1"/>
            <a:r>
              <a:rPr lang="zh-TW" altLang="en-US" sz="3200" dirty="0"/>
              <a:t>合為一個身體</a:t>
            </a:r>
            <a:endParaRPr lang="en-US" altLang="zh-TW" sz="2800" dirty="0"/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31AD44-35E6-485C-A9AA-18BA25A09ACF}"/>
              </a:ext>
            </a:extLst>
          </p:cNvPr>
          <p:cNvGrpSpPr/>
          <p:nvPr/>
        </p:nvGrpSpPr>
        <p:grpSpPr>
          <a:xfrm>
            <a:off x="10696442" y="268619"/>
            <a:ext cx="988144" cy="1152524"/>
            <a:chOff x="10696442" y="5315632"/>
            <a:chExt cx="988144" cy="11525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707485F-76D7-4B56-AEAD-1C9C2B431FA9}"/>
                </a:ext>
              </a:extLst>
            </p:cNvPr>
            <p:cNvSpPr/>
            <p:nvPr/>
          </p:nvSpPr>
          <p:spPr>
            <a:xfrm>
              <a:off x="10696442" y="5591881"/>
              <a:ext cx="988144" cy="2897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83AFC1-6E77-4FBC-84F4-AC7348E870CB}"/>
                </a:ext>
              </a:extLst>
            </p:cNvPr>
            <p:cNvSpPr/>
            <p:nvPr/>
          </p:nvSpPr>
          <p:spPr>
            <a:xfrm rot="16200000">
              <a:off x="10616975" y="5704627"/>
              <a:ext cx="1152524" cy="3745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C275BD5-23A8-4152-9CC6-F902FA12719B}"/>
                </a:ext>
              </a:extLst>
            </p:cNvPr>
            <p:cNvSpPr/>
            <p:nvPr/>
          </p:nvSpPr>
          <p:spPr>
            <a:xfrm>
              <a:off x="11034739" y="5604511"/>
              <a:ext cx="289780" cy="27540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32332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33C-AC1D-402D-96F1-F63B30B4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我們在基督裡面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CB29F-4FBE-427E-B95D-9253BE11F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sz="3600" dirty="0"/>
              <a:t>在我們現今的生活裡</a:t>
            </a:r>
            <a:endParaRPr lang="en-US" altLang="zh-TW" sz="3600" dirty="0"/>
          </a:p>
          <a:p>
            <a:pPr lvl="1"/>
            <a:endParaRPr lang="en-US" altLang="zh-TW" sz="3200" dirty="0"/>
          </a:p>
          <a:p>
            <a:pPr lvl="1"/>
            <a:r>
              <a:rPr lang="zh-TW" altLang="en-US" sz="3200" dirty="0"/>
              <a:t>我們與基督同</a:t>
            </a:r>
            <a:r>
              <a:rPr lang="zh-TW" altLang="en-US" sz="3200" b="1" dirty="0"/>
              <a:t>死</a:t>
            </a:r>
            <a:r>
              <a:rPr lang="zh-TW" altLang="en-US" sz="3200" dirty="0"/>
              <a:t>同</a:t>
            </a:r>
            <a:r>
              <a:rPr lang="zh-TW" altLang="en-US" sz="3200" b="1" dirty="0"/>
              <a:t>復活</a:t>
            </a:r>
            <a:endParaRPr lang="en-US" altLang="zh-TW" sz="3200" b="1" dirty="0"/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我們在基督裡有</a:t>
            </a:r>
            <a:r>
              <a:rPr lang="zh-TW" altLang="en-US" sz="3200" b="1" dirty="0">
                <a:solidFill>
                  <a:schemeClr val="bg1">
                    <a:lumMod val="75000"/>
                  </a:schemeClr>
                </a:solidFill>
              </a:rPr>
              <a:t>屬靈的福氣</a:t>
            </a:r>
            <a:endParaRPr lang="en-US" altLang="zh-TW" sz="3200" b="1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我們所有外在的舉止</a:t>
            </a:r>
            <a:endParaRPr lang="en-US" altLang="zh-TW" sz="32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zh-TW" altLang="en-US" sz="3200" dirty="0">
                <a:solidFill>
                  <a:schemeClr val="bg1">
                    <a:lumMod val="75000"/>
                  </a:schemeClr>
                </a:solidFill>
              </a:rPr>
              <a:t>合為一個身體</a:t>
            </a:r>
            <a:endParaRPr lang="en-US" altLang="zh-TW" sz="2800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31AD44-35E6-485C-A9AA-18BA25A09ACF}"/>
              </a:ext>
            </a:extLst>
          </p:cNvPr>
          <p:cNvGrpSpPr/>
          <p:nvPr/>
        </p:nvGrpSpPr>
        <p:grpSpPr>
          <a:xfrm>
            <a:off x="10696442" y="268619"/>
            <a:ext cx="988144" cy="1152524"/>
            <a:chOff x="10696442" y="5315632"/>
            <a:chExt cx="988144" cy="11525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707485F-76D7-4B56-AEAD-1C9C2B431FA9}"/>
                </a:ext>
              </a:extLst>
            </p:cNvPr>
            <p:cNvSpPr/>
            <p:nvPr/>
          </p:nvSpPr>
          <p:spPr>
            <a:xfrm>
              <a:off x="10696442" y="5591881"/>
              <a:ext cx="988144" cy="28978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83AFC1-6E77-4FBC-84F4-AC7348E870CB}"/>
                </a:ext>
              </a:extLst>
            </p:cNvPr>
            <p:cNvSpPr/>
            <p:nvPr/>
          </p:nvSpPr>
          <p:spPr>
            <a:xfrm rot="16200000">
              <a:off x="10616975" y="5704627"/>
              <a:ext cx="1152524" cy="37453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C275BD5-23A8-4152-9CC6-F902FA12719B}"/>
                </a:ext>
              </a:extLst>
            </p:cNvPr>
            <p:cNvSpPr/>
            <p:nvPr/>
          </p:nvSpPr>
          <p:spPr>
            <a:xfrm>
              <a:off x="11034739" y="5604511"/>
              <a:ext cx="289780" cy="27540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B1510F18-C643-4CEB-9A1E-B819E7141763}"/>
              </a:ext>
            </a:extLst>
          </p:cNvPr>
          <p:cNvSpPr/>
          <p:nvPr/>
        </p:nvSpPr>
        <p:spPr>
          <a:xfrm>
            <a:off x="6824353" y="2828835"/>
            <a:ext cx="40771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  <a:defRPr/>
            </a:pPr>
            <a:r>
              <a:rPr lang="zh-TW" altLang="en-US" sz="2800" dirty="0"/>
              <a:t>我們若在他死的形狀上與他聯合，也要在他復活的形狀上與他聯合 </a:t>
            </a:r>
            <a:r>
              <a:rPr lang="en-US" altLang="zh-TW" sz="2800" dirty="0"/>
              <a:t>(</a:t>
            </a:r>
            <a:r>
              <a:rPr lang="zh-TW" altLang="en-US" sz="2800" dirty="0"/>
              <a:t>羅</a:t>
            </a:r>
            <a:r>
              <a:rPr lang="en-US" altLang="zh-TW" sz="2800" dirty="0"/>
              <a:t>6:5)</a:t>
            </a:r>
            <a:endParaRPr lang="en-US" altLang="zh-TW" sz="3200" b="1" dirty="0"/>
          </a:p>
          <a:p>
            <a:pPr lvl="0">
              <a:defRPr/>
            </a:pP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1714999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1297</Words>
  <Application>Microsoft Office PowerPoint</Application>
  <PresentationFormat>Widescreen</PresentationFormat>
  <Paragraphs>115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背誦經文</vt:lpstr>
      <vt:lpstr> 與基督聯合</vt:lpstr>
      <vt:lpstr>與基督聯合</vt:lpstr>
      <vt:lpstr>與基督聯合的四個層面</vt:lpstr>
      <vt:lpstr>我們在基督裡面</vt:lpstr>
      <vt:lpstr>我們在基督裡面</vt:lpstr>
      <vt:lpstr>我們在基督裡面</vt:lpstr>
      <vt:lpstr>我們在基督裡面</vt:lpstr>
      <vt:lpstr>我們在基督裡面</vt:lpstr>
      <vt:lpstr>我們在基督裡面</vt:lpstr>
      <vt:lpstr>我們在基督裡面</vt:lpstr>
      <vt:lpstr>我們在基督裡面</vt:lpstr>
      <vt:lpstr>基督在我們裡面</vt:lpstr>
      <vt:lpstr>我們像基督</vt:lpstr>
      <vt:lpstr>我們與基督同在</vt:lpstr>
      <vt:lpstr>個人思考與應用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與基督聯合</dc:title>
  <dc:creator>CongL@livemail.uthscsa.edu</dc:creator>
  <cp:lastModifiedBy>CongL@livemail.uthscsa.edu</cp:lastModifiedBy>
  <cp:revision>38</cp:revision>
  <dcterms:created xsi:type="dcterms:W3CDTF">2020-02-04T03:48:02Z</dcterms:created>
  <dcterms:modified xsi:type="dcterms:W3CDTF">2020-02-09T14:32:00Z</dcterms:modified>
</cp:coreProperties>
</file>