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2" r:id="rId8"/>
    <p:sldId id="271" r:id="rId9"/>
    <p:sldId id="262" r:id="rId10"/>
    <p:sldId id="263" r:id="rId11"/>
    <p:sldId id="265" r:id="rId12"/>
    <p:sldId id="266" r:id="rId13"/>
    <p:sldId id="264" r:id="rId14"/>
    <p:sldId id="267" r:id="rId15"/>
    <p:sldId id="268"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45284-B40C-4FE5-96CE-C290A9F1A4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F74FC6-AE1E-4677-89BD-F9FE116990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71A74BA-E4B8-4ABB-A3F6-503E869D861C}"/>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5" name="Footer Placeholder 4">
            <a:extLst>
              <a:ext uri="{FF2B5EF4-FFF2-40B4-BE49-F238E27FC236}">
                <a16:creationId xmlns:a16="http://schemas.microsoft.com/office/drawing/2014/main" id="{322E4EFF-CA71-49CB-ACCF-7D4B79A3E4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3F9AAF-2705-4680-955E-6C724F708EAF}"/>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49597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80137-5BB2-4B23-8C3B-6E38C3C623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63F270-C3D2-4485-BAC8-BF5B7ACF7E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D5C525-A76D-4EE2-B494-CBF933191C4D}"/>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5" name="Footer Placeholder 4">
            <a:extLst>
              <a:ext uri="{FF2B5EF4-FFF2-40B4-BE49-F238E27FC236}">
                <a16:creationId xmlns:a16="http://schemas.microsoft.com/office/drawing/2014/main" id="{F40BEFE8-7251-44B7-9F0D-59713F7B75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BF6E27-A9D9-47A7-BEAB-703B972D35FF}"/>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594537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ADF215-013C-46B7-80C0-0C09AAEC5A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9D9B67-E9D3-4802-BF89-A33172B501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89161-5CE6-4B76-AE9F-B9F750888C92}"/>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5" name="Footer Placeholder 4">
            <a:extLst>
              <a:ext uri="{FF2B5EF4-FFF2-40B4-BE49-F238E27FC236}">
                <a16:creationId xmlns:a16="http://schemas.microsoft.com/office/drawing/2014/main" id="{9B8B1EAC-38F3-4178-B108-9373A84789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68489-A321-447A-9F3D-875BA59B7703}"/>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123696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64FCF-9CB0-432B-A5F2-93CEB182E1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7E7628-2B08-4F8E-996F-D2059433B9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EE0140-FCEC-4DBF-BB37-C07AA681D291}"/>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5" name="Footer Placeholder 4">
            <a:extLst>
              <a:ext uri="{FF2B5EF4-FFF2-40B4-BE49-F238E27FC236}">
                <a16:creationId xmlns:a16="http://schemas.microsoft.com/office/drawing/2014/main" id="{7FDF9804-48C4-459B-B969-D3BCA63BC9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2DE1E5-45ED-4FBB-9CAA-F2068E229D89}"/>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332584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B093C-1584-4B86-A69A-467864A87E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13C72-3B99-4E49-B220-26AB238005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65A7D2-5DF4-43B4-8F84-FCE3C28CEC4A}"/>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5" name="Footer Placeholder 4">
            <a:extLst>
              <a:ext uri="{FF2B5EF4-FFF2-40B4-BE49-F238E27FC236}">
                <a16:creationId xmlns:a16="http://schemas.microsoft.com/office/drawing/2014/main" id="{F86B58EB-D53A-4427-B376-F3AFF0469B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9DD75-F7DA-43DB-BE14-4DBF89ADEA5B}"/>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3572794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B7568-B167-41C8-839A-B108EC059C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625D5B-6AF9-4407-800A-DE61C6A24E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C823C7-2120-4E5E-98E2-9AB8E739B1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00539A-354D-4C2A-81C2-A13786D8AA03}"/>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6" name="Footer Placeholder 5">
            <a:extLst>
              <a:ext uri="{FF2B5EF4-FFF2-40B4-BE49-F238E27FC236}">
                <a16:creationId xmlns:a16="http://schemas.microsoft.com/office/drawing/2014/main" id="{5CA9DCAC-BD62-4D51-A928-ED3DFF7FA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97A2BB-C4A5-41D1-B4F4-2C9D41EE7C49}"/>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1294327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90F23-43A2-489F-9E48-16474651BFE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88FA33-2FFF-47E4-A704-0DC0FC34CC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3AE1AB-0573-413D-AA2C-A032BDA8139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6B4868-3F34-481F-B678-EA123F0804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AE2321-5AAA-4D15-8CD8-59B05022A2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9B0876-435D-4BFC-BDD6-82EFE241490B}"/>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8" name="Footer Placeholder 7">
            <a:extLst>
              <a:ext uri="{FF2B5EF4-FFF2-40B4-BE49-F238E27FC236}">
                <a16:creationId xmlns:a16="http://schemas.microsoft.com/office/drawing/2014/main" id="{3857CBEE-98A3-40D6-B56E-9F9D5E03F3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FFA2F9E-037C-456D-8101-9B34661EDD60}"/>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3128273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3D07B-3BA4-46EF-99B5-C42B384654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0C506A-2783-4793-809F-C89A977B78B2}"/>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4" name="Footer Placeholder 3">
            <a:extLst>
              <a:ext uri="{FF2B5EF4-FFF2-40B4-BE49-F238E27FC236}">
                <a16:creationId xmlns:a16="http://schemas.microsoft.com/office/drawing/2014/main" id="{74984178-1CBA-407F-85DB-87EF0E73FF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66A31F-D26D-4B37-93DE-DA51C302EA7E}"/>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804071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5B22D7-EFEF-4386-B3DE-5AF102DE41E1}"/>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3" name="Footer Placeholder 2">
            <a:extLst>
              <a:ext uri="{FF2B5EF4-FFF2-40B4-BE49-F238E27FC236}">
                <a16:creationId xmlns:a16="http://schemas.microsoft.com/office/drawing/2014/main" id="{0D8EAE08-F8C0-4605-9BB2-8441FD8325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1D2431-75B8-48E0-9BE5-8C787869E26E}"/>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3372590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8077-EDD7-4067-9FC2-49DC1A79C8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412830-89D3-44FD-81CA-A1929B08CC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08AE18-88EC-4E0B-AAD7-AC8865C5B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849B48-8750-4C9C-867B-96C595FFDD80}"/>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6" name="Footer Placeholder 5">
            <a:extLst>
              <a:ext uri="{FF2B5EF4-FFF2-40B4-BE49-F238E27FC236}">
                <a16:creationId xmlns:a16="http://schemas.microsoft.com/office/drawing/2014/main" id="{080385AF-C8A1-4CC0-861E-AD053F5A15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00F670-B925-4A3C-94B0-A18FF0441949}"/>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16397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CC248-793A-4956-9307-77CDE0A880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306DDE-53B2-4E3F-BCD1-8CE71465D2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2FCD29-0085-425B-98A2-7E132B2AC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4CF7E-24EB-4840-8DC8-590BE44A2913}"/>
              </a:ext>
            </a:extLst>
          </p:cNvPr>
          <p:cNvSpPr>
            <a:spLocks noGrp="1"/>
          </p:cNvSpPr>
          <p:nvPr>
            <p:ph type="dt" sz="half" idx="10"/>
          </p:nvPr>
        </p:nvSpPr>
        <p:spPr/>
        <p:txBody>
          <a:bodyPr/>
          <a:lstStyle/>
          <a:p>
            <a:fld id="{F8DFADFB-08AC-4856-A7CE-0DCF533F509F}" type="datetimeFigureOut">
              <a:rPr lang="en-US" smtClean="0"/>
              <a:t>2/29/2020</a:t>
            </a:fld>
            <a:endParaRPr lang="en-US"/>
          </a:p>
        </p:txBody>
      </p:sp>
      <p:sp>
        <p:nvSpPr>
          <p:cNvPr id="6" name="Footer Placeholder 5">
            <a:extLst>
              <a:ext uri="{FF2B5EF4-FFF2-40B4-BE49-F238E27FC236}">
                <a16:creationId xmlns:a16="http://schemas.microsoft.com/office/drawing/2014/main" id="{02922050-CDC9-4218-87F7-CEE2D16116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B40800-F69E-4D64-A275-429522D7A4F4}"/>
              </a:ext>
            </a:extLst>
          </p:cNvPr>
          <p:cNvSpPr>
            <a:spLocks noGrp="1"/>
          </p:cNvSpPr>
          <p:nvPr>
            <p:ph type="sldNum" sz="quarter" idx="12"/>
          </p:nvPr>
        </p:nvSpPr>
        <p:spPr/>
        <p:txBody>
          <a:bodyPr/>
          <a:lstStyle/>
          <a:p>
            <a:fld id="{B16420C1-B430-4DC0-9278-9800865C5DBC}" type="slidenum">
              <a:rPr lang="en-US" smtClean="0"/>
              <a:t>‹#›</a:t>
            </a:fld>
            <a:endParaRPr lang="en-US"/>
          </a:p>
        </p:txBody>
      </p:sp>
    </p:spTree>
    <p:extLst>
      <p:ext uri="{BB962C8B-B14F-4D97-AF65-F5344CB8AC3E}">
        <p14:creationId xmlns:p14="http://schemas.microsoft.com/office/powerpoint/2010/main" val="2991890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1E9829-5AEF-4B89-99A2-803E34B09D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7DB895B-AAA2-4437-9BF1-97D32D310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A42BD4-BF28-4008-9F71-5430FC45BB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FADFB-08AC-4856-A7CE-0DCF533F509F}" type="datetimeFigureOut">
              <a:rPr lang="en-US" smtClean="0"/>
              <a:t>2/29/2020</a:t>
            </a:fld>
            <a:endParaRPr lang="en-US"/>
          </a:p>
        </p:txBody>
      </p:sp>
      <p:sp>
        <p:nvSpPr>
          <p:cNvPr id="5" name="Footer Placeholder 4">
            <a:extLst>
              <a:ext uri="{FF2B5EF4-FFF2-40B4-BE49-F238E27FC236}">
                <a16:creationId xmlns:a16="http://schemas.microsoft.com/office/drawing/2014/main" id="{54541411-BB73-42EE-8C2A-D6CFDB5206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9B7BE4-EC33-430D-A091-2297BE9968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420C1-B430-4DC0-9278-9800865C5DBC}" type="slidenum">
              <a:rPr lang="en-US" smtClean="0"/>
              <a:t>‹#›</a:t>
            </a:fld>
            <a:endParaRPr lang="en-US"/>
          </a:p>
        </p:txBody>
      </p:sp>
    </p:spTree>
    <p:extLst>
      <p:ext uri="{BB962C8B-B14F-4D97-AF65-F5344CB8AC3E}">
        <p14:creationId xmlns:p14="http://schemas.microsoft.com/office/powerpoint/2010/main" val="38363268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F2526-618D-488B-90B9-0E599273F44F}"/>
              </a:ext>
            </a:extLst>
          </p:cNvPr>
          <p:cNvSpPr>
            <a:spLocks noGrp="1"/>
          </p:cNvSpPr>
          <p:nvPr>
            <p:ph type="ctrTitle"/>
          </p:nvPr>
        </p:nvSpPr>
        <p:spPr/>
        <p:txBody>
          <a:bodyPr/>
          <a:lstStyle/>
          <a:p>
            <a:r>
              <a:rPr lang="zh-CN" altLang="en-US" b="1" dirty="0"/>
              <a:t>教会的权柄</a:t>
            </a:r>
            <a:r>
              <a:rPr lang="en-US" altLang="zh-CN" b="1" dirty="0"/>
              <a:t>,</a:t>
            </a:r>
            <a:r>
              <a:rPr lang="zh-CN" altLang="en-US" b="1" dirty="0"/>
              <a:t> 职责与纪律</a:t>
            </a:r>
            <a:endParaRPr lang="en-US" b="1" dirty="0"/>
          </a:p>
        </p:txBody>
      </p:sp>
      <p:sp>
        <p:nvSpPr>
          <p:cNvPr id="3" name="Subtitle 2">
            <a:extLst>
              <a:ext uri="{FF2B5EF4-FFF2-40B4-BE49-F238E27FC236}">
                <a16:creationId xmlns:a16="http://schemas.microsoft.com/office/drawing/2014/main" id="{3C3B48E6-258C-43F5-AB40-71D24D2190D3}"/>
              </a:ext>
            </a:extLst>
          </p:cNvPr>
          <p:cNvSpPr>
            <a:spLocks noGrp="1"/>
          </p:cNvSpPr>
          <p:nvPr>
            <p:ph type="subTitle" idx="1"/>
          </p:nvPr>
        </p:nvSpPr>
        <p:spPr>
          <a:xfrm>
            <a:off x="1524000" y="4116388"/>
            <a:ext cx="9144000" cy="1655762"/>
          </a:xfrm>
        </p:spPr>
        <p:txBody>
          <a:bodyPr/>
          <a:lstStyle/>
          <a:p>
            <a:r>
              <a:rPr lang="en-US" altLang="zh-CN" dirty="0"/>
              <a:t>March 1, 2020</a:t>
            </a:r>
            <a:endParaRPr lang="en-US" dirty="0"/>
          </a:p>
        </p:txBody>
      </p:sp>
    </p:spTree>
    <p:extLst>
      <p:ext uri="{BB962C8B-B14F-4D97-AF65-F5344CB8AC3E}">
        <p14:creationId xmlns:p14="http://schemas.microsoft.com/office/powerpoint/2010/main" val="2665424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48E2C7B-A101-458E-AF93-78F68AC3465F}"/>
              </a:ext>
            </a:extLst>
          </p:cNvPr>
          <p:cNvSpPr/>
          <p:nvPr/>
        </p:nvSpPr>
        <p:spPr>
          <a:xfrm>
            <a:off x="257175" y="372666"/>
            <a:ext cx="11582400" cy="5632311"/>
          </a:xfrm>
          <a:prstGeom prst="rect">
            <a:avLst/>
          </a:prstGeom>
        </p:spPr>
        <p:txBody>
          <a:bodyPr wrap="square">
            <a:spAutoFit/>
          </a:bodyPr>
          <a:lstStyle/>
          <a:p>
            <a:r>
              <a:rPr lang="zh-CN" altLang="en-US" sz="3600" dirty="0"/>
              <a:t>林前 </a:t>
            </a:r>
            <a:r>
              <a:rPr lang="en-US" altLang="zh-CN" sz="3600" dirty="0"/>
              <a:t>5:1	  </a:t>
            </a:r>
            <a:r>
              <a:rPr lang="zh-CN" altLang="en-US" sz="3600" dirty="0"/>
              <a:t>风 闻 在 你 们 中 间 有 淫 乱 的 事 。 这 样 的 淫 乱 ， 连 外 邦 人 中 也 没 有 ， 就 是 有 人 收 了 他 的 继 母 。</a:t>
            </a:r>
            <a:r>
              <a:rPr lang="en-US" altLang="zh-CN" sz="3600" dirty="0"/>
              <a:t>5:2	  </a:t>
            </a:r>
            <a:r>
              <a:rPr lang="zh-CN" altLang="en-US" sz="3600" dirty="0"/>
              <a:t>你 们 还 是 自 高 自 大 ， 并 不 哀 痛 ， 把 行 这 事 的 人 从 你 们 中 间 赶 出 去 。</a:t>
            </a:r>
            <a:r>
              <a:rPr lang="en-US" altLang="zh-CN" sz="3600" dirty="0"/>
              <a:t>5:3 </a:t>
            </a:r>
            <a:r>
              <a:rPr lang="zh-CN" altLang="en-US" sz="3600" dirty="0"/>
              <a:t>我 身 子 虽 不 在 你 们 那 里 ， 心 却 在 你 们 那 里 ， 好 像 我 亲 自 与 你 们 同 在 ， 已 经 判 断 了 行 这 事 的 人 ，</a:t>
            </a:r>
            <a:r>
              <a:rPr lang="en-US" altLang="zh-CN" sz="3600" dirty="0"/>
              <a:t>5:4	  </a:t>
            </a:r>
            <a:r>
              <a:rPr lang="zh-CN" altLang="en-US" sz="3600" dirty="0"/>
              <a:t>就 是 你 们 聚 会 的 时 候 ， 我 的 心 也 同 在 ， 奉 我 们 主 耶 稣 的 名 ， 并 用 我 们 主 耶 稣 的 权 能 ，</a:t>
            </a:r>
            <a:r>
              <a:rPr lang="en-US" altLang="zh-CN" sz="3600" dirty="0"/>
              <a:t>5:5  </a:t>
            </a:r>
            <a:r>
              <a:rPr lang="zh-CN" altLang="en-US" sz="3600" dirty="0"/>
              <a:t>要 把 这 样 的 人 交 给 撒 但 ， 败 坏 他 的 肉 体 ， 使 他 的 灵 魂 在 主 耶 稣 的 日 子 可 以 得 救 。</a:t>
            </a:r>
          </a:p>
        </p:txBody>
      </p:sp>
    </p:spTree>
    <p:extLst>
      <p:ext uri="{BB962C8B-B14F-4D97-AF65-F5344CB8AC3E}">
        <p14:creationId xmlns:p14="http://schemas.microsoft.com/office/powerpoint/2010/main" val="487820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1574180-D4EC-4556-8820-30171EC7E1C4}"/>
              </a:ext>
            </a:extLst>
          </p:cNvPr>
          <p:cNvSpPr/>
          <p:nvPr/>
        </p:nvSpPr>
        <p:spPr>
          <a:xfrm>
            <a:off x="600075" y="515541"/>
            <a:ext cx="10963275" cy="5632311"/>
          </a:xfrm>
          <a:prstGeom prst="rect">
            <a:avLst/>
          </a:prstGeom>
        </p:spPr>
        <p:txBody>
          <a:bodyPr wrap="square">
            <a:spAutoFit/>
          </a:bodyPr>
          <a:lstStyle/>
          <a:p>
            <a:r>
              <a:rPr lang="zh-CN" altLang="en-US" sz="3600" dirty="0"/>
              <a:t>林前 </a:t>
            </a:r>
            <a:r>
              <a:rPr lang="en-US" altLang="zh-CN" sz="3600" dirty="0"/>
              <a:t>5:6   </a:t>
            </a:r>
            <a:r>
              <a:rPr lang="zh-CN" altLang="en-US" sz="3600" dirty="0"/>
              <a:t>你 们 这 自 夸 是 不 好 的 。 岂 不 知 一 点 面 酵 能 使 全 团 发 起 来 吗 ？</a:t>
            </a:r>
            <a:r>
              <a:rPr lang="en-US" altLang="zh-CN" sz="3600" dirty="0"/>
              <a:t>5:7	  </a:t>
            </a:r>
            <a:r>
              <a:rPr lang="zh-CN" altLang="en-US" sz="3600" dirty="0"/>
              <a:t>你 们 既 是 无 酵 的 面 ， 应 当 把 旧 酵 除 净 ， 好 使 你 们 成 为 新 团 。 因 为 我 们 逾 越 节 的 羔 羊 基 督 已 经 被 杀 献 祭 了 。</a:t>
            </a:r>
          </a:p>
          <a:p>
            <a:r>
              <a:rPr lang="en-US" altLang="zh-CN" sz="3600" dirty="0"/>
              <a:t>5:8	  </a:t>
            </a:r>
            <a:r>
              <a:rPr lang="zh-CN" altLang="en-US" sz="3600" dirty="0"/>
              <a:t>所 以 ， 我 们 守 这 节 不 可 用 旧 酵 ， 也 不 可 用 恶 毒 （ 或 作 阴 毒 ） ， 邪 恶 的 酵 ， 只 用 诚 实 真 正 的 无 酵 饼 。</a:t>
            </a:r>
            <a:r>
              <a:rPr lang="en-US" altLang="zh-CN" sz="3600" dirty="0"/>
              <a:t>5:9	  </a:t>
            </a:r>
            <a:r>
              <a:rPr lang="zh-CN" altLang="en-US" sz="3600" dirty="0"/>
              <a:t>我 先 前 写 信 给 你 们 说 ， 不 可 与 淫 乱 的 人 相 交 。</a:t>
            </a:r>
            <a:r>
              <a:rPr lang="en-US" altLang="zh-CN" sz="3600" dirty="0"/>
              <a:t>5:10	  </a:t>
            </a:r>
            <a:r>
              <a:rPr lang="zh-CN" altLang="en-US" sz="3600" dirty="0"/>
              <a:t>此 话 不 是 指 这 世 上 一 概 行 淫 乱 的 ， 或 贪 婪 的 ， 勒 索 的 ， 或 拜 偶 像 的 ， 若 是 这 样 ， 你 们 除 非 离 开 世 界 方 可 。</a:t>
            </a:r>
          </a:p>
        </p:txBody>
      </p:sp>
    </p:spTree>
    <p:extLst>
      <p:ext uri="{BB962C8B-B14F-4D97-AF65-F5344CB8AC3E}">
        <p14:creationId xmlns:p14="http://schemas.microsoft.com/office/powerpoint/2010/main" val="2126559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13E061E-5033-49FC-A0FE-D99172CECEA1}"/>
              </a:ext>
            </a:extLst>
          </p:cNvPr>
          <p:cNvSpPr/>
          <p:nvPr/>
        </p:nvSpPr>
        <p:spPr>
          <a:xfrm>
            <a:off x="457200" y="693688"/>
            <a:ext cx="11334750" cy="5016758"/>
          </a:xfrm>
          <a:prstGeom prst="rect">
            <a:avLst/>
          </a:prstGeom>
        </p:spPr>
        <p:txBody>
          <a:bodyPr wrap="square">
            <a:spAutoFit/>
          </a:bodyPr>
          <a:lstStyle/>
          <a:p>
            <a:r>
              <a:rPr lang="zh-CN" altLang="en-US" sz="4000" dirty="0"/>
              <a:t>林前 </a:t>
            </a:r>
            <a:r>
              <a:rPr lang="en-US" altLang="zh-CN" sz="4000" dirty="0"/>
              <a:t>5:11	</a:t>
            </a:r>
            <a:r>
              <a:rPr lang="zh-CN" altLang="en-US" sz="4000" dirty="0"/>
              <a:t>但 如 今 我 写 信 给 你 们 说 ， 若 有 称 为 弟 兄 ， 是 行 淫 乱 的 ， 或 贪 婪 的 ， 或 拜 偶 像 的 ， 或 辱 骂 的 ， 或 醉 酒 的 ， 或 勒 索 的 。 这 样 的 人 不 可 与 他 相 交 。 就 是 与 他 吃 饭 都 不 可 。</a:t>
            </a:r>
            <a:r>
              <a:rPr lang="en-US" altLang="zh-CN" sz="4000" dirty="0"/>
              <a:t>5:12	 </a:t>
            </a:r>
            <a:r>
              <a:rPr lang="zh-CN" altLang="en-US" sz="4000" dirty="0"/>
              <a:t>因 为 审 判 教 外 的 人 与 我 何 干 。 教 内 的 人 岂 不 是 你 们 审 判 的 吗 ？</a:t>
            </a:r>
            <a:r>
              <a:rPr lang="en-US" altLang="zh-CN" sz="4000" dirty="0"/>
              <a:t>5:13 </a:t>
            </a:r>
            <a:r>
              <a:rPr lang="zh-CN" altLang="en-US" sz="4000" dirty="0"/>
              <a:t>至 于 外 人 有 神 审 判 他 们 。 你 们 应 当 把 那 恶 人 从 你 们 中 间 赶 出 去 。 </a:t>
            </a:r>
            <a:endParaRPr lang="en-US" sz="4000" dirty="0"/>
          </a:p>
        </p:txBody>
      </p:sp>
    </p:spTree>
    <p:extLst>
      <p:ext uri="{BB962C8B-B14F-4D97-AF65-F5344CB8AC3E}">
        <p14:creationId xmlns:p14="http://schemas.microsoft.com/office/powerpoint/2010/main" val="2770409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D87662-41BB-475C-8376-31DC0CAC86B3}"/>
              </a:ext>
            </a:extLst>
          </p:cNvPr>
          <p:cNvSpPr/>
          <p:nvPr/>
        </p:nvSpPr>
        <p:spPr>
          <a:xfrm>
            <a:off x="638175" y="411004"/>
            <a:ext cx="11258550" cy="6863417"/>
          </a:xfrm>
          <a:prstGeom prst="rect">
            <a:avLst/>
          </a:prstGeom>
        </p:spPr>
        <p:txBody>
          <a:bodyPr wrap="square">
            <a:spAutoFit/>
          </a:bodyPr>
          <a:lstStyle/>
          <a:p>
            <a:r>
              <a:rPr lang="zh-CN" altLang="en-US" sz="4000" dirty="0"/>
              <a:t>林后 </a:t>
            </a:r>
            <a:r>
              <a:rPr lang="en-US" sz="4000" dirty="0"/>
              <a:t>2:4	</a:t>
            </a:r>
            <a:r>
              <a:rPr lang="zh-CN" altLang="en-US" sz="4000" dirty="0"/>
              <a:t>我 先 前 心 里 难 过 痛 苦 ， 多 多 地 流 泪 ， 写 信 给 你 们 。 不 是 叫 你 们 忧 愁 ， 乃 是 叫 你 们 知 道 我 格 外 的 疼 爱 你 们 。</a:t>
            </a:r>
            <a:r>
              <a:rPr lang="en-US" sz="4000" dirty="0"/>
              <a:t>2:5	</a:t>
            </a:r>
            <a:r>
              <a:rPr lang="zh-CN" altLang="en-US" sz="4000" dirty="0"/>
              <a:t>若 有 叫 人 忧 愁 的 ， 他 不 但 叫 我 忧 愁 ， 也 是 叫 你 们 众 人 有 几 分 忧 愁 ， 我 说 几 分 ， 恐 怕 说 得 太 重 。</a:t>
            </a:r>
            <a:r>
              <a:rPr lang="en-US" sz="4000" dirty="0"/>
              <a:t>2:6	</a:t>
            </a:r>
            <a:r>
              <a:rPr lang="zh-CN" altLang="en-US" sz="4000" dirty="0"/>
              <a:t>这 样 的 人 ， 受 了 众 人 的 责 罚 ， 也 就 够 了 。</a:t>
            </a:r>
            <a:r>
              <a:rPr lang="en-US" sz="4000" dirty="0"/>
              <a:t>2:7	</a:t>
            </a:r>
            <a:r>
              <a:rPr lang="zh-CN" altLang="en-US" sz="4000" dirty="0"/>
              <a:t>倒 不 如 赦 免 他 ， 安 慰 他 ， 免 得 他 忧 愁 太 过 ， 甚 至 沉 沦 了 。</a:t>
            </a:r>
            <a:r>
              <a:rPr lang="en-US" sz="4000" dirty="0"/>
              <a:t>2:8	</a:t>
            </a:r>
            <a:r>
              <a:rPr lang="zh-CN" altLang="en-US" sz="4000" dirty="0"/>
              <a:t>所 以 我 劝 你 们 ， 要 向 他 显 出 坚 定 不 移 的 爱 心 来 。</a:t>
            </a:r>
          </a:p>
          <a:p>
            <a:r>
              <a:rPr lang="zh-CN" altLang="en-US" sz="4000" dirty="0"/>
              <a:t>   	</a:t>
            </a:r>
            <a:endParaRPr lang="en-US" sz="4000" dirty="0"/>
          </a:p>
        </p:txBody>
      </p:sp>
    </p:spTree>
    <p:extLst>
      <p:ext uri="{BB962C8B-B14F-4D97-AF65-F5344CB8AC3E}">
        <p14:creationId xmlns:p14="http://schemas.microsoft.com/office/powerpoint/2010/main" val="3945920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C98C7AB-7E47-4C6A-A78A-D0ADA97D4CA4}"/>
              </a:ext>
            </a:extLst>
          </p:cNvPr>
          <p:cNvSpPr/>
          <p:nvPr/>
        </p:nvSpPr>
        <p:spPr>
          <a:xfrm>
            <a:off x="447675" y="755988"/>
            <a:ext cx="11525250" cy="5016758"/>
          </a:xfrm>
          <a:prstGeom prst="rect">
            <a:avLst/>
          </a:prstGeom>
        </p:spPr>
        <p:txBody>
          <a:bodyPr wrap="square">
            <a:spAutoFit/>
          </a:bodyPr>
          <a:lstStyle/>
          <a:p>
            <a:r>
              <a:rPr lang="zh-CN" altLang="en-US" sz="4000" dirty="0"/>
              <a:t>林前 </a:t>
            </a:r>
            <a:r>
              <a:rPr lang="en-US" altLang="zh-CN" sz="4000" dirty="0"/>
              <a:t>13:1 </a:t>
            </a:r>
            <a:r>
              <a:rPr lang="zh-CN" altLang="en-US" sz="4000" dirty="0"/>
              <a:t>我 若 能 说 万 人 的 方 言 ， 并 天 使 的 话 语 却 没 有 爱 ， 我 就 成 了 鸣 的 锣 ， 响 的 钹 一 般 。</a:t>
            </a:r>
            <a:r>
              <a:rPr lang="en-US" altLang="zh-CN" sz="4000" dirty="0"/>
              <a:t>13:2	 </a:t>
            </a:r>
            <a:r>
              <a:rPr lang="zh-CN" altLang="en-US" sz="4000" dirty="0"/>
              <a:t>我 若 有 先 知 讲 道 之 能 ， 也 明 白 各 样 的 奥 秘 ， 各 样 的 知 识 。 而 且 有 全 备 的 信 ， 叫 我 能 够 移 山 ， 却 没 有 爱 ， 我 就 算 不 得 什 么 。</a:t>
            </a:r>
            <a:r>
              <a:rPr lang="en-US" altLang="zh-CN" sz="4000" dirty="0"/>
              <a:t>13:3	  </a:t>
            </a:r>
            <a:r>
              <a:rPr lang="zh-CN" altLang="en-US" sz="4000" dirty="0"/>
              <a:t>我 若 将 所 有 的 周 济 穷 人 ， 又 舍 己 身 叫 人 焚 烧 ， 却 没 有 爱 ， 仍 然 与 我 无 益 。</a:t>
            </a:r>
          </a:p>
        </p:txBody>
      </p:sp>
    </p:spTree>
    <p:extLst>
      <p:ext uri="{BB962C8B-B14F-4D97-AF65-F5344CB8AC3E}">
        <p14:creationId xmlns:p14="http://schemas.microsoft.com/office/powerpoint/2010/main" val="2406829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AB8011-65FC-4A2E-A95E-E460F84DF70E}"/>
              </a:ext>
            </a:extLst>
          </p:cNvPr>
          <p:cNvSpPr/>
          <p:nvPr/>
        </p:nvSpPr>
        <p:spPr>
          <a:xfrm>
            <a:off x="323850" y="927438"/>
            <a:ext cx="11382376" cy="3785652"/>
          </a:xfrm>
          <a:prstGeom prst="rect">
            <a:avLst/>
          </a:prstGeom>
        </p:spPr>
        <p:txBody>
          <a:bodyPr wrap="square">
            <a:spAutoFit/>
          </a:bodyPr>
          <a:lstStyle/>
          <a:p>
            <a:r>
              <a:rPr lang="zh-CN" altLang="en-US" sz="4000" dirty="0"/>
              <a:t>林前 </a:t>
            </a:r>
            <a:r>
              <a:rPr lang="en-US" altLang="zh-CN" sz="4000" dirty="0"/>
              <a:t>13:4 </a:t>
            </a:r>
            <a:r>
              <a:rPr lang="zh-CN" altLang="en-US" sz="4000" dirty="0"/>
              <a:t>爱 是 恒 久 忍 耐 ， 又 有 恩 慈 。 爱 是 不 嫉 妒 。 爱 是 不 自 夸 。 不 张 狂 。</a:t>
            </a:r>
            <a:r>
              <a:rPr lang="en-US" altLang="zh-CN" sz="4000" dirty="0"/>
              <a:t>13:5	</a:t>
            </a:r>
            <a:r>
              <a:rPr lang="zh-CN" altLang="en-US" sz="4000" dirty="0"/>
              <a:t>不 作 害 羞 的 事 。 不 求 自 己 的 益 处 。 不 轻 易 发 怒 。 不 计 算 人 的 恶 。</a:t>
            </a:r>
            <a:r>
              <a:rPr lang="en-US" altLang="zh-CN" sz="4000" dirty="0"/>
              <a:t>13:6	  </a:t>
            </a:r>
            <a:r>
              <a:rPr lang="zh-CN" altLang="en-US" sz="4000" dirty="0"/>
              <a:t>不 喜 欢 不 义 。 只 喜 欢 真 理 。</a:t>
            </a:r>
            <a:r>
              <a:rPr lang="en-US" altLang="zh-CN" sz="4000" dirty="0"/>
              <a:t>13:7 </a:t>
            </a:r>
            <a:r>
              <a:rPr lang="zh-CN" altLang="en-US" sz="4000" dirty="0"/>
              <a:t>凡 事 包 容 。 凡 事 相 信 。 凡 事 盼 望 。 凡 事 忍 耐 。</a:t>
            </a:r>
            <a:endParaRPr lang="en-US" sz="4000" dirty="0"/>
          </a:p>
        </p:txBody>
      </p:sp>
    </p:spTree>
    <p:extLst>
      <p:ext uri="{BB962C8B-B14F-4D97-AF65-F5344CB8AC3E}">
        <p14:creationId xmlns:p14="http://schemas.microsoft.com/office/powerpoint/2010/main" val="1643907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B38D7C-6642-446F-A87E-85E1DE242AB9}"/>
              </a:ext>
            </a:extLst>
          </p:cNvPr>
          <p:cNvSpPr/>
          <p:nvPr/>
        </p:nvSpPr>
        <p:spPr>
          <a:xfrm>
            <a:off x="657225" y="1375113"/>
            <a:ext cx="10610850" cy="4401205"/>
          </a:xfrm>
          <a:prstGeom prst="rect">
            <a:avLst/>
          </a:prstGeom>
        </p:spPr>
        <p:txBody>
          <a:bodyPr wrap="square">
            <a:spAutoFit/>
          </a:bodyPr>
          <a:lstStyle/>
          <a:p>
            <a:r>
              <a:rPr lang="zh-CN" altLang="en-US" sz="4000" dirty="0"/>
              <a:t>林前 </a:t>
            </a:r>
            <a:r>
              <a:rPr lang="en-US" altLang="zh-CN" sz="4000" dirty="0"/>
              <a:t>13:8	  	</a:t>
            </a:r>
            <a:r>
              <a:rPr lang="zh-CN" altLang="en-US" sz="4000" dirty="0"/>
              <a:t>爱 是 永 不 止 息 。 先 知 讲 道 之 能 ， 终 必 归 于 无 有 。 说 方 言 之 能 ， 终 必 停 止 ， 知 识 也 终 必 归 于 无 有 。</a:t>
            </a:r>
          </a:p>
          <a:p>
            <a:r>
              <a:rPr lang="en-US" altLang="zh-CN" sz="4000" dirty="0"/>
              <a:t>13:9	  	</a:t>
            </a:r>
            <a:r>
              <a:rPr lang="zh-CN" altLang="en-US" sz="4000" dirty="0"/>
              <a:t>我 们 现 在 所 知 道 的 有 限 ， 先 知 所 讲 的 也 有 限 。</a:t>
            </a:r>
          </a:p>
          <a:p>
            <a:r>
              <a:rPr lang="en-US" altLang="zh-CN" sz="4000" dirty="0"/>
              <a:t>13:10	 </a:t>
            </a:r>
            <a:r>
              <a:rPr lang="zh-CN" altLang="en-US" sz="4000" dirty="0"/>
              <a:t>等 那 完 全 的 来 到 ， 这 有 限 的 必 归 于 无 有 了 。</a:t>
            </a:r>
          </a:p>
        </p:txBody>
      </p:sp>
    </p:spTree>
    <p:extLst>
      <p:ext uri="{BB962C8B-B14F-4D97-AF65-F5344CB8AC3E}">
        <p14:creationId xmlns:p14="http://schemas.microsoft.com/office/powerpoint/2010/main" val="4288661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67BA2F-C609-4AD9-804D-78478D75B8F6}"/>
              </a:ext>
            </a:extLst>
          </p:cNvPr>
          <p:cNvSpPr/>
          <p:nvPr/>
        </p:nvSpPr>
        <p:spPr>
          <a:xfrm>
            <a:off x="533399" y="431364"/>
            <a:ext cx="11115675" cy="6247864"/>
          </a:xfrm>
          <a:prstGeom prst="rect">
            <a:avLst/>
          </a:prstGeom>
        </p:spPr>
        <p:txBody>
          <a:bodyPr wrap="square">
            <a:spAutoFit/>
          </a:bodyPr>
          <a:lstStyle/>
          <a:p>
            <a:r>
              <a:rPr lang="zh-CN" altLang="en-US" sz="4000" dirty="0"/>
              <a:t>林前 </a:t>
            </a:r>
            <a:r>
              <a:rPr lang="en-US" altLang="zh-CN" sz="4000" dirty="0"/>
              <a:t>13:11	 </a:t>
            </a:r>
            <a:r>
              <a:rPr lang="zh-CN" altLang="en-US" sz="4000" dirty="0"/>
              <a:t>我 作 孩 子 的 时 候 ， 话 语 像 孩 子 ， 心 思 像 孩 子 ， 意 念 像 孩 子 。 既 成 了 人 ， 就 把 孩 子 的 事 丢 弃 了 。</a:t>
            </a:r>
          </a:p>
          <a:p>
            <a:r>
              <a:rPr lang="en-US" altLang="zh-CN" sz="4000" dirty="0"/>
              <a:t>13:12	</a:t>
            </a:r>
            <a:r>
              <a:rPr lang="zh-CN" altLang="en-US" sz="4000" dirty="0"/>
              <a:t>我 们 如 今 仿 佛 对 着 镜 子 观 看 ， 模 糊 不 清 （ 模 糊 不 清 原 文 作 如 同 猜 谜 ） 。 到 那 时 ， 就 要 面 对 面 了 。 我 如 今 所 知 道 的 有 限 。 到 那 时 就 全 知 道 ， 如 同 主 知 道 我 一 样 。</a:t>
            </a:r>
          </a:p>
          <a:p>
            <a:r>
              <a:rPr lang="en-US" altLang="zh-CN" sz="4000" dirty="0"/>
              <a:t>13:13	</a:t>
            </a:r>
            <a:r>
              <a:rPr lang="zh-CN" altLang="en-US" sz="4000" dirty="0"/>
              <a:t>如 今 常 存 的 有 信 ， 有 望 ， 有 爱 ， 这 三 样 ， 其 中 最 大 的 是 爱 。 </a:t>
            </a:r>
            <a:endParaRPr lang="en-US" sz="4000" dirty="0"/>
          </a:p>
        </p:txBody>
      </p:sp>
    </p:spTree>
    <p:extLst>
      <p:ext uri="{BB962C8B-B14F-4D97-AF65-F5344CB8AC3E}">
        <p14:creationId xmlns:p14="http://schemas.microsoft.com/office/powerpoint/2010/main" val="426915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1C6E24-BD9A-48F4-A17F-BDBF94492D9A}"/>
              </a:ext>
            </a:extLst>
          </p:cNvPr>
          <p:cNvSpPr txBox="1"/>
          <p:nvPr/>
        </p:nvSpPr>
        <p:spPr>
          <a:xfrm>
            <a:off x="4200524" y="2247900"/>
            <a:ext cx="3162301" cy="1938992"/>
          </a:xfrm>
          <a:prstGeom prst="rect">
            <a:avLst/>
          </a:prstGeom>
          <a:noFill/>
        </p:spPr>
        <p:txBody>
          <a:bodyPr wrap="square" rtlCol="0">
            <a:spAutoFit/>
          </a:bodyPr>
          <a:lstStyle/>
          <a:p>
            <a:r>
              <a:rPr lang="zh-CN" altLang="en-US" sz="4000" b="1" dirty="0"/>
              <a:t>神：权柄</a:t>
            </a:r>
            <a:endParaRPr lang="en-US" altLang="zh-CN" sz="4000" b="1" dirty="0"/>
          </a:p>
          <a:p>
            <a:endParaRPr lang="en-US" sz="4000" b="1" dirty="0"/>
          </a:p>
          <a:p>
            <a:r>
              <a:rPr lang="zh-CN" altLang="en-US" sz="4000" b="1" dirty="0"/>
              <a:t>赐权柄的神</a:t>
            </a:r>
            <a:endParaRPr lang="en-US" sz="4000" b="1" dirty="0"/>
          </a:p>
        </p:txBody>
      </p:sp>
    </p:spTree>
    <p:extLst>
      <p:ext uri="{BB962C8B-B14F-4D97-AF65-F5344CB8AC3E}">
        <p14:creationId xmlns:p14="http://schemas.microsoft.com/office/powerpoint/2010/main" val="1106272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B520EB-5C48-45E4-8051-F2760766F04B}"/>
              </a:ext>
            </a:extLst>
          </p:cNvPr>
          <p:cNvSpPr/>
          <p:nvPr/>
        </p:nvSpPr>
        <p:spPr>
          <a:xfrm>
            <a:off x="990599" y="751612"/>
            <a:ext cx="10182226" cy="5632311"/>
          </a:xfrm>
          <a:prstGeom prst="rect">
            <a:avLst/>
          </a:prstGeom>
        </p:spPr>
        <p:txBody>
          <a:bodyPr wrap="square">
            <a:spAutoFit/>
          </a:bodyPr>
          <a:lstStyle/>
          <a:p>
            <a:r>
              <a:rPr lang="zh-CN" altLang="en-US" sz="4000" dirty="0"/>
              <a:t>马 太 福 音 </a:t>
            </a:r>
            <a:r>
              <a:rPr lang="en-US" sz="4000" dirty="0"/>
              <a:t>10:1	</a:t>
            </a:r>
            <a:r>
              <a:rPr lang="zh-CN" altLang="en-US" sz="4000" dirty="0"/>
              <a:t>耶 稣 叫 了 十 二 个 门 徒 来 ， 给 他 们 权 柄 ， 能 赶 逐 污 鬼 ， 并 医 治 各 样 的 病 症 。</a:t>
            </a:r>
          </a:p>
          <a:p>
            <a:r>
              <a:rPr lang="en-US" sz="4000" dirty="0"/>
              <a:t>And when he had called unto him his twelve disciples, he gave them power against unclean spirits, to cast them out, and to heal all manner of sickness and all manner of disease.</a:t>
            </a:r>
          </a:p>
          <a:p>
            <a:endParaRPr lang="en-US" sz="4000" dirty="0"/>
          </a:p>
          <a:p>
            <a:r>
              <a:rPr lang="zh-CN" altLang="en-US" sz="4000" dirty="0"/>
              <a:t>                  （权 柄</a:t>
            </a:r>
            <a:r>
              <a:rPr lang="en-US" altLang="zh-CN" sz="4000" dirty="0"/>
              <a:t>,  </a:t>
            </a:r>
            <a:r>
              <a:rPr lang="zh-CN" altLang="en-US" sz="4000" dirty="0"/>
              <a:t>能力，恩赐）</a:t>
            </a:r>
            <a:endParaRPr lang="en-US" sz="4000" dirty="0"/>
          </a:p>
        </p:txBody>
      </p:sp>
    </p:spTree>
    <p:extLst>
      <p:ext uri="{BB962C8B-B14F-4D97-AF65-F5344CB8AC3E}">
        <p14:creationId xmlns:p14="http://schemas.microsoft.com/office/powerpoint/2010/main" val="4046944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EF3C0E-92C2-4464-9750-CDE67AD77545}"/>
              </a:ext>
            </a:extLst>
          </p:cNvPr>
          <p:cNvSpPr/>
          <p:nvPr/>
        </p:nvSpPr>
        <p:spPr>
          <a:xfrm>
            <a:off x="257175" y="357218"/>
            <a:ext cx="11839575" cy="6186309"/>
          </a:xfrm>
          <a:prstGeom prst="rect">
            <a:avLst/>
          </a:prstGeom>
        </p:spPr>
        <p:txBody>
          <a:bodyPr wrap="square">
            <a:spAutoFit/>
          </a:bodyPr>
          <a:lstStyle/>
          <a:p>
            <a:r>
              <a:rPr lang="en-US" sz="3600" dirty="0"/>
              <a:t>16:18	</a:t>
            </a:r>
            <a:r>
              <a:rPr lang="zh-CN" altLang="en-US" sz="3600" dirty="0"/>
              <a:t>我 还 告 诉 你 ， 你 是 彼 得 ， 我 要 把 我 的 教 会 建 造 在 这 磐 石 上 ， 阴 间 的 权 柄 ， 不 能 胜 过 他 。 （ 权 柄 原 文 作 门 ）</a:t>
            </a:r>
            <a:r>
              <a:rPr lang="en-US" sz="3600" dirty="0"/>
              <a:t>And I say also unto thee, That thou art Peter, and upon this rock I will build my church; and the gates of hell shall not prevail against it.</a:t>
            </a:r>
          </a:p>
          <a:p>
            <a:r>
              <a:rPr lang="en-US" sz="3600" dirty="0"/>
              <a:t>16:19	</a:t>
            </a:r>
            <a:r>
              <a:rPr lang="zh-CN" altLang="en-US" sz="3600" dirty="0"/>
              <a:t>我 要 把 天 国 的 钥 匙 给 你 。 凡 你 在 地 上 所 捆 绑 的 ， 在 天 上 也 要 捆 绑 。 凡 你 在 地 上 所 释 放 的 ， 在 天 上 也 要 释 放 。</a:t>
            </a:r>
            <a:r>
              <a:rPr lang="en-US" sz="3600" dirty="0"/>
              <a:t>And I will give unto thee the keys of the kingdom of heaven: and whatsoever thou shalt bind on earth shall be bound in heaven: and whatsoever thou shalt loose on earth shall be loosed in heaven.</a:t>
            </a:r>
          </a:p>
        </p:txBody>
      </p:sp>
    </p:spTree>
    <p:extLst>
      <p:ext uri="{BB962C8B-B14F-4D97-AF65-F5344CB8AC3E}">
        <p14:creationId xmlns:p14="http://schemas.microsoft.com/office/powerpoint/2010/main" val="1131329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591065-41BE-40B9-8005-35961371E740}"/>
              </a:ext>
            </a:extLst>
          </p:cNvPr>
          <p:cNvSpPr/>
          <p:nvPr/>
        </p:nvSpPr>
        <p:spPr>
          <a:xfrm>
            <a:off x="200025" y="174695"/>
            <a:ext cx="11868150" cy="6740307"/>
          </a:xfrm>
          <a:prstGeom prst="rect">
            <a:avLst/>
          </a:prstGeom>
        </p:spPr>
        <p:txBody>
          <a:bodyPr wrap="square">
            <a:spAutoFit/>
          </a:bodyPr>
          <a:lstStyle/>
          <a:p>
            <a:r>
              <a:rPr lang="zh-CN" altLang="en-US" sz="3600" dirty="0"/>
              <a:t>马太 </a:t>
            </a:r>
            <a:r>
              <a:rPr lang="en-US" sz="3600" dirty="0"/>
              <a:t>28:18	</a:t>
            </a:r>
            <a:r>
              <a:rPr lang="zh-CN" altLang="en-US" sz="3600" dirty="0"/>
              <a:t>耶 稣 进 前 来 ， 对 他 们 说 ， 天 上 ， 地 下 所 有 的 权 柄 ， 都 赐 给 我 了 。</a:t>
            </a:r>
            <a:r>
              <a:rPr lang="en-US" sz="3600" dirty="0"/>
              <a:t>And Jesus came and </a:t>
            </a:r>
            <a:r>
              <a:rPr lang="en-US" sz="3600" dirty="0" err="1"/>
              <a:t>spake</a:t>
            </a:r>
            <a:r>
              <a:rPr lang="en-US" sz="3600" dirty="0"/>
              <a:t> unto them, saying, All power is given unto me in heaven and in earth. 28:19	</a:t>
            </a:r>
            <a:r>
              <a:rPr lang="zh-CN" altLang="en-US" sz="3600" dirty="0"/>
              <a:t>所 以 你 们 要 去 ， 使 万 民 作 我 的 门 徒 ， 奉 父 子 圣 灵 的 名 ， 给 他 们 施 洗 。 （ 或 作 给 他 们 施 洗 归 于 父 子 圣 灵 的 名 ）</a:t>
            </a:r>
            <a:r>
              <a:rPr lang="en-US" sz="3600" dirty="0"/>
              <a:t>Go ye therefore, and teach all nations, baptizing them in the name of the Father, and of the Son, and of the Holy Ghost: 28:20	</a:t>
            </a:r>
            <a:r>
              <a:rPr lang="zh-CN" altLang="en-US" sz="3600" dirty="0"/>
              <a:t>凡 我 所 吩 咐 你 们 的 ， 都 教 训 他 们 遵 守 ， 我 就 常 与 你 们 同 在 ， 直 到 世 界 的 末 了 。</a:t>
            </a:r>
            <a:r>
              <a:rPr lang="en-US" sz="3600" dirty="0"/>
              <a:t>Teaching them to observe all things whatsoever I have commanded you: and, lo, I am with you </a:t>
            </a:r>
            <a:r>
              <a:rPr lang="en-US" sz="3600" dirty="0" err="1"/>
              <a:t>alway</a:t>
            </a:r>
            <a:r>
              <a:rPr lang="en-US" sz="3600" dirty="0"/>
              <a:t>, even unto the end of the world. Amen.</a:t>
            </a:r>
          </a:p>
        </p:txBody>
      </p:sp>
    </p:spTree>
    <p:extLst>
      <p:ext uri="{BB962C8B-B14F-4D97-AF65-F5344CB8AC3E}">
        <p14:creationId xmlns:p14="http://schemas.microsoft.com/office/powerpoint/2010/main" val="91578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544841B-2418-42C9-A574-96EC008D8137}"/>
              </a:ext>
            </a:extLst>
          </p:cNvPr>
          <p:cNvSpPr/>
          <p:nvPr/>
        </p:nvSpPr>
        <p:spPr>
          <a:xfrm>
            <a:off x="3584912" y="91559"/>
            <a:ext cx="4288353" cy="707886"/>
          </a:xfrm>
          <a:prstGeom prst="rect">
            <a:avLst/>
          </a:prstGeom>
        </p:spPr>
        <p:txBody>
          <a:bodyPr wrap="none">
            <a:spAutoFit/>
          </a:bodyPr>
          <a:lstStyle/>
          <a:p>
            <a:r>
              <a:rPr lang="zh-CN" altLang="en-US" sz="4000" b="1" dirty="0"/>
              <a:t>教会的职责与纪律</a:t>
            </a:r>
            <a:endParaRPr lang="en-US" sz="4000" b="1" dirty="0"/>
          </a:p>
        </p:txBody>
      </p:sp>
      <p:sp>
        <p:nvSpPr>
          <p:cNvPr id="4" name="Rectangle 3">
            <a:extLst>
              <a:ext uri="{FF2B5EF4-FFF2-40B4-BE49-F238E27FC236}">
                <a16:creationId xmlns:a16="http://schemas.microsoft.com/office/drawing/2014/main" id="{1156FECE-5160-4852-84F8-87CE2A8F2D4B}"/>
              </a:ext>
            </a:extLst>
          </p:cNvPr>
          <p:cNvSpPr/>
          <p:nvPr/>
        </p:nvSpPr>
        <p:spPr>
          <a:xfrm>
            <a:off x="304800" y="767566"/>
            <a:ext cx="11620499" cy="6186309"/>
          </a:xfrm>
          <a:prstGeom prst="rect">
            <a:avLst/>
          </a:prstGeom>
        </p:spPr>
        <p:txBody>
          <a:bodyPr wrap="square">
            <a:spAutoFit/>
          </a:bodyPr>
          <a:lstStyle/>
          <a:p>
            <a:r>
              <a:rPr lang="zh-CN" altLang="en-US" sz="3600" dirty="0"/>
              <a:t>徒 </a:t>
            </a:r>
            <a:r>
              <a:rPr lang="en-US" altLang="zh-CN" sz="3600" dirty="0"/>
              <a:t>5:1	</a:t>
            </a:r>
            <a:r>
              <a:rPr lang="zh-CN" altLang="en-US" sz="3600" dirty="0"/>
              <a:t>有 一 个 人 ， 名 叫 亚 拿 尼 亚 ， 同 他 的 妻 子 撒 非 喇 ， 卖 了 田 产 。</a:t>
            </a:r>
            <a:r>
              <a:rPr lang="en-US" altLang="zh-CN" sz="3600" dirty="0"/>
              <a:t>5:2  </a:t>
            </a:r>
            <a:r>
              <a:rPr lang="zh-CN" altLang="en-US" sz="3600" dirty="0"/>
              <a:t>把 价 银 私 自 留 下 几 分 ， 他 的 妻 子 也 知 道 ， 其 余 的 几 分 ， 拿 来 放 在 使 徒 脚 前 。</a:t>
            </a:r>
            <a:r>
              <a:rPr lang="en-US" altLang="zh-CN" sz="3600" dirty="0"/>
              <a:t>5:3	 </a:t>
            </a:r>
            <a:r>
              <a:rPr lang="zh-CN" altLang="en-US" sz="3600" dirty="0"/>
              <a:t>彼 得 说 ， 亚 拿 尼 亚 为 什 么 撒 但 充 满 了 你 的 心 ， 叫 你 欺 哄 圣 灵 ， 把 田 地 的 价 银 私 自 留 下 几 分 呢 ？</a:t>
            </a:r>
            <a:r>
              <a:rPr lang="en-US" altLang="zh-CN" sz="3600" dirty="0"/>
              <a:t>5:4	</a:t>
            </a:r>
            <a:r>
              <a:rPr lang="zh-CN" altLang="en-US" sz="3600" dirty="0"/>
              <a:t>田 地 还 没 有 卖 ， 不 是 你 自 己 的 吗 ？ 既 卖 了 ， 价 银 不 是 你 作 主 吗 ？ 你 怎 么 心 里 起 这 意 念 呢 ？ 你 不 是 欺 哄 人 ， 是 欺 哄 神 了 。</a:t>
            </a:r>
          </a:p>
          <a:p>
            <a:r>
              <a:rPr lang="en-US" altLang="zh-CN" sz="3600" dirty="0"/>
              <a:t>5:5	  </a:t>
            </a:r>
            <a:r>
              <a:rPr lang="zh-CN" altLang="en-US" sz="3600" dirty="0"/>
              <a:t>亚 拿 尼 亚 听 见 这 话 ， 就 仆 倒 断 了 气 。 听 见 的 人 都 甚 惧 怕 。</a:t>
            </a:r>
            <a:r>
              <a:rPr lang="en-US" altLang="zh-CN" sz="3600" dirty="0"/>
              <a:t>5:6	  </a:t>
            </a:r>
            <a:r>
              <a:rPr lang="zh-CN" altLang="en-US" sz="3600" dirty="0"/>
              <a:t>有 些 少 年 人 起 来 ， 把 他 包 裹 抬 出 去 埋 葬 了 。</a:t>
            </a:r>
          </a:p>
        </p:txBody>
      </p:sp>
    </p:spTree>
    <p:extLst>
      <p:ext uri="{BB962C8B-B14F-4D97-AF65-F5344CB8AC3E}">
        <p14:creationId xmlns:p14="http://schemas.microsoft.com/office/powerpoint/2010/main" val="201695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11D775-A927-48BF-9D20-E0E7FAB51FBA}"/>
              </a:ext>
            </a:extLst>
          </p:cNvPr>
          <p:cNvSpPr/>
          <p:nvPr/>
        </p:nvSpPr>
        <p:spPr>
          <a:xfrm>
            <a:off x="457200" y="1006465"/>
            <a:ext cx="11296650" cy="5078313"/>
          </a:xfrm>
          <a:prstGeom prst="rect">
            <a:avLst/>
          </a:prstGeom>
        </p:spPr>
        <p:txBody>
          <a:bodyPr wrap="square">
            <a:spAutoFit/>
          </a:bodyPr>
          <a:lstStyle/>
          <a:p>
            <a:r>
              <a:rPr lang="en-US" altLang="zh-CN" sz="3600" dirty="0"/>
              <a:t>5:7	  </a:t>
            </a:r>
            <a:r>
              <a:rPr lang="zh-CN" altLang="en-US" sz="3600" dirty="0"/>
              <a:t>约 过 了 三 小 时 ， 他 的 妻 子 进 来 ， 还 不 知 道 这 事 。</a:t>
            </a:r>
            <a:r>
              <a:rPr lang="en-US" altLang="zh-CN" sz="3600" dirty="0"/>
              <a:t>5:8	  </a:t>
            </a:r>
            <a:r>
              <a:rPr lang="zh-CN" altLang="en-US" sz="3600" dirty="0"/>
              <a:t>彼 得 对 她 说 ， 你 告 诉 我 ， 你 们 卖 田 地 的 价 银 ， 就 是 这 些 吗 ？ 她 说 ， 就 是 这 些 。</a:t>
            </a:r>
          </a:p>
          <a:p>
            <a:r>
              <a:rPr lang="en-US" altLang="zh-CN" sz="3600" dirty="0"/>
              <a:t>5:9	  </a:t>
            </a:r>
            <a:r>
              <a:rPr lang="zh-CN" altLang="en-US" sz="3600" dirty="0"/>
              <a:t>彼 得 说 ， 你 们 为 什 么 同 心 试 探 主 的 灵 呢 ？ 埋 葬 你 丈 夫 之 人 的 脚 ， 已 到 门 口 ， 他 们 也 要 把 你 抬 出 去 。</a:t>
            </a:r>
            <a:r>
              <a:rPr lang="en-US" altLang="zh-CN" sz="3600" dirty="0"/>
              <a:t>5:10	  </a:t>
            </a:r>
            <a:r>
              <a:rPr lang="zh-CN" altLang="en-US" sz="3600" dirty="0"/>
              <a:t>妇 人 立 刻 仆 倒 在 彼 得 脚 前 ， 断 了 气 。 那 些 少 年 人 进 来 ， 见 她 已 经 死 了 ， 就 抬 出 去 ， 埋 在 她 丈 夫 旁 边 。</a:t>
            </a:r>
            <a:r>
              <a:rPr lang="en-US" altLang="zh-CN" sz="3600" dirty="0"/>
              <a:t>5:11	  </a:t>
            </a:r>
            <a:r>
              <a:rPr lang="zh-CN" altLang="en-US" sz="3600" dirty="0"/>
              <a:t>全 教 会 ， 和 听 见 这 事 的 人 ， 都 甚 惧 怕 。</a:t>
            </a:r>
          </a:p>
        </p:txBody>
      </p:sp>
    </p:spTree>
    <p:extLst>
      <p:ext uri="{BB962C8B-B14F-4D97-AF65-F5344CB8AC3E}">
        <p14:creationId xmlns:p14="http://schemas.microsoft.com/office/powerpoint/2010/main" val="4260148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AAB341-B4E1-49D8-BE63-40570AA3EAA3}"/>
              </a:ext>
            </a:extLst>
          </p:cNvPr>
          <p:cNvSpPr/>
          <p:nvPr/>
        </p:nvSpPr>
        <p:spPr>
          <a:xfrm>
            <a:off x="304799" y="726371"/>
            <a:ext cx="11820525" cy="6001643"/>
          </a:xfrm>
          <a:prstGeom prst="rect">
            <a:avLst/>
          </a:prstGeom>
        </p:spPr>
        <p:txBody>
          <a:bodyPr wrap="square">
            <a:spAutoFit/>
          </a:bodyPr>
          <a:lstStyle/>
          <a:p>
            <a:r>
              <a:rPr lang="zh-CN" altLang="en-US" sz="3200" dirty="0"/>
              <a:t>马太</a:t>
            </a:r>
            <a:r>
              <a:rPr lang="en-US" sz="3200" dirty="0"/>
              <a:t>18:15	</a:t>
            </a:r>
            <a:r>
              <a:rPr lang="zh-CN" altLang="en-US" sz="3200" dirty="0"/>
              <a:t>倘 若 你 的 弟 兄 得 罪 你 ， 你 就 去 趁 着 只 有 他 和 你 在 一 处 的 时 候 ， 指 出 他 的 错 来 。 他 若 听 你 ， 你 便 得 了 你 的 弟 兄 。</a:t>
            </a:r>
            <a:r>
              <a:rPr lang="en-US" sz="3200" dirty="0"/>
              <a:t>Moreover if thy brother shall trespass against thee, go and tell him his fault between thee and him alone: if he shall hear thee, thou hast gained thy brother. 18:1</a:t>
            </a:r>
            <a:r>
              <a:rPr lang="en-US" altLang="zh-CN" sz="3200" dirty="0"/>
              <a:t>6 </a:t>
            </a:r>
            <a:r>
              <a:rPr lang="zh-CN" altLang="en-US" sz="3200" dirty="0"/>
              <a:t>他 若 不 听 ， 你 就 另 外 带 一 两 个 人 同 去 ， 要 凭 两 三 个 人 的 口 作 见 证 ， 句 句 都 可 定 准 。</a:t>
            </a:r>
            <a:r>
              <a:rPr lang="en-US" sz="3200" dirty="0"/>
              <a:t>But if he will not hear thee, then take with thee one or two more, that in the mouth of two or three witnesses every word may be established. 18:17 </a:t>
            </a:r>
            <a:r>
              <a:rPr lang="zh-CN" altLang="en-US" sz="3200" dirty="0"/>
              <a:t>若 是 不 听 他 们 ， 就 告 诉 教 会 。 若 是 不 听 教 会 ， 就 看 他 像 外 邦 人 和 税 吏 一 样 。</a:t>
            </a:r>
            <a:r>
              <a:rPr lang="en-US" sz="3200" dirty="0"/>
              <a:t>And if he shall neglect to hear them, tell it unto the church: but if he neglect to hear the church, let him be unto thee as an heathen man and a publican.</a:t>
            </a:r>
          </a:p>
        </p:txBody>
      </p:sp>
    </p:spTree>
    <p:extLst>
      <p:ext uri="{BB962C8B-B14F-4D97-AF65-F5344CB8AC3E}">
        <p14:creationId xmlns:p14="http://schemas.microsoft.com/office/powerpoint/2010/main" val="289598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A38E0F-CE90-4C69-AFF7-7F20BC4943A3}"/>
              </a:ext>
            </a:extLst>
          </p:cNvPr>
          <p:cNvSpPr/>
          <p:nvPr/>
        </p:nvSpPr>
        <p:spPr>
          <a:xfrm>
            <a:off x="257175" y="612845"/>
            <a:ext cx="11630025" cy="6186309"/>
          </a:xfrm>
          <a:prstGeom prst="rect">
            <a:avLst/>
          </a:prstGeom>
        </p:spPr>
        <p:txBody>
          <a:bodyPr wrap="square">
            <a:spAutoFit/>
          </a:bodyPr>
          <a:lstStyle/>
          <a:p>
            <a:r>
              <a:rPr lang="zh-CN" altLang="en-US" sz="3600" dirty="0"/>
              <a:t>提前 </a:t>
            </a:r>
            <a:r>
              <a:rPr lang="en-US" sz="3600" dirty="0"/>
              <a:t>5:19 </a:t>
            </a:r>
            <a:r>
              <a:rPr lang="zh-CN" altLang="en-US" sz="3600" dirty="0"/>
              <a:t>控 告 长 老 的 呈 子 ， 非 有 两 三 个 见 证 就 不 要 收 。</a:t>
            </a:r>
            <a:r>
              <a:rPr lang="en-US" sz="3600" dirty="0"/>
              <a:t>Against an elder receive not an accusation, but before two or three witnesses. 5:20	</a:t>
            </a:r>
            <a:r>
              <a:rPr lang="zh-CN" altLang="en-US" sz="3600" dirty="0"/>
              <a:t>犯 罪 的 人 ， 当 在 众 人 面 前 责 备 他 ， 叫 其 余 的 人 也 可 以 惧 怕 。</a:t>
            </a:r>
            <a:r>
              <a:rPr lang="en-US" altLang="zh-CN" sz="3600" dirty="0"/>
              <a:t>T</a:t>
            </a:r>
            <a:r>
              <a:rPr lang="en-US" sz="3600" dirty="0"/>
              <a:t>hem that sin rebuke before all, that others also may fear.</a:t>
            </a:r>
          </a:p>
          <a:p>
            <a:r>
              <a:rPr lang="en-US" sz="3600" dirty="0"/>
              <a:t>   5:21	</a:t>
            </a:r>
            <a:r>
              <a:rPr lang="zh-CN" altLang="en-US" sz="3600" dirty="0"/>
              <a:t>我 在 神 和 基 督 耶 稣 并 蒙 拣 选 的 天 使 面 前 嘱 咐 你 ， 要 遵 守 这 些 话 ， 不 可 存 成 见 ， 行 事 也 不 可 有 偏 心 。</a:t>
            </a:r>
            <a:r>
              <a:rPr lang="en-US" sz="3600" dirty="0"/>
              <a:t>I charge thee before God, and the Lord Jesus Christ, and the elect angels, that thou observe these things without preferring one before another, doing nothing by partiality.</a:t>
            </a:r>
          </a:p>
        </p:txBody>
      </p:sp>
    </p:spTree>
    <p:extLst>
      <p:ext uri="{BB962C8B-B14F-4D97-AF65-F5344CB8AC3E}">
        <p14:creationId xmlns:p14="http://schemas.microsoft.com/office/powerpoint/2010/main" val="1292546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1297</TotalTime>
  <Words>2410</Words>
  <Application>Microsoft Office PowerPoint</Application>
  <PresentationFormat>Widescreen</PresentationFormat>
  <Paragraphs>34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教会的权柄, 职责与纪律</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教会的本质，标志与目的</dc:title>
  <dc:creator>Banglin Chen</dc:creator>
  <cp:lastModifiedBy>Banglin Chen</cp:lastModifiedBy>
  <cp:revision>45</cp:revision>
  <dcterms:created xsi:type="dcterms:W3CDTF">2020-02-11T21:56:54Z</dcterms:created>
  <dcterms:modified xsi:type="dcterms:W3CDTF">2020-03-01T00:54:21Z</dcterms:modified>
</cp:coreProperties>
</file>