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5"/>
  </p:notesMasterIdLst>
  <p:handoutMasterIdLst>
    <p:handoutMasterId r:id="rId36"/>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10080625" cy="7559675"/>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280680" cy="534240"/>
          </a:xfrm>
          <a:prstGeom prst="rect">
            <a:avLst/>
          </a:prstGeom>
          <a:noFill/>
          <a:ln>
            <a:noFill/>
          </a:ln>
        </p:spPr>
        <p:txBody>
          <a:bodyPr wrap="none" lIns="90000" tIns="45000" rIns="90000" bIns="45000" anchorCtr="0" compatLnSpc="0">
            <a:noAutofit/>
          </a:bodyPr>
          <a:lstStyle/>
          <a:p>
            <a:pPr marL="0" marR="0" lvl="0" indent="0" hangingPunct="0">
              <a:lnSpc>
                <a:spcPct val="100000"/>
              </a:lnSpc>
              <a:spcBef>
                <a:spcPts val="0"/>
              </a:spcBef>
              <a:spcAft>
                <a:spcPts val="0"/>
              </a:spcAft>
              <a:buNone/>
              <a:tabLst/>
              <a:defRPr sz="1400"/>
            </a:pPr>
            <a:endParaRPr lang="en-US" sz="1400" b="0" i="0" u="none" strike="noStrike" kern="1200" cap="none">
              <a:ln>
                <a:noFill/>
              </a:ln>
              <a:latin typeface="Liberation Sans" pitchFamily="18"/>
              <a:ea typeface="PMingLiU" pitchFamily="2"/>
              <a:cs typeface="Tahoma" pitchFamily="2"/>
            </a:endParaRPr>
          </a:p>
        </p:txBody>
      </p:sp>
      <p:sp>
        <p:nvSpPr>
          <p:cNvPr id="3" name="Date Placeholder 2"/>
          <p:cNvSpPr txBox="1">
            <a:spLocks noGrp="1"/>
          </p:cNvSpPr>
          <p:nvPr>
            <p:ph type="dt" sz="quarter" idx="1"/>
          </p:nvPr>
        </p:nvSpPr>
        <p:spPr>
          <a:xfrm>
            <a:off x="4278960" y="0"/>
            <a:ext cx="3280680" cy="534240"/>
          </a:xfrm>
          <a:prstGeom prst="rect">
            <a:avLst/>
          </a:prstGeom>
          <a:noFill/>
          <a:ln>
            <a:noFill/>
          </a:ln>
        </p:spPr>
        <p:txBody>
          <a:bodyPr wrap="none" lIns="90000" tIns="45000" rIns="90000" bIns="45000" anchorCtr="0" compatLnSpc="0">
            <a:noAutofit/>
          </a:bodyPr>
          <a:lstStyle/>
          <a:p>
            <a:pPr marL="0" marR="0" lvl="0" indent="0" algn="r" hangingPunct="0">
              <a:lnSpc>
                <a:spcPct val="100000"/>
              </a:lnSpc>
              <a:spcBef>
                <a:spcPts val="0"/>
              </a:spcBef>
              <a:spcAft>
                <a:spcPts val="0"/>
              </a:spcAft>
              <a:buNone/>
              <a:tabLst/>
              <a:defRPr sz="1400"/>
            </a:pPr>
            <a:endParaRPr lang="en-US" sz="1400" b="0" i="0" u="none" strike="noStrike" kern="1200" cap="none">
              <a:ln>
                <a:noFill/>
              </a:ln>
              <a:latin typeface="Liberation Sans" pitchFamily="18"/>
              <a:ea typeface="PMingLiU" pitchFamily="2"/>
              <a:cs typeface="Tahoma" pitchFamily="2"/>
            </a:endParaRPr>
          </a:p>
        </p:txBody>
      </p:sp>
      <p:sp>
        <p:nvSpPr>
          <p:cNvPr id="4" name="Footer Placeholder 3"/>
          <p:cNvSpPr txBox="1">
            <a:spLocks noGrp="1"/>
          </p:cNvSpPr>
          <p:nvPr>
            <p:ph type="ftr" sz="quarter" idx="2"/>
          </p:nvPr>
        </p:nvSpPr>
        <p:spPr>
          <a:xfrm>
            <a:off x="0" y="10157400"/>
            <a:ext cx="3280680" cy="534240"/>
          </a:xfrm>
          <a:prstGeom prst="rect">
            <a:avLst/>
          </a:prstGeom>
          <a:noFill/>
          <a:ln>
            <a:noFill/>
          </a:ln>
        </p:spPr>
        <p:txBody>
          <a:bodyPr wrap="none" lIns="90000" tIns="45000" rIns="90000" bIns="45000" anchor="b" anchorCtr="0" compatLnSpc="0">
            <a:noAutofit/>
          </a:bodyPr>
          <a:lstStyle/>
          <a:p>
            <a:pPr marL="0" marR="0" lvl="0" indent="0" hangingPunct="0">
              <a:lnSpc>
                <a:spcPct val="100000"/>
              </a:lnSpc>
              <a:spcBef>
                <a:spcPts val="0"/>
              </a:spcBef>
              <a:spcAft>
                <a:spcPts val="0"/>
              </a:spcAft>
              <a:buNone/>
              <a:tabLst/>
              <a:defRPr sz="1400"/>
            </a:pPr>
            <a:endParaRPr lang="en-US" sz="1400" b="0" i="0" u="none" strike="noStrike" kern="1200" cap="none">
              <a:ln>
                <a:noFill/>
              </a:ln>
              <a:latin typeface="Liberation Sans" pitchFamily="18"/>
              <a:ea typeface="PMingLiU" pitchFamily="2"/>
              <a:cs typeface="Tahoma" pitchFamily="2"/>
            </a:endParaRPr>
          </a:p>
        </p:txBody>
      </p:sp>
      <p:sp>
        <p:nvSpPr>
          <p:cNvPr id="5" name="Slide Number Placeholder 4"/>
          <p:cNvSpPr txBox="1">
            <a:spLocks noGrp="1"/>
          </p:cNvSpPr>
          <p:nvPr>
            <p:ph type="sldNum" sz="quarter" idx="3"/>
          </p:nvPr>
        </p:nvSpPr>
        <p:spPr>
          <a:xfrm>
            <a:off x="4278960" y="10157400"/>
            <a:ext cx="3280680" cy="534240"/>
          </a:xfrm>
          <a:prstGeom prst="rect">
            <a:avLst/>
          </a:prstGeom>
          <a:noFill/>
          <a:ln>
            <a:noFill/>
          </a:ln>
        </p:spPr>
        <p:txBody>
          <a:bodyPr wrap="none" lIns="90000" tIns="45000" rIns="90000" bIns="45000" anchor="b" anchorCtr="0" compatLnSpc="0">
            <a:noAutofit/>
          </a:bodyPr>
          <a:lstStyle/>
          <a:p>
            <a:pPr marL="0" marR="0" lvl="0" indent="0" algn="r" hangingPunct="0">
              <a:lnSpc>
                <a:spcPct val="100000"/>
              </a:lnSpc>
              <a:spcBef>
                <a:spcPts val="0"/>
              </a:spcBef>
              <a:spcAft>
                <a:spcPts val="0"/>
              </a:spcAft>
              <a:buNone/>
              <a:tabLst/>
              <a:defRPr sz="1400"/>
            </a:pPr>
            <a:fld id="{2A220C90-FE92-4481-A342-89CC405E4AD7}" type="slidenum">
              <a:t>‹#›</a:t>
            </a:fld>
            <a:endParaRPr lang="en-US" sz="1400" b="0" i="0" u="none" strike="noStrike" kern="1200" cap="none">
              <a:ln>
                <a:noFill/>
              </a:ln>
              <a:latin typeface="Liberation Sans" pitchFamily="18"/>
              <a:ea typeface="PMingLiU" pitchFamily="2"/>
              <a:cs typeface="Tahoma" pitchFamily="2"/>
            </a:endParaRPr>
          </a:p>
        </p:txBody>
      </p:sp>
    </p:spTree>
    <p:extLst>
      <p:ext uri="{BB962C8B-B14F-4D97-AF65-F5344CB8AC3E}">
        <p14:creationId xmlns:p14="http://schemas.microsoft.com/office/powerpoint/2010/main" val="3774311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Notes Placeholder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n-US"/>
          </a:p>
        </p:txBody>
      </p:sp>
      <p:sp>
        <p:nvSpPr>
          <p:cNvPr id="4" name="Header Placeholder 3"/>
          <p:cNvSpPr txBox="1">
            <a:spLocks noGrp="1"/>
          </p:cNvSpPr>
          <p:nvPr>
            <p:ph type="hdr" sz="quarter"/>
          </p:nvPr>
        </p:nvSpPr>
        <p:spPr>
          <a:xfrm>
            <a:off x="0" y="0"/>
            <a:ext cx="3280680" cy="534240"/>
          </a:xfrm>
          <a:prstGeom prst="rect">
            <a:avLst/>
          </a:prstGeom>
          <a:noFill/>
          <a:ln>
            <a:noFill/>
          </a:ln>
        </p:spPr>
        <p:txBody>
          <a:bodyPr lIns="0" tIns="0" rIns="0" bIns="0" anchorCtr="0">
            <a:noAutofit/>
          </a:bodyPr>
          <a:lstStyle>
            <a:lvl1pPr lvl="0" hangingPunct="0">
              <a:buNone/>
              <a:tabLst/>
              <a:defRPr lang="en-US" sz="1400" kern="1200">
                <a:latin typeface="Liberation Sans" pitchFamily="18"/>
                <a:ea typeface="PMingLiU" pitchFamily="2"/>
                <a:cs typeface="Tahoma" pitchFamily="2"/>
              </a:defRPr>
            </a:lvl1pPr>
          </a:lstStyle>
          <a:p>
            <a:pPr lvl="0"/>
            <a:endParaRPr lang="en-US"/>
          </a:p>
        </p:txBody>
      </p:sp>
      <p:sp>
        <p:nvSpPr>
          <p:cNvPr id="5" name="Date Placeholder 4"/>
          <p:cNvSpPr txBox="1">
            <a:spLocks noGrp="1"/>
          </p:cNvSpPr>
          <p:nvPr>
            <p:ph type="dt" idx="1"/>
          </p:nvPr>
        </p:nvSpPr>
        <p:spPr>
          <a:xfrm>
            <a:off x="4278960" y="0"/>
            <a:ext cx="3280680" cy="534240"/>
          </a:xfrm>
          <a:prstGeom prst="rect">
            <a:avLst/>
          </a:prstGeom>
          <a:noFill/>
          <a:ln>
            <a:noFill/>
          </a:ln>
        </p:spPr>
        <p:txBody>
          <a:bodyPr lIns="0" tIns="0" rIns="0" bIns="0" anchorCtr="0">
            <a:noAutofit/>
          </a:bodyPr>
          <a:lstStyle>
            <a:lvl1pPr lvl="0" algn="r" hangingPunct="0">
              <a:buNone/>
              <a:tabLst/>
              <a:defRPr lang="en-US" sz="1400" kern="1200">
                <a:latin typeface="Liberation Sans" pitchFamily="18"/>
                <a:ea typeface="PMingLiU" pitchFamily="2"/>
                <a:cs typeface="Tahoma" pitchFamily="2"/>
              </a:defRPr>
            </a:lvl1pPr>
          </a:lstStyle>
          <a:p>
            <a:pPr lvl="0"/>
            <a:endParaRPr lang="en-US"/>
          </a:p>
        </p:txBody>
      </p:sp>
      <p:sp>
        <p:nvSpPr>
          <p:cNvPr id="6" name="Footer Placeholder 5"/>
          <p:cNvSpPr txBox="1">
            <a:spLocks noGrp="1"/>
          </p:cNvSpPr>
          <p:nvPr>
            <p:ph type="ftr" sz="quarter" idx="4"/>
          </p:nvPr>
        </p:nvSpPr>
        <p:spPr>
          <a:xfrm>
            <a:off x="0" y="10157400"/>
            <a:ext cx="3280680" cy="534240"/>
          </a:xfrm>
          <a:prstGeom prst="rect">
            <a:avLst/>
          </a:prstGeom>
          <a:noFill/>
          <a:ln>
            <a:noFill/>
          </a:ln>
        </p:spPr>
        <p:txBody>
          <a:bodyPr lIns="0" tIns="0" rIns="0" bIns="0" anchor="b" anchorCtr="0">
            <a:noAutofit/>
          </a:bodyPr>
          <a:lstStyle>
            <a:lvl1pPr lvl="0" hangingPunct="0">
              <a:buNone/>
              <a:tabLst/>
              <a:defRPr lang="en-US" sz="1400" kern="1200">
                <a:latin typeface="Liberation Sans" pitchFamily="18"/>
                <a:ea typeface="PMingLiU" pitchFamily="2"/>
                <a:cs typeface="Tahoma" pitchFamily="2"/>
              </a:defRPr>
            </a:lvl1pPr>
          </a:lstStyle>
          <a:p>
            <a:pPr lvl="0"/>
            <a:endParaRPr lang="en-US"/>
          </a:p>
        </p:txBody>
      </p:sp>
      <p:sp>
        <p:nvSpPr>
          <p:cNvPr id="7" name="Slide Number Placeholder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noAutofit/>
          </a:bodyPr>
          <a:lstStyle>
            <a:lvl1pPr lvl="0" algn="r" hangingPunct="0">
              <a:buNone/>
              <a:tabLst/>
              <a:defRPr lang="en-US" sz="1400" kern="1200">
                <a:latin typeface="Liberation Sans" pitchFamily="18"/>
                <a:ea typeface="PMingLiU" pitchFamily="2"/>
                <a:cs typeface="Tahoma" pitchFamily="2"/>
              </a:defRPr>
            </a:lvl1pPr>
          </a:lstStyle>
          <a:p>
            <a:pPr lvl="0"/>
            <a:fld id="{212633C5-1967-4EBB-BE32-5CEDE4B96CB4}" type="slidenum">
              <a:t>‹#›</a:t>
            </a:fld>
            <a:endParaRPr lang="en-US"/>
          </a:p>
        </p:txBody>
      </p:sp>
    </p:spTree>
    <p:extLst>
      <p:ext uri="{BB962C8B-B14F-4D97-AF65-F5344CB8AC3E}">
        <p14:creationId xmlns:p14="http://schemas.microsoft.com/office/powerpoint/2010/main" val="3680013035"/>
      </p:ext>
    </p:extLst>
  </p:cSld>
  <p:clrMap bg1="lt1" tx1="dk1" bg2="lt2" tx2="dk2" accent1="accent1" accent2="accent2" accent3="accent3" accent4="accent4" accent5="accent5" accent6="accent6" hlink="hlink" folHlink="folHlink"/>
  <p:notesStyle>
    <a:lvl1pPr marL="216000" marR="0" indent="-216000" hangingPunct="0">
      <a:tabLst/>
      <a:defRPr lang="en-US" sz="2000" b="0" i="0" u="none" strike="noStrike" kern="1200" cap="none">
        <a:ln>
          <a:noFill/>
        </a:ln>
        <a:latin typeface="Liberation Sans" pitchFamily="18"/>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FFA4E5A7-3E30-4C47-A135-653A01A60F68}" type="slidenum">
              <a:t>1</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4AE4F691-BC81-4F3D-8F6D-6282190484B0}" type="slidenum">
              <a:t>10</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3CDD7DBE-2BF6-4B74-ABBF-483B9ED15CE9}" type="slidenum">
              <a:t>11</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98C2350D-D368-425C-B659-A6E33A065BE4}" type="slidenum">
              <a:t>12</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36B151FF-FBBA-49DA-8AEC-61844481F487}" type="slidenum">
              <a:t>13</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1B24C568-9611-4B0C-92B0-03831DCFDEE5}" type="slidenum">
              <a:t>14</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35C78EF6-0927-401E-A263-6581C8801280}" type="slidenum">
              <a:t>15</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A8FA0E36-6BD1-4BC8-AD10-628CE89533DB}" type="slidenum">
              <a:t>16</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17C9C912-CFFE-43DA-A6F1-E2CB83CB9AD9}" type="slidenum">
              <a:t>17</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C7EE767B-D26D-49D1-9FEF-30067B7EEF56}" type="slidenum">
              <a:t>18</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3BCA0809-33D3-44DC-B61D-140DEA0259F6}" type="slidenum">
              <a:t>19</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0102DE78-FC79-4F01-890E-87F72D7FA5A2}" type="slidenum">
              <a:t>2</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4A601F75-9957-43E7-9976-75AE5C71B8D7}" type="slidenum">
              <a:t>20</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8A47F979-731D-437D-99AC-1DB37CB709C0}" type="slidenum">
              <a:t>21</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37F78B05-5D40-4CB4-8670-CE2C9DB3C066}" type="slidenum">
              <a:t>22</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5CE3838B-A219-4211-BD6C-B2CF4DEEC950}" type="slidenum">
              <a:t>23</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9D06ABCA-84BC-4E24-BE97-EDE1A85A8F8D}" type="slidenum">
              <a:t>24</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736FDA62-9C17-4607-A1CF-D22DC962772D}" type="slidenum">
              <a:t>25</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5433995B-584F-47A3-8E5F-FA4A4C4EB4F2}" type="slidenum">
              <a:t>26</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BC692C01-C020-4C29-B4B3-FDCCC7CF7A4C}" type="slidenum">
              <a:t>27</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2A38FF72-66F7-4982-B1DB-BC5D402E29AD}" type="slidenum">
              <a:t>28</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A7101763-9183-4A17-A1BB-8E347DBA110F}" type="slidenum">
              <a:t>29</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700521DC-997E-4CD1-B9AB-C7DF0108F727}" type="slidenum">
              <a:t>3</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0BE8C918-92CA-46D5-A086-A9C5CD7354CB}" type="slidenum">
              <a:t>30</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4526DE91-742D-40D8-AC43-9AA15ED05AFB}" type="slidenum">
              <a:t>31</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F257E96F-92D4-45B3-85AB-B5AE6C4E5678}" type="slidenum">
              <a:t>32</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60C66D18-8624-4208-8DA1-ED176FE1F21C}" type="slidenum">
              <a:t>4</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CF79AC7B-2EDF-47DC-AD3A-32353889AFBC}" type="slidenum">
              <a:t>5</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EFF98D27-FEB1-4D20-A2AC-298E7B8B2C29}" type="slidenum">
              <a:t>6</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sp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A0C511C8-79E0-4396-B6BC-5C7D1BB725ED}" type="slidenum">
              <a:t>7</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5EDC1B51-7454-4D8A-A3E7-81B1A751E3C5}" type="slidenum">
              <a:t>8</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416852A2-BF76-463F-842D-0BDBB936EE81}" type="slidenum">
              <a:t>9</a:t>
            </a:fld>
            <a:endParaRPr lang="en-US"/>
          </a:p>
        </p:txBody>
      </p:sp>
      <p:sp>
        <p:nvSpPr>
          <p:cNvPr id="2" name="Slide Image Placeholder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60475" y="1236663"/>
            <a:ext cx="7559675" cy="2632075"/>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5C88BE8B-4923-4F2B-B97C-F3BF88FA2D7F}" type="slidenum">
              <a:t>‹#›</a:t>
            </a:fld>
            <a:endParaRPr lang="en-US"/>
          </a:p>
        </p:txBody>
      </p:sp>
    </p:spTree>
    <p:extLst>
      <p:ext uri="{BB962C8B-B14F-4D97-AF65-F5344CB8AC3E}">
        <p14:creationId xmlns:p14="http://schemas.microsoft.com/office/powerpoint/2010/main" val="38133820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F741AE83-9F47-40BA-A5B9-92056A23FB0F}" type="slidenum">
              <a:t>‹#›</a:t>
            </a:fld>
            <a:endParaRPr lang="en-US"/>
          </a:p>
        </p:txBody>
      </p:sp>
    </p:spTree>
    <p:extLst>
      <p:ext uri="{BB962C8B-B14F-4D97-AF65-F5344CB8AC3E}">
        <p14:creationId xmlns:p14="http://schemas.microsoft.com/office/powerpoint/2010/main" val="40349413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850" y="2554288"/>
            <a:ext cx="2266950" cy="3133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2554288"/>
            <a:ext cx="6653212" cy="31337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EB5B6FFF-D0D1-4979-8163-6850687267A7}" type="slidenum">
              <a:t>‹#›</a:t>
            </a:fld>
            <a:endParaRPr lang="en-US"/>
          </a:p>
        </p:txBody>
      </p:sp>
    </p:spTree>
    <p:extLst>
      <p:ext uri="{BB962C8B-B14F-4D97-AF65-F5344CB8AC3E}">
        <p14:creationId xmlns:p14="http://schemas.microsoft.com/office/powerpoint/2010/main" val="41358735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60475" y="1236663"/>
            <a:ext cx="7559675" cy="2632075"/>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p>
            <a:pPr lvl="0"/>
            <a:endParaRPr lang="en-US"/>
          </a:p>
        </p:txBody>
      </p:sp>
      <p:sp>
        <p:nvSpPr>
          <p:cNvPr id="5" name="Date Placeholder 4"/>
          <p:cNvSpPr>
            <a:spLocks noGrp="1"/>
          </p:cNvSpPr>
          <p:nvPr>
            <p:ph type="dt" sz="half"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E4168F12-D779-40D3-BA6B-A7E278A8FC71}" type="slidenum">
              <a:t>‹#›</a:t>
            </a:fld>
            <a:endParaRPr lang="en-US"/>
          </a:p>
        </p:txBody>
      </p:sp>
    </p:spTree>
    <p:extLst>
      <p:ext uri="{BB962C8B-B14F-4D97-AF65-F5344CB8AC3E}">
        <p14:creationId xmlns:p14="http://schemas.microsoft.com/office/powerpoint/2010/main" val="3815222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p>
            <a:pPr lvl="0"/>
            <a:endParaRPr lang="en-US"/>
          </a:p>
        </p:txBody>
      </p:sp>
      <p:sp>
        <p:nvSpPr>
          <p:cNvPr id="5" name="Date Placeholder 4"/>
          <p:cNvSpPr>
            <a:spLocks noGrp="1"/>
          </p:cNvSpPr>
          <p:nvPr>
            <p:ph type="dt" sz="half"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A7617366-DDE3-44B2-A8B3-EAA38D20C17E}" type="slidenum">
              <a:t>‹#›</a:t>
            </a:fld>
            <a:endParaRPr lang="en-US"/>
          </a:p>
        </p:txBody>
      </p:sp>
    </p:spTree>
    <p:extLst>
      <p:ext uri="{BB962C8B-B14F-4D97-AF65-F5344CB8AC3E}">
        <p14:creationId xmlns:p14="http://schemas.microsoft.com/office/powerpoint/2010/main" val="14421143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7388" y="1884363"/>
            <a:ext cx="8694737" cy="31448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Footer Placeholder 3"/>
          <p:cNvSpPr>
            <a:spLocks noGrp="1"/>
          </p:cNvSpPr>
          <p:nvPr>
            <p:ph type="ftr" sz="quarter" idx="10"/>
          </p:nvPr>
        </p:nvSpPr>
        <p:spPr/>
        <p:txBody>
          <a:bodyPr/>
          <a:lstStyle/>
          <a:p>
            <a:pPr lvl="0"/>
            <a:endParaRPr lang="en-US"/>
          </a:p>
        </p:txBody>
      </p:sp>
      <p:sp>
        <p:nvSpPr>
          <p:cNvPr id="5" name="Date Placeholder 4"/>
          <p:cNvSpPr>
            <a:spLocks noGrp="1"/>
          </p:cNvSpPr>
          <p:nvPr>
            <p:ph type="dt" sz="half"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F3F7C75D-8C17-482F-957F-352D06FA8165}" type="slidenum">
              <a:t>‹#›</a:t>
            </a:fld>
            <a:endParaRPr lang="en-US"/>
          </a:p>
        </p:txBody>
      </p:sp>
    </p:spTree>
    <p:extLst>
      <p:ext uri="{BB962C8B-B14F-4D97-AF65-F5344CB8AC3E}">
        <p14:creationId xmlns:p14="http://schemas.microsoft.com/office/powerpoint/2010/main" val="1940754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4459287" cy="43846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4925" y="1768475"/>
            <a:ext cx="4460875" cy="43846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p>
            <a:pPr lvl="0"/>
            <a:endParaRPr lang="en-US"/>
          </a:p>
        </p:txBody>
      </p:sp>
      <p:sp>
        <p:nvSpPr>
          <p:cNvPr id="6" name="Date Placeholder 5"/>
          <p:cNvSpPr>
            <a:spLocks noGrp="1"/>
          </p:cNvSpPr>
          <p:nvPr>
            <p:ph type="dt" sz="half"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D21050F1-0C70-48B4-8E94-305B2AD5BA4B}" type="slidenum">
              <a:t>‹#›</a:t>
            </a:fld>
            <a:endParaRPr lang="en-US"/>
          </a:p>
        </p:txBody>
      </p:sp>
    </p:spTree>
    <p:extLst>
      <p:ext uri="{BB962C8B-B14F-4D97-AF65-F5344CB8AC3E}">
        <p14:creationId xmlns:p14="http://schemas.microsoft.com/office/powerpoint/2010/main" val="3057381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3738" y="403225"/>
            <a:ext cx="8694737" cy="14605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93738" y="2760663"/>
            <a:ext cx="4265612" cy="40624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03813" y="2760663"/>
            <a:ext cx="4284662" cy="40624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pPr lvl="0"/>
            <a:endParaRPr lang="en-US"/>
          </a:p>
        </p:txBody>
      </p:sp>
      <p:sp>
        <p:nvSpPr>
          <p:cNvPr id="8" name="Date Placeholder 7"/>
          <p:cNvSpPr>
            <a:spLocks noGrp="1"/>
          </p:cNvSpPr>
          <p:nvPr>
            <p:ph type="dt" sz="half" idx="11"/>
          </p:nvPr>
        </p:nvSpPr>
        <p:spPr/>
        <p:txBody>
          <a:bodyPr/>
          <a:lstStyle/>
          <a:p>
            <a:pPr lvl="0"/>
            <a:endParaRPr lang="en-US"/>
          </a:p>
        </p:txBody>
      </p:sp>
      <p:sp>
        <p:nvSpPr>
          <p:cNvPr id="9" name="Slide Number Placeholder 8"/>
          <p:cNvSpPr>
            <a:spLocks noGrp="1"/>
          </p:cNvSpPr>
          <p:nvPr>
            <p:ph type="sldNum" sz="quarter" idx="12"/>
          </p:nvPr>
        </p:nvSpPr>
        <p:spPr/>
        <p:txBody>
          <a:bodyPr/>
          <a:lstStyle/>
          <a:p>
            <a:pPr lvl="0"/>
            <a:fld id="{84CEF0FC-06C1-49F4-A5AE-5F4047BE28C9}" type="slidenum">
              <a:t>‹#›</a:t>
            </a:fld>
            <a:endParaRPr lang="en-US"/>
          </a:p>
        </p:txBody>
      </p:sp>
    </p:spTree>
    <p:extLst>
      <p:ext uri="{BB962C8B-B14F-4D97-AF65-F5344CB8AC3E}">
        <p14:creationId xmlns:p14="http://schemas.microsoft.com/office/powerpoint/2010/main" val="29294208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lvl="0"/>
            <a:endParaRPr lang="en-US"/>
          </a:p>
        </p:txBody>
      </p:sp>
      <p:sp>
        <p:nvSpPr>
          <p:cNvPr id="4" name="Date Placeholder 3"/>
          <p:cNvSpPr>
            <a:spLocks noGrp="1"/>
          </p:cNvSpPr>
          <p:nvPr>
            <p:ph type="dt" sz="half" idx="11"/>
          </p:nvPr>
        </p:nvSpPr>
        <p:spPr/>
        <p:txBody>
          <a:bodyPr/>
          <a:lstStyle/>
          <a:p>
            <a:pPr lvl="0"/>
            <a:endParaRPr lang="en-US"/>
          </a:p>
        </p:txBody>
      </p:sp>
      <p:sp>
        <p:nvSpPr>
          <p:cNvPr id="5" name="Slide Number Placeholder 4"/>
          <p:cNvSpPr>
            <a:spLocks noGrp="1"/>
          </p:cNvSpPr>
          <p:nvPr>
            <p:ph type="sldNum" sz="quarter" idx="12"/>
          </p:nvPr>
        </p:nvSpPr>
        <p:spPr/>
        <p:txBody>
          <a:bodyPr/>
          <a:lstStyle/>
          <a:p>
            <a:pPr lvl="0"/>
            <a:fld id="{C832BC0E-11D9-4517-A3DA-516B447723D3}" type="slidenum">
              <a:t>‹#›</a:t>
            </a:fld>
            <a:endParaRPr lang="en-US"/>
          </a:p>
        </p:txBody>
      </p:sp>
    </p:spTree>
    <p:extLst>
      <p:ext uri="{BB962C8B-B14F-4D97-AF65-F5344CB8AC3E}">
        <p14:creationId xmlns:p14="http://schemas.microsoft.com/office/powerpoint/2010/main" val="3166597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lvl="0"/>
            <a:endParaRPr lang="en-US"/>
          </a:p>
        </p:txBody>
      </p:sp>
      <p:sp>
        <p:nvSpPr>
          <p:cNvPr id="3" name="Date Placeholder 2"/>
          <p:cNvSpPr>
            <a:spLocks noGrp="1"/>
          </p:cNvSpPr>
          <p:nvPr>
            <p:ph type="dt" sz="half" idx="11"/>
          </p:nvPr>
        </p:nvSpPr>
        <p:spPr/>
        <p:txBody>
          <a:bodyPr/>
          <a:lstStyle/>
          <a:p>
            <a:pPr lvl="0"/>
            <a:endParaRPr lang="en-US"/>
          </a:p>
        </p:txBody>
      </p:sp>
      <p:sp>
        <p:nvSpPr>
          <p:cNvPr id="4" name="Slide Number Placeholder 3"/>
          <p:cNvSpPr>
            <a:spLocks noGrp="1"/>
          </p:cNvSpPr>
          <p:nvPr>
            <p:ph type="sldNum" sz="quarter" idx="12"/>
          </p:nvPr>
        </p:nvSpPr>
        <p:spPr/>
        <p:txBody>
          <a:bodyPr/>
          <a:lstStyle/>
          <a:p>
            <a:pPr lvl="0"/>
            <a:fld id="{DFE81B5A-F83C-47A0-A564-645B5AFCCB47}" type="slidenum">
              <a:t>‹#›</a:t>
            </a:fld>
            <a:endParaRPr lang="en-US"/>
          </a:p>
        </p:txBody>
      </p:sp>
    </p:spTree>
    <p:extLst>
      <p:ext uri="{BB962C8B-B14F-4D97-AF65-F5344CB8AC3E}">
        <p14:creationId xmlns:p14="http://schemas.microsoft.com/office/powerpoint/2010/main" val="42818653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3738" y="503238"/>
            <a:ext cx="3251200" cy="17653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Footer Placeholder 4"/>
          <p:cNvSpPr>
            <a:spLocks noGrp="1"/>
          </p:cNvSpPr>
          <p:nvPr>
            <p:ph type="ftr" sz="quarter" idx="10"/>
          </p:nvPr>
        </p:nvSpPr>
        <p:spPr/>
        <p:txBody>
          <a:bodyPr/>
          <a:lstStyle/>
          <a:p>
            <a:pPr lvl="0"/>
            <a:endParaRPr lang="en-US"/>
          </a:p>
        </p:txBody>
      </p:sp>
      <p:sp>
        <p:nvSpPr>
          <p:cNvPr id="6" name="Date Placeholder 5"/>
          <p:cNvSpPr>
            <a:spLocks noGrp="1"/>
          </p:cNvSpPr>
          <p:nvPr>
            <p:ph type="dt" sz="half"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C7F8AE06-0DEB-4177-BC8C-92E0DF8ED574}" type="slidenum">
              <a:t>‹#›</a:t>
            </a:fld>
            <a:endParaRPr lang="en-US"/>
          </a:p>
        </p:txBody>
      </p:sp>
    </p:spTree>
    <p:extLst>
      <p:ext uri="{BB962C8B-B14F-4D97-AF65-F5344CB8AC3E}">
        <p14:creationId xmlns:p14="http://schemas.microsoft.com/office/powerpoint/2010/main" val="32893084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7D7E739B-6FEB-40A5-9F7A-DA5AEB308FE4}" type="slidenum">
              <a:t>‹#›</a:t>
            </a:fld>
            <a:endParaRPr lang="en-US"/>
          </a:p>
        </p:txBody>
      </p:sp>
    </p:spTree>
    <p:extLst>
      <p:ext uri="{BB962C8B-B14F-4D97-AF65-F5344CB8AC3E}">
        <p14:creationId xmlns:p14="http://schemas.microsoft.com/office/powerpoint/2010/main" val="5368355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3738" y="503238"/>
            <a:ext cx="3251200" cy="17653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Footer Placeholder 4"/>
          <p:cNvSpPr>
            <a:spLocks noGrp="1"/>
          </p:cNvSpPr>
          <p:nvPr>
            <p:ph type="ftr" sz="quarter" idx="10"/>
          </p:nvPr>
        </p:nvSpPr>
        <p:spPr/>
        <p:txBody>
          <a:bodyPr/>
          <a:lstStyle/>
          <a:p>
            <a:pPr lvl="0"/>
            <a:endParaRPr lang="en-US"/>
          </a:p>
        </p:txBody>
      </p:sp>
      <p:sp>
        <p:nvSpPr>
          <p:cNvPr id="6" name="Date Placeholder 5"/>
          <p:cNvSpPr>
            <a:spLocks noGrp="1"/>
          </p:cNvSpPr>
          <p:nvPr>
            <p:ph type="dt" sz="half"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87F50CAA-D436-4ABD-85E9-859D205B281A}" type="slidenum">
              <a:t>‹#›</a:t>
            </a:fld>
            <a:endParaRPr lang="en-US"/>
          </a:p>
        </p:txBody>
      </p:sp>
    </p:spTree>
    <p:extLst>
      <p:ext uri="{BB962C8B-B14F-4D97-AF65-F5344CB8AC3E}">
        <p14:creationId xmlns:p14="http://schemas.microsoft.com/office/powerpoint/2010/main" val="42637742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p>
            <a:pPr lvl="0"/>
            <a:endParaRPr lang="en-US"/>
          </a:p>
        </p:txBody>
      </p:sp>
      <p:sp>
        <p:nvSpPr>
          <p:cNvPr id="5" name="Date Placeholder 4"/>
          <p:cNvSpPr>
            <a:spLocks noGrp="1"/>
          </p:cNvSpPr>
          <p:nvPr>
            <p:ph type="dt" sz="half"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73214B20-1048-414C-840B-E55A952425A3}" type="slidenum">
              <a:t>‹#›</a:t>
            </a:fld>
            <a:endParaRPr lang="en-US"/>
          </a:p>
        </p:txBody>
      </p:sp>
    </p:spTree>
    <p:extLst>
      <p:ext uri="{BB962C8B-B14F-4D97-AF65-F5344CB8AC3E}">
        <p14:creationId xmlns:p14="http://schemas.microsoft.com/office/powerpoint/2010/main" val="18370641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850" y="301625"/>
            <a:ext cx="22669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53212"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p>
            <a:pPr lvl="0"/>
            <a:endParaRPr lang="en-US"/>
          </a:p>
        </p:txBody>
      </p:sp>
      <p:sp>
        <p:nvSpPr>
          <p:cNvPr id="5" name="Date Placeholder 4"/>
          <p:cNvSpPr>
            <a:spLocks noGrp="1"/>
          </p:cNvSpPr>
          <p:nvPr>
            <p:ph type="dt" sz="half"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10C44750-FD34-4C28-9E51-9B8BDFAB208B}" type="slidenum">
              <a:t>‹#›</a:t>
            </a:fld>
            <a:endParaRPr lang="en-US"/>
          </a:p>
        </p:txBody>
      </p:sp>
    </p:spTree>
    <p:extLst>
      <p:ext uri="{BB962C8B-B14F-4D97-AF65-F5344CB8AC3E}">
        <p14:creationId xmlns:p14="http://schemas.microsoft.com/office/powerpoint/2010/main" val="3618085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7388" y="1884363"/>
            <a:ext cx="8694737" cy="31448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6B76D2BB-A9A4-41BC-B8AC-CBA81FFDA9A7}" type="slidenum">
              <a:t>‹#›</a:t>
            </a:fld>
            <a:endParaRPr lang="en-US"/>
          </a:p>
        </p:txBody>
      </p:sp>
    </p:spTree>
    <p:extLst>
      <p:ext uri="{BB962C8B-B14F-4D97-AF65-F5344CB8AC3E}">
        <p14:creationId xmlns:p14="http://schemas.microsoft.com/office/powerpoint/2010/main" val="2017842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4535488"/>
            <a:ext cx="4459287" cy="1152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4925" y="4535488"/>
            <a:ext cx="4460875" cy="1152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A61DFED0-18C9-4435-A6E1-27D53A2A73B1}" type="slidenum">
              <a:t>‹#›</a:t>
            </a:fld>
            <a:endParaRPr lang="en-US"/>
          </a:p>
        </p:txBody>
      </p:sp>
    </p:spTree>
    <p:extLst>
      <p:ext uri="{BB962C8B-B14F-4D97-AF65-F5344CB8AC3E}">
        <p14:creationId xmlns:p14="http://schemas.microsoft.com/office/powerpoint/2010/main" val="1814131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3738" y="403225"/>
            <a:ext cx="8694737" cy="14605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93738" y="2760663"/>
            <a:ext cx="4265612" cy="40624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03813" y="2760663"/>
            <a:ext cx="4284662" cy="40624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lvl="0"/>
            <a:endParaRPr lang="en-US"/>
          </a:p>
        </p:txBody>
      </p:sp>
      <p:sp>
        <p:nvSpPr>
          <p:cNvPr id="8" name="Footer Placeholder 7"/>
          <p:cNvSpPr>
            <a:spLocks noGrp="1"/>
          </p:cNvSpPr>
          <p:nvPr>
            <p:ph type="ftr" sz="quarter" idx="11"/>
          </p:nvPr>
        </p:nvSpPr>
        <p:spPr/>
        <p:txBody>
          <a:bodyPr/>
          <a:lstStyle/>
          <a:p>
            <a:pPr lvl="0"/>
            <a:endParaRPr lang="en-US"/>
          </a:p>
        </p:txBody>
      </p:sp>
      <p:sp>
        <p:nvSpPr>
          <p:cNvPr id="9" name="Slide Number Placeholder 8"/>
          <p:cNvSpPr>
            <a:spLocks noGrp="1"/>
          </p:cNvSpPr>
          <p:nvPr>
            <p:ph type="sldNum" sz="quarter" idx="12"/>
          </p:nvPr>
        </p:nvSpPr>
        <p:spPr/>
        <p:txBody>
          <a:bodyPr/>
          <a:lstStyle/>
          <a:p>
            <a:pPr lvl="0"/>
            <a:fld id="{EAB0F2BE-BDD4-49F0-9751-7477D99230D2}" type="slidenum">
              <a:t>‹#›</a:t>
            </a:fld>
            <a:endParaRPr lang="en-US"/>
          </a:p>
        </p:txBody>
      </p:sp>
    </p:spTree>
    <p:extLst>
      <p:ext uri="{BB962C8B-B14F-4D97-AF65-F5344CB8AC3E}">
        <p14:creationId xmlns:p14="http://schemas.microsoft.com/office/powerpoint/2010/main" val="14549423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endParaRPr lang="en-US"/>
          </a:p>
        </p:txBody>
      </p:sp>
      <p:sp>
        <p:nvSpPr>
          <p:cNvPr id="4" name="Footer Placeholder 3"/>
          <p:cNvSpPr>
            <a:spLocks noGrp="1"/>
          </p:cNvSpPr>
          <p:nvPr>
            <p:ph type="ftr" sz="quarter" idx="11"/>
          </p:nvPr>
        </p:nvSpPr>
        <p:spPr/>
        <p:txBody>
          <a:bodyPr/>
          <a:lstStyle/>
          <a:p>
            <a:pPr lvl="0"/>
            <a:endParaRPr lang="en-US"/>
          </a:p>
        </p:txBody>
      </p:sp>
      <p:sp>
        <p:nvSpPr>
          <p:cNvPr id="5" name="Slide Number Placeholder 4"/>
          <p:cNvSpPr>
            <a:spLocks noGrp="1"/>
          </p:cNvSpPr>
          <p:nvPr>
            <p:ph type="sldNum" sz="quarter" idx="12"/>
          </p:nvPr>
        </p:nvSpPr>
        <p:spPr/>
        <p:txBody>
          <a:bodyPr/>
          <a:lstStyle/>
          <a:p>
            <a:pPr lvl="0"/>
            <a:fld id="{C2036BCD-D84E-4F19-BF90-A277C02FB715}" type="slidenum">
              <a:t>‹#›</a:t>
            </a:fld>
            <a:endParaRPr lang="en-US"/>
          </a:p>
        </p:txBody>
      </p:sp>
    </p:spTree>
    <p:extLst>
      <p:ext uri="{BB962C8B-B14F-4D97-AF65-F5344CB8AC3E}">
        <p14:creationId xmlns:p14="http://schemas.microsoft.com/office/powerpoint/2010/main" val="3204690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US"/>
          </a:p>
        </p:txBody>
      </p:sp>
      <p:sp>
        <p:nvSpPr>
          <p:cNvPr id="3" name="Footer Placeholder 2"/>
          <p:cNvSpPr>
            <a:spLocks noGrp="1"/>
          </p:cNvSpPr>
          <p:nvPr>
            <p:ph type="ftr" sz="quarter" idx="11"/>
          </p:nvPr>
        </p:nvSpPr>
        <p:spPr/>
        <p:txBody>
          <a:bodyPr/>
          <a:lstStyle/>
          <a:p>
            <a:pPr lvl="0"/>
            <a:endParaRPr lang="en-US"/>
          </a:p>
        </p:txBody>
      </p:sp>
      <p:sp>
        <p:nvSpPr>
          <p:cNvPr id="4" name="Slide Number Placeholder 3"/>
          <p:cNvSpPr>
            <a:spLocks noGrp="1"/>
          </p:cNvSpPr>
          <p:nvPr>
            <p:ph type="sldNum" sz="quarter" idx="12"/>
          </p:nvPr>
        </p:nvSpPr>
        <p:spPr/>
        <p:txBody>
          <a:bodyPr/>
          <a:lstStyle/>
          <a:p>
            <a:pPr lvl="0"/>
            <a:fld id="{21D2492B-7ABE-492F-8226-F04719EDA9A0}" type="slidenum">
              <a:t>‹#›</a:t>
            </a:fld>
            <a:endParaRPr lang="en-US"/>
          </a:p>
        </p:txBody>
      </p:sp>
    </p:spTree>
    <p:extLst>
      <p:ext uri="{BB962C8B-B14F-4D97-AF65-F5344CB8AC3E}">
        <p14:creationId xmlns:p14="http://schemas.microsoft.com/office/powerpoint/2010/main" val="24113485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3738" y="503238"/>
            <a:ext cx="3251200" cy="17653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16912276-5AFC-43A7-AC9C-1E6ED5DD34BD}" type="slidenum">
              <a:t>‹#›</a:t>
            </a:fld>
            <a:endParaRPr lang="en-US"/>
          </a:p>
        </p:txBody>
      </p:sp>
    </p:spTree>
    <p:extLst>
      <p:ext uri="{BB962C8B-B14F-4D97-AF65-F5344CB8AC3E}">
        <p14:creationId xmlns:p14="http://schemas.microsoft.com/office/powerpoint/2010/main" val="18235651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3738" y="503238"/>
            <a:ext cx="3251200" cy="17653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AE753D2E-A29D-4F08-BE25-DE40F7827F66}" type="slidenum">
              <a:t>‹#›</a:t>
            </a:fld>
            <a:endParaRPr lang="en-US"/>
          </a:p>
        </p:txBody>
      </p:sp>
    </p:spTree>
    <p:extLst>
      <p:ext uri="{BB962C8B-B14F-4D97-AF65-F5344CB8AC3E}">
        <p14:creationId xmlns:p14="http://schemas.microsoft.com/office/powerpoint/2010/main" val="19929932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
            <a:extLst>
              <a:ext uri="{FF2B5EF4-FFF2-40B4-BE49-F238E27FC236}">
                <a16:creationId xmlns:a16="http://schemas.microsoft.com/office/drawing/2014/main" id="{00000000-0000-0000-0000-000000000000}"/>
              </a:ext>
            </a:extLst>
          </p:cNvPr>
          <p:cNvPicPr>
            <a:picLocks noChangeAspect="1"/>
          </p:cNvPicPr>
          <p:nvPr/>
        </p:nvPicPr>
        <p:blipFill>
          <a:blip r:embed="rId13">
            <a:lum/>
            <a:alphaModFix/>
          </a:blip>
          <a:srcRect/>
          <a:stretch>
            <a:fillRect/>
          </a:stretch>
        </p:blipFill>
        <p:spPr>
          <a:xfrm>
            <a:off x="0" y="6016680"/>
            <a:ext cx="10076760" cy="1542600"/>
          </a:xfrm>
          <a:prstGeom prst="rect">
            <a:avLst/>
          </a:prstGeom>
          <a:noFill/>
          <a:ln>
            <a:noFill/>
          </a:ln>
        </p:spPr>
      </p:pic>
      <p:sp>
        <p:nvSpPr>
          <p:cNvPr id="3" name="Title Placeholder 2"/>
          <p:cNvSpPr txBox="1">
            <a:spLocks noGrp="1"/>
          </p:cNvSpPr>
          <p:nvPr>
            <p:ph type="title"/>
          </p:nvPr>
        </p:nvSpPr>
        <p:spPr>
          <a:xfrm>
            <a:off x="504359" y="2553840"/>
            <a:ext cx="9071640" cy="1622160"/>
          </a:xfrm>
          <a:prstGeom prst="rect">
            <a:avLst/>
          </a:prstGeom>
          <a:noFill/>
          <a:ln>
            <a:noFill/>
          </a:ln>
        </p:spPr>
        <p:txBody>
          <a:bodyPr lIns="0" tIns="0" rIns="0" bIns="0" anchor="ctr"/>
          <a:lstStyle/>
          <a:p>
            <a:endParaRPr lang="en-US"/>
          </a:p>
        </p:txBody>
      </p:sp>
      <p:sp>
        <p:nvSpPr>
          <p:cNvPr id="4" name="Text Placeholder 3"/>
          <p:cNvSpPr txBox="1">
            <a:spLocks noGrp="1"/>
          </p:cNvSpPr>
          <p:nvPr>
            <p:ph type="body" idx="1"/>
          </p:nvPr>
        </p:nvSpPr>
        <p:spPr>
          <a:xfrm>
            <a:off x="503999" y="4536000"/>
            <a:ext cx="9071640" cy="1152000"/>
          </a:xfrm>
          <a:prstGeom prst="rect">
            <a:avLst/>
          </a:prstGeom>
          <a:noFill/>
          <a:ln>
            <a:noFill/>
          </a:ln>
        </p:spPr>
        <p:txBody>
          <a:bodyPr lIns="0" tIns="0" rIns="0" bIns="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txBox="1">
            <a:spLocks noGrp="1"/>
          </p:cNvSpPr>
          <p:nvPr>
            <p:ph type="dt" sz="half" idx="2"/>
          </p:nvPr>
        </p:nvSpPr>
        <p:spPr>
          <a:xfrm>
            <a:off x="503999" y="6887160"/>
            <a:ext cx="2348280" cy="521280"/>
          </a:xfrm>
          <a:prstGeom prst="rect">
            <a:avLst/>
          </a:prstGeom>
          <a:noFill/>
          <a:ln>
            <a:noFill/>
          </a:ln>
        </p:spPr>
        <p:txBody>
          <a:bodyPr lIns="0" tIns="0" rIns="0" bIns="0" anchorCtr="0">
            <a:noAutofit/>
          </a:bodyPr>
          <a:lstStyle>
            <a:lvl1pPr lvl="0" hangingPunct="0">
              <a:buNone/>
              <a:tabLst/>
              <a:defRPr lang="en-US" sz="1400" kern="1200">
                <a:latin typeface="Liberation Sans" pitchFamily="18"/>
                <a:ea typeface="PMingLiU" pitchFamily="2"/>
                <a:cs typeface="Tahoma" pitchFamily="2"/>
              </a:defRPr>
            </a:lvl1pPr>
          </a:lstStyle>
          <a:p>
            <a:pPr lvl="0"/>
            <a:endParaRPr lang="en-US"/>
          </a:p>
        </p:txBody>
      </p:sp>
      <p:sp>
        <p:nvSpPr>
          <p:cNvPr id="6" name="Footer Placeholder 5"/>
          <p:cNvSpPr txBox="1">
            <a:spLocks noGrp="1"/>
          </p:cNvSpPr>
          <p:nvPr>
            <p:ph type="ftr" sz="quarter" idx="3"/>
          </p:nvPr>
        </p:nvSpPr>
        <p:spPr>
          <a:xfrm>
            <a:off x="3447360" y="6887160"/>
            <a:ext cx="3195000" cy="521280"/>
          </a:xfrm>
          <a:prstGeom prst="rect">
            <a:avLst/>
          </a:prstGeom>
          <a:noFill/>
          <a:ln>
            <a:noFill/>
          </a:ln>
        </p:spPr>
        <p:txBody>
          <a:bodyPr lIns="0" tIns="0" rIns="0" bIns="0" anchorCtr="0">
            <a:noAutofit/>
          </a:bodyPr>
          <a:lstStyle>
            <a:lvl1pPr lvl="0" algn="ctr" hangingPunct="0">
              <a:buNone/>
              <a:tabLst/>
              <a:defRPr lang="en-US" sz="1400" kern="1200">
                <a:latin typeface="Liberation Sans" pitchFamily="18"/>
                <a:ea typeface="PMingLiU" pitchFamily="2"/>
                <a:cs typeface="Tahoma" pitchFamily="2"/>
              </a:defRPr>
            </a:lvl1pPr>
          </a:lstStyle>
          <a:p>
            <a:pPr lvl="0"/>
            <a:endParaRPr lang="en-US"/>
          </a:p>
        </p:txBody>
      </p:sp>
      <p:sp>
        <p:nvSpPr>
          <p:cNvPr id="7" name="Slide Number Placeholder 6"/>
          <p:cNvSpPr txBox="1">
            <a:spLocks noGrp="1"/>
          </p:cNvSpPr>
          <p:nvPr>
            <p:ph type="sldNum" sz="quarter" idx="4"/>
          </p:nvPr>
        </p:nvSpPr>
        <p:spPr>
          <a:xfrm>
            <a:off x="7227360" y="6887160"/>
            <a:ext cx="2348280" cy="521280"/>
          </a:xfrm>
          <a:prstGeom prst="rect">
            <a:avLst/>
          </a:prstGeom>
          <a:noFill/>
          <a:ln>
            <a:noFill/>
          </a:ln>
        </p:spPr>
        <p:txBody>
          <a:bodyPr lIns="0" tIns="0" rIns="0" bIns="0" anchorCtr="0">
            <a:noAutofit/>
          </a:bodyPr>
          <a:lstStyle>
            <a:lvl1pPr lvl="0" algn="r" hangingPunct="0">
              <a:buNone/>
              <a:tabLst/>
              <a:defRPr lang="en-US" sz="1400" kern="1200">
                <a:latin typeface="Liberation Sans" pitchFamily="18"/>
                <a:ea typeface="PMingLiU" pitchFamily="2"/>
                <a:cs typeface="Tahoma" pitchFamily="2"/>
              </a:defRPr>
            </a:lvl1pPr>
          </a:lstStyle>
          <a:p>
            <a:pPr lvl="0"/>
            <a:fld id="{A697204F-0BBA-4AD7-8427-16C9E85CA5FC}" type="slidenum">
              <a:t>‹#›</a:t>
            </a:fld>
            <a:endParaRPr lang="en-US"/>
          </a:p>
        </p:txBody>
      </p:sp>
      <p:pic>
        <p:nvPicPr>
          <p:cNvPr id="8" name="">
            <a:extLst>
              <a:ext uri="{FF2B5EF4-FFF2-40B4-BE49-F238E27FC236}">
                <a16:creationId xmlns:a16="http://schemas.microsoft.com/office/drawing/2014/main" id="{00000000-0000-0000-0000-000000000000}"/>
              </a:ext>
            </a:extLst>
          </p:cNvPr>
          <p:cNvPicPr>
            <a:picLocks noChangeAspect="1"/>
          </p:cNvPicPr>
          <p:nvPr/>
        </p:nvPicPr>
        <p:blipFill>
          <a:blip r:embed="rId14">
            <a:lum/>
            <a:alphaModFix/>
          </a:blip>
          <a:srcRect/>
          <a:stretch>
            <a:fillRect/>
          </a:stretch>
        </p:blipFill>
        <p:spPr>
          <a:xfrm>
            <a:off x="0" y="0"/>
            <a:ext cx="10077119" cy="169524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hangingPunct="0">
        <a:tabLst/>
        <a:defRPr lang="en-US" sz="4400" b="0" i="0" u="none" strike="noStrike" kern="1200" cap="none">
          <a:ln>
            <a:noFill/>
          </a:ln>
          <a:latin typeface="Liberation Sans" pitchFamily="18"/>
        </a:defRPr>
      </a:lvl1pPr>
    </p:titleStyle>
    <p:bodyStyle>
      <a:lvl1pPr hangingPunct="0">
        <a:spcBef>
          <a:spcPts val="0"/>
        </a:spcBef>
        <a:spcAft>
          <a:spcPts val="1417"/>
        </a:spcAft>
        <a:tabLst/>
        <a:defRPr lang="en-US" sz="3200" b="0" i="0" u="none" strike="noStrike" kern="1200" cap="none">
          <a:ln>
            <a:noFill/>
          </a:ln>
          <a:latin typeface="Liberation Sans" pitchFamily="1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
            <a:extLst>
              <a:ext uri="{FF2B5EF4-FFF2-40B4-BE49-F238E27FC236}">
                <a16:creationId xmlns:a16="http://schemas.microsoft.com/office/drawing/2014/main" id="{00000000-0000-0000-0000-000000000000}"/>
              </a:ext>
            </a:extLst>
          </p:cNvPr>
          <p:cNvPicPr>
            <a:picLocks noChangeAspect="1"/>
          </p:cNvPicPr>
          <p:nvPr/>
        </p:nvPicPr>
        <p:blipFill>
          <a:blip r:embed="rId13">
            <a:lum/>
            <a:alphaModFix/>
          </a:blip>
          <a:srcRect/>
          <a:stretch>
            <a:fillRect/>
          </a:stretch>
        </p:blipFill>
        <p:spPr>
          <a:xfrm>
            <a:off x="0" y="6108479"/>
            <a:ext cx="10076760" cy="1451160"/>
          </a:xfrm>
          <a:prstGeom prst="rect">
            <a:avLst/>
          </a:prstGeom>
          <a:noFill/>
          <a:ln>
            <a:noFill/>
          </a:ln>
        </p:spPr>
      </p:pic>
      <p:sp>
        <p:nvSpPr>
          <p:cNvPr id="3" name="Title Placeholder 2"/>
          <p:cNvSpPr txBox="1">
            <a:spLocks noGrp="1"/>
          </p:cNvSpPr>
          <p:nvPr>
            <p:ph type="title"/>
          </p:nvPr>
        </p:nvSpPr>
        <p:spPr>
          <a:xfrm>
            <a:off x="503999" y="301320"/>
            <a:ext cx="9071640" cy="1262160"/>
          </a:xfrm>
          <a:prstGeom prst="rect">
            <a:avLst/>
          </a:prstGeom>
          <a:noFill/>
          <a:ln>
            <a:noFill/>
          </a:ln>
        </p:spPr>
        <p:txBody>
          <a:bodyPr lIns="0" tIns="0" rIns="0" bIns="0" anchor="ctr"/>
          <a:lstStyle/>
          <a:p>
            <a:endParaRPr lang="en-US"/>
          </a:p>
        </p:txBody>
      </p:sp>
      <p:sp>
        <p:nvSpPr>
          <p:cNvPr id="4" name="Text Placeholder 3"/>
          <p:cNvSpPr txBox="1">
            <a:spLocks noGrp="1"/>
          </p:cNvSpPr>
          <p:nvPr>
            <p:ph type="body" idx="1"/>
          </p:nvPr>
        </p:nvSpPr>
        <p:spPr>
          <a:xfrm>
            <a:off x="503999" y="1769040"/>
            <a:ext cx="9071640" cy="4384440"/>
          </a:xfrm>
          <a:prstGeom prst="rect">
            <a:avLst/>
          </a:prstGeom>
          <a:noFill/>
          <a:ln>
            <a:noFill/>
          </a:ln>
        </p:spPr>
        <p:txBody>
          <a:bodyPr lIns="0" tIns="0" rIns="0" bIns="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txBox="1">
            <a:spLocks noGrp="1"/>
          </p:cNvSpPr>
          <p:nvPr>
            <p:ph type="ftr" sz="quarter" idx="3"/>
          </p:nvPr>
        </p:nvSpPr>
        <p:spPr>
          <a:xfrm>
            <a:off x="3447360" y="6887160"/>
            <a:ext cx="3195000" cy="521280"/>
          </a:xfrm>
          <a:prstGeom prst="rect">
            <a:avLst/>
          </a:prstGeom>
          <a:noFill/>
          <a:ln>
            <a:noFill/>
          </a:ln>
        </p:spPr>
        <p:txBody>
          <a:bodyPr lIns="0" tIns="0" rIns="0" bIns="0" anchor="b" anchorCtr="0">
            <a:noAutofit/>
          </a:bodyPr>
          <a:lstStyle>
            <a:lvl1pPr lvl="0" algn="ctr" hangingPunct="0">
              <a:buNone/>
              <a:tabLst/>
              <a:defRPr lang="en-US" sz="1400" kern="1200">
                <a:latin typeface="Liberation Sans" pitchFamily="18"/>
                <a:ea typeface="PMingLiU" pitchFamily="2"/>
                <a:cs typeface="Tahoma" pitchFamily="2"/>
              </a:defRPr>
            </a:lvl1pPr>
          </a:lstStyle>
          <a:p>
            <a:pPr lvl="0"/>
            <a:endParaRPr lang="en-US"/>
          </a:p>
        </p:txBody>
      </p:sp>
      <p:sp>
        <p:nvSpPr>
          <p:cNvPr id="6" name="Date Placeholder 5"/>
          <p:cNvSpPr txBox="1">
            <a:spLocks noGrp="1"/>
          </p:cNvSpPr>
          <p:nvPr>
            <p:ph type="dt" sz="half" idx="2"/>
          </p:nvPr>
        </p:nvSpPr>
        <p:spPr>
          <a:xfrm>
            <a:off x="503999" y="6887160"/>
            <a:ext cx="2348280" cy="521280"/>
          </a:xfrm>
          <a:prstGeom prst="rect">
            <a:avLst/>
          </a:prstGeom>
          <a:noFill/>
          <a:ln>
            <a:noFill/>
          </a:ln>
        </p:spPr>
        <p:txBody>
          <a:bodyPr lIns="0" tIns="0" rIns="0" bIns="0" anchor="b" anchorCtr="0">
            <a:noAutofit/>
          </a:bodyPr>
          <a:lstStyle>
            <a:lvl1pPr lvl="0" hangingPunct="0">
              <a:buNone/>
              <a:tabLst/>
              <a:defRPr lang="en-US" sz="1400" kern="1200">
                <a:latin typeface="Liberation Sans" pitchFamily="18"/>
                <a:ea typeface="PMingLiU" pitchFamily="2"/>
                <a:cs typeface="Tahoma" pitchFamily="2"/>
              </a:defRPr>
            </a:lvl1pPr>
          </a:lstStyle>
          <a:p>
            <a:pPr lvl="0"/>
            <a:endParaRPr lang="en-US"/>
          </a:p>
        </p:txBody>
      </p:sp>
      <p:sp>
        <p:nvSpPr>
          <p:cNvPr id="7" name="Slide Number Placeholder 6"/>
          <p:cNvSpPr txBox="1">
            <a:spLocks noGrp="1"/>
          </p:cNvSpPr>
          <p:nvPr>
            <p:ph type="sldNum" sz="quarter" idx="4"/>
          </p:nvPr>
        </p:nvSpPr>
        <p:spPr>
          <a:xfrm>
            <a:off x="7227360" y="6887160"/>
            <a:ext cx="2348280" cy="521280"/>
          </a:xfrm>
          <a:prstGeom prst="rect">
            <a:avLst/>
          </a:prstGeom>
          <a:noFill/>
          <a:ln>
            <a:noFill/>
          </a:ln>
        </p:spPr>
        <p:txBody>
          <a:bodyPr lIns="0" tIns="0" rIns="0" bIns="0" anchor="b" anchorCtr="0">
            <a:noAutofit/>
          </a:bodyPr>
          <a:lstStyle>
            <a:lvl1pPr lvl="0" algn="r" hangingPunct="0">
              <a:buNone/>
              <a:tabLst/>
              <a:defRPr lang="en-US" sz="1400" kern="1200">
                <a:latin typeface="Liberation Sans" pitchFamily="18"/>
                <a:ea typeface="PMingLiU" pitchFamily="2"/>
                <a:cs typeface="Tahoma" pitchFamily="2"/>
              </a:defRPr>
            </a:lvl1pPr>
          </a:lstStyle>
          <a:p>
            <a:pPr lvl="0"/>
            <a:fld id="{A9E51557-C8DC-4ADB-A45C-63393E9B7DA5}" type="slidenum">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hangingPunct="0">
        <a:tabLst/>
        <a:defRPr lang="en-US" sz="4400" b="0" i="0" u="none" strike="noStrike" kern="1200" cap="none">
          <a:ln>
            <a:noFill/>
          </a:ln>
          <a:latin typeface="Liberation Sans" pitchFamily="18"/>
        </a:defRPr>
      </a:lvl1pPr>
    </p:titleStyle>
    <p:bodyStyle>
      <a:lvl1pPr hangingPunct="0">
        <a:spcBef>
          <a:spcPts val="0"/>
        </a:spcBef>
        <a:spcAft>
          <a:spcPts val="1417"/>
        </a:spcAft>
        <a:tabLst/>
        <a:defRPr lang="en-US" sz="3200" b="0" i="0" u="none" strike="noStrike" kern="1200" cap="none">
          <a:ln>
            <a:noFill/>
          </a:ln>
          <a:latin typeface="Liberation Sans" pitchFamily="1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4359" y="1872000"/>
            <a:ext cx="9071640" cy="3528000"/>
          </a:xfrm>
        </p:spPr>
        <p:txBody>
          <a:bodyPr>
            <a:spAutoFit/>
          </a:bodyPr>
          <a:lstStyle/>
          <a:p>
            <a:pPr lvl="0"/>
            <a:r>
              <a:rPr lang="zh-TW" altLang="en-US" sz="6000" b="1">
                <a:ea typeface="PMingLiU" pitchFamily="2"/>
                <a:cs typeface="Tahoma" pitchFamily="2"/>
              </a:rPr>
              <a:t>第五十章</a:t>
            </a:r>
            <a:r>
              <a:rPr lang="en-US" sz="6000" b="1">
                <a:ea typeface="PMingLiU" pitchFamily="2"/>
                <a:cs typeface="Tahoma" pitchFamily="2"/>
              </a:rPr>
              <a:t/>
            </a:r>
            <a:br>
              <a:rPr lang="en-US" sz="6000" b="1">
                <a:ea typeface="PMingLiU" pitchFamily="2"/>
                <a:cs typeface="Tahoma" pitchFamily="2"/>
              </a:rPr>
            </a:br>
            <a:r>
              <a:rPr lang="zh-TW" altLang="en-US" sz="6000" b="1">
                <a:ea typeface="PMingLiU" pitchFamily="2"/>
                <a:cs typeface="Tahoma" pitchFamily="2"/>
              </a:rPr>
              <a:t>主的晚餐</a:t>
            </a:r>
          </a:p>
        </p:txBody>
      </p:sp>
      <p:sp>
        <p:nvSpPr>
          <p:cNvPr id="3" name="Subtitle 2"/>
          <p:cNvSpPr txBox="1">
            <a:spLocks noGrp="1"/>
          </p:cNvSpPr>
          <p:nvPr>
            <p:ph type="subTitle" idx="4294967295"/>
          </p:nvPr>
        </p:nvSpPr>
        <p:spPr/>
        <p:txBody>
          <a:bodyPr anchor="ctr">
            <a:spAutoFit/>
          </a:bodyPr>
          <a:lstStyle/>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b="1">
                <a:ea typeface="PMingLiU" pitchFamily="2"/>
                <a:cs typeface="Tahoma" pitchFamily="2"/>
              </a:rPr>
              <a:t>3.</a:t>
            </a:r>
            <a:r>
              <a:rPr lang="zh-TW" altLang="en-US" b="1">
                <a:ea typeface="PMingLiU" pitchFamily="2"/>
                <a:cs typeface="Tahoma" pitchFamily="2"/>
              </a:rPr>
              <a:t>吸取屬靈的滋養</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在施聖餐的時候，不是因為主缺席，主不在，所以需要我們記念祂。事實上，在聖餐中，主不但不缺席，祂還真真實實臨在我們中間，充充滿滿的有恩典，有真理；照樣，成了肉身的耶穌基督也在聖餐中，藉餅和酒把祂自己賜給我們吃喝，與我們一同座席。當祂說：”這是我的身體為你捨的，這是我的血為你流的”的時候，祂是實實在在，完完全全的把祂自己賜給我們。</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a:ea typeface="PMingLiU" pitchFamily="2"/>
                <a:cs typeface="Tahoma" pitchFamily="2"/>
              </a:rPr>
              <a:t>4.</a:t>
            </a:r>
            <a:r>
              <a:rPr lang="zh-TW" altLang="en-US" b="1">
                <a:ea typeface="PMingLiU" pitchFamily="2"/>
                <a:cs typeface="Tahoma" pitchFamily="2"/>
              </a:rPr>
              <a:t>見證信徒的合一</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聖餐一再提醒我們，”我們雖多，仍是一個餅，一個身體，因為我們都是分受一個身體。”（林前</a:t>
            </a:r>
            <a:r>
              <a:rPr lang="en-US" b="1">
                <a:ea typeface="PMingLiU" pitchFamily="2"/>
                <a:cs typeface="Tahoma" pitchFamily="2"/>
              </a:rPr>
              <a:t>10</a:t>
            </a:r>
            <a:r>
              <a:rPr lang="zh-TW" altLang="en-US" b="1">
                <a:ea typeface="PMingLiU" pitchFamily="2"/>
                <a:cs typeface="Tahoma" pitchFamily="2"/>
              </a:rPr>
              <a:t>：</a:t>
            </a:r>
            <a:r>
              <a:rPr lang="en-US" b="1">
                <a:ea typeface="PMingLiU" pitchFamily="2"/>
                <a:cs typeface="Tahoma" pitchFamily="2"/>
              </a:rPr>
              <a:t>17</a:t>
            </a:r>
            <a:r>
              <a:rPr lang="zh-TW" altLang="en-US" b="1">
                <a:ea typeface="PMingLiU" pitchFamily="2"/>
                <a:cs typeface="Tahoma" pitchFamily="2"/>
              </a:rPr>
              <a:t>）。”我們所祝福的杯，豈不是同領基督的身體麼？”在聖餐中我們不但同領一個身體，我們也就是基督的身體，我們也同屬一個身體。既然同屬一個身體，我們就情同手足，就需要常常彼此幫助，彼此饒恕，彼此關懷，彼此鼓勵。聖餐是叫我們實踐肢體親密的關係，在主裏不分彼此。</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b="1">
                <a:ea typeface="PMingLiU" pitchFamily="2"/>
                <a:cs typeface="Tahoma" pitchFamily="2"/>
              </a:rPr>
              <a:t>5.</a:t>
            </a:r>
            <a:r>
              <a:rPr lang="zh-TW" altLang="en-US" b="1">
                <a:ea typeface="PMingLiU" pitchFamily="2"/>
                <a:cs typeface="Tahoma" pitchFamily="2"/>
              </a:rPr>
              <a:t>肯定基督對我的愛</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我們能參與主的聖餐是因主邀請我們，這充分表達主對我們的愛。</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sz="3600" b="1">
                <a:ea typeface="PMingLiU" pitchFamily="2"/>
                <a:cs typeface="Tahoma" pitchFamily="2"/>
              </a:rPr>
              <a:t>6.</a:t>
            </a:r>
            <a:r>
              <a:rPr lang="zh-TW" altLang="en-US" sz="3600" b="1">
                <a:ea typeface="PMingLiU" pitchFamily="2"/>
                <a:cs typeface="Tahoma" pitchFamily="2"/>
              </a:rPr>
              <a:t>肯定基督所有救恩的福祉都為我存留</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主耶穌說：“這杯是用我的血所立的新約</a:t>
            </a:r>
            <a:r>
              <a:rPr lang="en-US" altLang="zh-TW" b="1">
                <a:ea typeface="PMingLiU" pitchFamily="2"/>
                <a:cs typeface="Tahoma" pitchFamily="2"/>
              </a:rPr>
              <a:t>…”</a:t>
            </a:r>
            <a:r>
              <a:rPr lang="zh-TW" altLang="en-US" b="1">
                <a:ea typeface="PMingLiU" pitchFamily="2"/>
                <a:cs typeface="Tahoma" pitchFamily="2"/>
              </a:rPr>
              <a:t>（林前一一：</a:t>
            </a:r>
            <a:r>
              <a:rPr lang="en-US" b="1">
                <a:ea typeface="PMingLiU" pitchFamily="2"/>
                <a:cs typeface="Tahoma" pitchFamily="2"/>
              </a:rPr>
              <a:t>25</a:t>
            </a:r>
            <a:r>
              <a:rPr lang="zh-TW" altLang="en-US" b="1">
                <a:ea typeface="PMingLiU" pitchFamily="2"/>
                <a:cs typeface="Tahoma" pitchFamily="2"/>
              </a:rPr>
              <a:t>）提起約的承諾。通常都是兩方面要去承諾的。神主動的應許將一切屬靈的福分賜給我們，祂的應許永遠是有效的。而人若願意進入這約，就要對主要忠誠到底，除了要遵行神的道，還要時時提醒自己是主重價所買贖回來的。而聖餐，它無時無刻在提醒着我們要反省：</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b="1">
                <a:ea typeface="PMingLiU" pitchFamily="2"/>
                <a:cs typeface="Tahoma" pitchFamily="2"/>
              </a:rPr>
              <a:t>7.</a:t>
            </a:r>
            <a:r>
              <a:rPr lang="zh-TW" altLang="en-US" b="1">
                <a:ea typeface="PMingLiU" pitchFamily="2"/>
                <a:cs typeface="Tahoma" pitchFamily="2"/>
              </a:rPr>
              <a:t>肯定自己對主的信心</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當我們願接受主的邀請，就是用行動回應主，相信主已赦免我們的罪，並賜我們新的生命。</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赦罪</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太</a:t>
            </a:r>
            <a:r>
              <a:rPr lang="en-US" b="1">
                <a:ea typeface="PMingLiU" pitchFamily="2"/>
                <a:cs typeface="Tahoma" pitchFamily="2"/>
              </a:rPr>
              <a:t>26</a:t>
            </a:r>
            <a:r>
              <a:rPr lang="zh-TW" altLang="en-US" b="1">
                <a:ea typeface="PMingLiU" pitchFamily="2"/>
                <a:cs typeface="Tahoma" pitchFamily="2"/>
              </a:rPr>
              <a:t>：</a:t>
            </a:r>
            <a:r>
              <a:rPr lang="en-US" b="1">
                <a:ea typeface="PMingLiU" pitchFamily="2"/>
                <a:cs typeface="Tahoma" pitchFamily="2"/>
              </a:rPr>
              <a:t>28</a:t>
            </a:r>
            <a:r>
              <a:rPr lang="zh-TW" altLang="en-US" b="1">
                <a:ea typeface="PMingLiU" pitchFamily="2"/>
                <a:cs typeface="Tahoma" pitchFamily="2"/>
              </a:rPr>
              <a:t>引述主耶穌設立聖餐的話語時，特別提到，”這是我立約的血，為多人流出來，使罪得赦。在聖餐裡賜給我們的血，是主無瑕無疵，聖潔無罪，上帝獨生子的寶血，這血是上帝赦免我們的罪最確實的憑證。所以，當我們帶著悔改和信靠的心，領受基督的寶血時，我們十二分的確定，上帝確確實實赦免我們的罪了。我們的罪這麼重，主都赦免我們。</a:t>
            </a:r>
          </a:p>
          <a:p>
            <a:pPr lvl="0">
              <a:buSzPct val="45000"/>
              <a:buFont typeface="StarSymbol"/>
              <a:buChar char="●"/>
            </a:pPr>
            <a:endParaRPr lang="en-US" b="1">
              <a:ea typeface="PMingLiU" pitchFamily="2"/>
              <a:cs typeface="Tahoma"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饒恕</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我們的罪這麼重，主都赦免我們。當我們領受了祂的身體和血，獲得祂的饒恕之後，我們也要用主饒恕我們的饒恕，饒恕得罪我們的人。”免我們的債，如同我們免了人的債。”自己欠主人一千兩銀子，主都饒恕我們，我們怎能掐住只欠我們十兩銀子的人的喉嚨，非逼他們還不可呢？這樣，我們要從心裡饒恕得罪我們的人。我們若不饒恕別人，我們怎敢求主饒恕我們？詩</a:t>
            </a:r>
            <a:r>
              <a:rPr lang="en-US" b="1">
                <a:ea typeface="PMingLiU" pitchFamily="2"/>
                <a:cs typeface="Tahoma" pitchFamily="2"/>
              </a:rPr>
              <a:t>130</a:t>
            </a:r>
            <a:r>
              <a:rPr lang="zh-TW" altLang="en-US" b="1">
                <a:ea typeface="PMingLiU" pitchFamily="2"/>
                <a:cs typeface="Tahoma" pitchFamily="2"/>
              </a:rPr>
              <a:t>：</a:t>
            </a:r>
            <a:r>
              <a:rPr lang="en-US" b="1">
                <a:ea typeface="PMingLiU" pitchFamily="2"/>
                <a:cs typeface="Tahoma" pitchFamily="2"/>
              </a:rPr>
              <a:t>3-4</a:t>
            </a:r>
            <a:r>
              <a:rPr lang="zh-TW" altLang="en-US" b="1">
                <a:ea typeface="PMingLiU" pitchFamily="2"/>
                <a:cs typeface="Tahoma" pitchFamily="2"/>
              </a:rPr>
              <a:t>主─耶和華啊，你若究察罪孽，誰能站得住呢？但在你有赦免之恩，要叫人敬畏你。</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endParaRPr lang="en-US"/>
          </a:p>
        </p:txBody>
      </p:sp>
      <p:sp>
        <p:nvSpPr>
          <p:cNvPr id="3" name="Text Placeholder 2"/>
          <p:cNvSpPr txBox="1">
            <a:spLocks noGrp="1"/>
          </p:cNvSpPr>
          <p:nvPr>
            <p:ph type="body" idx="4294967295"/>
          </p:nvPr>
        </p:nvSpPr>
        <p:spPr/>
        <p:txBody>
          <a:bodyPr/>
          <a:lstStyle/>
          <a:p>
            <a:pPr lvl="0"/>
            <a:r>
              <a:rPr lang="zh-TW" altLang="en-US" b="1">
                <a:ea typeface="PMingLiU" pitchFamily="2"/>
                <a:cs typeface="Tahoma" pitchFamily="2"/>
              </a:rPr>
              <a:t>如果我們要用我們的理性參透聖餐，我們永遠都測透不了。但是如果用信心來領受聖餐，聖餐裡一切的恩典和祝福都要藉著餅和酒，藉著基督的身體和寶血有形有體的臨到我們。最後，每當我們預備領聖餐的時候，我們都需要省察。省察的意思不是檢查自己是不是配領聖餐？說配，我們沒有一個人配！我們永遠都不配領受主的恩和祂的愛。聖餐是為深深知道自己不配，又深深需要主的人預備的。因此，我們越感受自己不配，就越需要領聖餐，主也越歡迎我們領聖餐。</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b="1">
                <a:ea typeface="PMingLiU" pitchFamily="2"/>
                <a:cs typeface="Tahoma" pitchFamily="2"/>
              </a:rPr>
              <a:t>當日聖餐喝的是啥</a:t>
            </a:r>
            <a:r>
              <a:rPr lang="en-US" b="1">
                <a:ea typeface="PMingLiU" pitchFamily="2"/>
                <a:cs typeface="Tahoma" pitchFamily="2"/>
              </a:rPr>
              <a:t>?</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希臘文的</a:t>
            </a:r>
            <a:r>
              <a:rPr lang="en-US" b="1">
                <a:ea typeface="PMingLiU" pitchFamily="2"/>
                <a:cs typeface="Tahoma" pitchFamily="2"/>
              </a:rPr>
              <a:t>gennema</a:t>
            </a:r>
            <a:r>
              <a:rPr lang="zh-TW" altLang="en-US" b="1">
                <a:ea typeface="PMingLiU" pitchFamily="2"/>
                <a:cs typeface="Tahoma" pitchFamily="2"/>
              </a:rPr>
              <a:t>（</a:t>
            </a:r>
            <a:r>
              <a:rPr lang="en-US" b="1">
                <a:ea typeface="PMingLiU" pitchFamily="2"/>
                <a:cs typeface="Tahoma" pitchFamily="2"/>
              </a:rPr>
              <a:t>fruit</a:t>
            </a:r>
            <a:r>
              <a:rPr lang="zh-TW" altLang="en-US" b="1">
                <a:ea typeface="PMingLiU" pitchFamily="2"/>
                <a:cs typeface="Tahoma" pitchFamily="2"/>
              </a:rPr>
              <a:t>）是指水果。英文聖經用</a:t>
            </a:r>
            <a:r>
              <a:rPr lang="en-US" b="1">
                <a:ea typeface="PMingLiU" pitchFamily="2"/>
                <a:cs typeface="Tahoma" pitchFamily="2"/>
              </a:rPr>
              <a:t>Fruit of vine</a:t>
            </a:r>
            <a:r>
              <a:rPr lang="zh-TW" altLang="en-US" b="1">
                <a:ea typeface="PMingLiU" pitchFamily="2"/>
                <a:cs typeface="Tahoma" pitchFamily="2"/>
              </a:rPr>
              <a:t>指枝上的水果（葡萄），在此並沒指向水果酒。因為該地盛產葡萄，在筵席自然常使用葡萄汁；又當時在筵席中沒有喝水的習慣，水是在一般解渴才喝。葡萄汁得經發酵才能成酒，但在舊約逾越節中並沒提到喝的問題，卻特別強調無酵餅。依此推理，新約時代的逾越節不可能用發酵的葡萄汁（葡萄酒）配合無發酵的餅，故當耶穌舉杯時，杯中的飲料應是葡萄汁，而不是葡萄酒。</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b="1">
                <a:ea typeface="PMingLiU" pitchFamily="2"/>
                <a:cs typeface="Tahoma" pitchFamily="2"/>
              </a:rPr>
              <a:t>當日聖餐吃的是啥</a:t>
            </a:r>
            <a:r>
              <a:rPr lang="en-US" b="1">
                <a:ea typeface="PMingLiU" pitchFamily="2"/>
                <a:cs typeface="Tahoma" pitchFamily="2"/>
              </a:rPr>
              <a:t>?</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無酵餅不是指今日發酵（用酵母或蘇打粉）製的麵包，而是只將麵粉加水打平直烤的烤餅，即今日墨西哥人日常食用的圓形薄烤餅。今日均用普通日常的麵包代替。</a:t>
            </a:r>
          </a:p>
          <a:p>
            <a:pPr lvl="0">
              <a:buSzPct val="45000"/>
              <a:buFont typeface="StarSymbol"/>
              <a:buChar char="●"/>
            </a:pPr>
            <a:r>
              <a:rPr lang="zh-TW" altLang="en-US" b="1">
                <a:ea typeface="PMingLiU" pitchFamily="2"/>
                <a:cs typeface="Tahoma" pitchFamily="2"/>
              </a:rPr>
              <a:t>保羅對聖餐的新解於哥林多前書</a:t>
            </a:r>
            <a:r>
              <a:rPr lang="en-US" b="1">
                <a:ea typeface="PMingLiU" pitchFamily="2"/>
                <a:cs typeface="Tahoma" pitchFamily="2"/>
              </a:rPr>
              <a:t>5</a:t>
            </a:r>
            <a:r>
              <a:rPr lang="zh-TW" altLang="en-US" b="1">
                <a:ea typeface="PMingLiU" pitchFamily="2"/>
                <a:cs typeface="Tahoma" pitchFamily="2"/>
              </a:rPr>
              <a:t>章</a:t>
            </a:r>
            <a:r>
              <a:rPr lang="en-US" b="1">
                <a:ea typeface="PMingLiU" pitchFamily="2"/>
                <a:cs typeface="Tahoma" pitchFamily="2"/>
              </a:rPr>
              <a:t>7</a:t>
            </a:r>
            <a:r>
              <a:rPr lang="zh-TW" altLang="en-US" b="1">
                <a:ea typeface="PMingLiU" pitchFamily="2"/>
                <a:cs typeface="Tahoma" pitchFamily="2"/>
              </a:rPr>
              <a:t>～</a:t>
            </a:r>
            <a:r>
              <a:rPr lang="en-US" b="1">
                <a:ea typeface="PMingLiU" pitchFamily="2"/>
                <a:cs typeface="Tahoma" pitchFamily="2"/>
              </a:rPr>
              <a:t>8</a:t>
            </a:r>
            <a:r>
              <a:rPr lang="zh-TW" altLang="en-US" b="1">
                <a:ea typeface="PMingLiU" pitchFamily="2"/>
                <a:cs typeface="Tahoma" pitchFamily="2"/>
              </a:rPr>
              <a:t>節：「要把罪的舊酵除掉，你們才能完全潔淨。這樣，你們就像沒有酵母的新麵團；其實，你們本應該是沒有酵的。我們逾越節的筵席已經預備好了，逾越節的羔羊基督已經作為犧牲獻上了。所以，我們守這節，不要用舊酵，就是含有邪惡的酵，卻要用無酵餅，就是含有純潔和真理的餅。」</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救贖史的背景</a:t>
            </a:r>
          </a:p>
        </p:txBody>
      </p:sp>
      <p:sp>
        <p:nvSpPr>
          <p:cNvPr id="3" name="Text Placeholder 2"/>
          <p:cNvSpPr txBox="1">
            <a:spLocks noGrp="1"/>
          </p:cNvSpPr>
          <p:nvPr>
            <p:ph type="body" idx="4294967295"/>
          </p:nvPr>
        </p:nvSpPr>
        <p:spPr>
          <a:xfrm>
            <a:off x="432000" y="1769040"/>
            <a:ext cx="9071640" cy="4384440"/>
          </a:xfrm>
        </p:spPr>
        <p:txBody>
          <a:bodyPr/>
          <a:lstStyle/>
          <a:p>
            <a:pPr lvl="0">
              <a:buSzPct val="45000"/>
              <a:buFont typeface="StarSymbol"/>
              <a:buChar char="●"/>
            </a:pPr>
            <a:r>
              <a:rPr lang="zh-TW" altLang="en-US" sz="2800" b="1">
                <a:ea typeface="PMingLiU" pitchFamily="2"/>
                <a:cs typeface="Tahoma" pitchFamily="2"/>
              </a:rPr>
              <a:t>作者提出守主餐似乎有其舊約的背景</a:t>
            </a:r>
          </a:p>
          <a:p>
            <a:pPr lvl="0">
              <a:buSzPct val="45000"/>
              <a:buFont typeface="StarSymbol"/>
              <a:buChar char="●"/>
            </a:pPr>
            <a:r>
              <a:rPr lang="zh-TW" altLang="en-US" sz="2800" b="1">
                <a:ea typeface="PMingLiU" pitchFamily="2"/>
                <a:cs typeface="Tahoma" pitchFamily="2"/>
              </a:rPr>
              <a:t>早自神造亞當與夏娃在伊甸園時，他們所吃的每餐都與神同席。</a:t>
            </a:r>
          </a:p>
          <a:p>
            <a:pPr lvl="0">
              <a:buSzPct val="45000"/>
              <a:buFont typeface="StarSymbol"/>
              <a:buChar char="●"/>
            </a:pPr>
            <a:r>
              <a:rPr lang="zh-TW" altLang="en-US" sz="2800" b="1">
                <a:ea typeface="PMingLiU" pitchFamily="2"/>
                <a:cs typeface="Tahoma" pitchFamily="2"/>
              </a:rPr>
              <a:t>摩西、亞倫、拿答、亞比戶，並以色列長老中的七十人，都上了山。他們看見以色列的神</a:t>
            </a:r>
            <a:r>
              <a:rPr lang="en-US" sz="2800" b="1">
                <a:ea typeface="PMingLiU" pitchFamily="2"/>
                <a:cs typeface="Tahoma" pitchFamily="2"/>
              </a:rPr>
              <a:t>.....</a:t>
            </a:r>
            <a:r>
              <a:rPr lang="zh-TW" altLang="en-US" sz="2800" b="1">
                <a:ea typeface="PMingLiU" pitchFamily="2"/>
                <a:cs typeface="Tahoma" pitchFamily="2"/>
              </a:rPr>
              <a:t>他們觀看神；他們</a:t>
            </a:r>
            <a:r>
              <a:rPr lang="zh-TW" altLang="en-US" sz="2800" b="1">
                <a:solidFill>
                  <a:srgbClr val="FF0000"/>
                </a:solidFill>
                <a:ea typeface="PMingLiU" pitchFamily="2"/>
                <a:cs typeface="Tahoma" pitchFamily="2"/>
              </a:rPr>
              <a:t>又吃又喝</a:t>
            </a:r>
            <a:r>
              <a:rPr lang="zh-TW" altLang="en-US" sz="2800" b="1">
                <a:ea typeface="PMingLiU" pitchFamily="2"/>
                <a:cs typeface="Tahoma" pitchFamily="2"/>
              </a:rPr>
              <a:t>。</a:t>
            </a:r>
          </a:p>
          <a:p>
            <a:pPr lvl="0">
              <a:buSzPct val="45000"/>
              <a:buFont typeface="StarSymbol"/>
              <a:buChar char="●"/>
            </a:pPr>
            <a:r>
              <a:rPr lang="zh-TW" altLang="en-US" sz="2800" b="1">
                <a:ea typeface="PMingLiU" pitchFamily="2"/>
                <a:cs typeface="Tahoma" pitchFamily="2"/>
              </a:rPr>
              <a:t>又要把你的五穀、新酒、和油的十分之一，並牛群羊群中頭生的，吃在耶和華─你神面前，就是他所選擇要立為他名的居所。這樣，你可以學習時常敬畏耶和華─你的神</a:t>
            </a:r>
            <a:r>
              <a:rPr lang="en-US" sz="2800" b="1">
                <a:ea typeface="PMingLiU" pitchFamily="2"/>
                <a:cs typeface="Tahoma" pitchFamily="2"/>
              </a:rPr>
              <a:t>........</a:t>
            </a:r>
            <a:r>
              <a:rPr lang="zh-TW" altLang="en-US" sz="2800" b="1">
                <a:ea typeface="PMingLiU" pitchFamily="2"/>
                <a:cs typeface="Tahoma" pitchFamily="2"/>
              </a:rPr>
              <a:t>你和你的家屬在耶和華─你神的面前</a:t>
            </a:r>
            <a:r>
              <a:rPr lang="zh-TW" altLang="en-US" sz="2800" b="1">
                <a:solidFill>
                  <a:srgbClr val="FF0000"/>
                </a:solidFill>
                <a:ea typeface="PMingLiU" pitchFamily="2"/>
                <a:cs typeface="Tahoma" pitchFamily="2"/>
              </a:rPr>
              <a:t>吃喝快樂。</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b="1">
                <a:ea typeface="PMingLiU" pitchFamily="2"/>
                <a:cs typeface="Tahoma" pitchFamily="2"/>
              </a:rPr>
              <a:t>當今聖餐誰來主領</a:t>
            </a:r>
            <a:r>
              <a:rPr lang="en-US" b="1">
                <a:ea typeface="PMingLiU" pitchFamily="2"/>
                <a:cs typeface="Tahoma" pitchFamily="2"/>
              </a:rPr>
              <a:t>?</a:t>
            </a:r>
            <a:r>
              <a:rPr lang="zh-TW" altLang="en-US" b="1">
                <a:ea typeface="PMingLiU" pitchFamily="2"/>
                <a:cs typeface="Tahoma" pitchFamily="2"/>
              </a:rPr>
              <a:t>多久守一次</a:t>
            </a:r>
            <a:r>
              <a:rPr lang="en-US" b="1">
                <a:ea typeface="PMingLiU" pitchFamily="2"/>
                <a:cs typeface="Tahoma" pitchFamily="2"/>
              </a:rPr>
              <a:t>?</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原始的舊約逾越節基本上是以一家為主（出埃及記</a:t>
            </a:r>
            <a:r>
              <a:rPr lang="en-US" b="1">
                <a:ea typeface="PMingLiU" pitchFamily="2"/>
                <a:cs typeface="Tahoma" pitchFamily="2"/>
              </a:rPr>
              <a:t>12</a:t>
            </a:r>
            <a:r>
              <a:rPr lang="zh-TW" altLang="en-US" b="1">
                <a:ea typeface="PMingLiU" pitchFamily="2"/>
                <a:cs typeface="Tahoma" pitchFamily="2"/>
              </a:rPr>
              <a:t>章</a:t>
            </a:r>
            <a:r>
              <a:rPr lang="en-US" b="1">
                <a:ea typeface="PMingLiU" pitchFamily="2"/>
                <a:cs typeface="Tahoma" pitchFamily="2"/>
              </a:rPr>
              <a:t>3</a:t>
            </a:r>
            <a:r>
              <a:rPr lang="zh-TW" altLang="en-US" b="1">
                <a:ea typeface="PMingLiU" pitchFamily="2"/>
                <a:cs typeface="Tahoma" pitchFamily="2"/>
              </a:rPr>
              <a:t>節），故主持人當然是一家之長者；後來新約時代是由祭司來主持，而今日之儀式，則由各單位的首要神職人員來主持。</a:t>
            </a:r>
          </a:p>
          <a:p>
            <a:pPr lvl="0">
              <a:buSzPct val="45000"/>
              <a:buFont typeface="StarSymbol"/>
              <a:buChar char="●"/>
            </a:pPr>
            <a:r>
              <a:rPr lang="zh-TW" altLang="en-US" b="1">
                <a:ea typeface="PMingLiU" pitchFamily="2"/>
                <a:cs typeface="Tahoma" pitchFamily="2"/>
              </a:rPr>
              <a:t>當今教會大都以月為單位守主餐，當然亦有教會以週為單位守主餐，主沒明說，由各個教會憑從神領受決之。</a:t>
            </a:r>
          </a:p>
          <a:p>
            <a:pPr lvl="0">
              <a:buSzPct val="45000"/>
              <a:buFont typeface="StarSymbol"/>
              <a:buChar char="●"/>
            </a:pPr>
            <a:r>
              <a:rPr lang="zh-TW" altLang="en-US" b="1">
                <a:ea typeface="PMingLiU" pitchFamily="2"/>
                <a:cs typeface="Tahoma" pitchFamily="2"/>
              </a:rPr>
              <a:t>聖餐不只是一個記念，一個反省，更是一個盼望。我們的主是復活升天的主，祂有一天必再來。那一天是凱旋的日子，也是與主見面和得獎賞的日子。</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b="1">
                <a:ea typeface="PMingLiU" pitchFamily="2"/>
                <a:cs typeface="Tahoma" pitchFamily="2"/>
              </a:rPr>
              <a:t>林前第十至十一章，給我們的反省</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我們所祝福的杯，豈不是同領基督的血嗎？我們所擘開的餅，豈不是同領基督的身體嗎？我們雖多，仍是一個餅，一個身體；因為我們都是分受這一個餅</a:t>
            </a:r>
            <a:r>
              <a:rPr lang="en-US" altLang="zh-TW" b="1">
                <a:ea typeface="PMingLiU" pitchFamily="2"/>
                <a:cs typeface="Tahoma" pitchFamily="2"/>
              </a:rPr>
              <a:t>…</a:t>
            </a:r>
            <a:r>
              <a:rPr lang="zh-TW" altLang="en-US" b="1">
                <a:ea typeface="PMingLiU" pitchFamily="2"/>
                <a:cs typeface="Tahoma" pitchFamily="2"/>
              </a:rPr>
              <a:t>你們不能喝主的杯，又喝鬼的杯；不能吃主的筵席，又吃鬼的筵席。（林前一○：</a:t>
            </a:r>
            <a:r>
              <a:rPr lang="en-US" b="1">
                <a:ea typeface="PMingLiU" pitchFamily="2"/>
                <a:cs typeface="Tahoma" pitchFamily="2"/>
              </a:rPr>
              <a:t>16-21</a:t>
            </a:r>
            <a:r>
              <a:rPr lang="zh-TW" altLang="en-US" b="1">
                <a:ea typeface="PMingLiU" pitchFamily="2"/>
                <a:cs typeface="Tahoma" pitchFamily="2"/>
              </a:rPr>
              <a:t>）</a:t>
            </a:r>
          </a:p>
          <a:p>
            <a:pPr lvl="0">
              <a:buSzPct val="45000"/>
              <a:buFont typeface="StarSymbol"/>
              <a:buChar char="●"/>
            </a:pPr>
            <a:r>
              <a:rPr lang="zh-TW" altLang="en-US" b="1">
                <a:ea typeface="PMingLiU" pitchFamily="2"/>
                <a:cs typeface="Tahoma" pitchFamily="2"/>
              </a:rPr>
              <a:t>以上的經文強調，領受聖餐表明我們與主的關係是聯合的，同時也表明我們與魔鬼的關係是分開的。</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b="1">
                <a:ea typeface="PMingLiU" pitchFamily="2"/>
                <a:cs typeface="Tahoma" pitchFamily="2"/>
              </a:rPr>
              <a:t>林前</a:t>
            </a:r>
            <a:r>
              <a:rPr lang="en-US" b="1">
                <a:ea typeface="PMingLiU" pitchFamily="2"/>
                <a:cs typeface="Tahoma" pitchFamily="2"/>
              </a:rPr>
              <a:t>11</a:t>
            </a:r>
            <a:r>
              <a:rPr lang="zh-TW" altLang="en-US" b="1">
                <a:ea typeface="PMingLiU" pitchFamily="2"/>
                <a:cs typeface="Tahoma" pitchFamily="2"/>
              </a:rPr>
              <a:t>：</a:t>
            </a:r>
            <a:r>
              <a:rPr lang="en-US" b="1">
                <a:ea typeface="PMingLiU" pitchFamily="2"/>
                <a:cs typeface="Tahoma" pitchFamily="2"/>
              </a:rPr>
              <a:t>17-21</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我現今吩咐你們的話，不是稱讚你們；因為你們聚會不是受益，乃是招損。第一，我聽說你們聚會的時候，彼此分門別類，我也稍微的信這話</a:t>
            </a:r>
            <a:r>
              <a:rPr lang="en-US" altLang="zh-TW" b="1">
                <a:ea typeface="PMingLiU" pitchFamily="2"/>
                <a:cs typeface="Tahoma" pitchFamily="2"/>
              </a:rPr>
              <a:t>…</a:t>
            </a:r>
            <a:r>
              <a:rPr lang="zh-TW" altLang="en-US" b="1">
                <a:ea typeface="PMingLiU" pitchFamily="2"/>
                <a:cs typeface="Tahoma" pitchFamily="2"/>
              </a:rPr>
              <a:t>你們聚會的時候，算不得吃主的晚餐；因為吃的時候，各人先吃自己的飯，甚至這個飢餓，那個酒醉。</a:t>
            </a:r>
          </a:p>
          <a:p>
            <a:pPr lvl="0">
              <a:buSzPct val="45000"/>
              <a:buFont typeface="StarSymbol"/>
              <a:buChar char="●"/>
            </a:pPr>
            <a:r>
              <a:rPr lang="zh-TW" altLang="en-US" b="1">
                <a:ea typeface="PMingLiU" pitchFamily="2"/>
                <a:cs typeface="Tahoma" pitchFamily="2"/>
              </a:rPr>
              <a:t>以上的經文說明聖餐的目的是叫我們實踐肢體親密的關係，在主裏不分彼此。哥林多教會在守聖餐之前，先有愛的筵席，大家一同帶些食物來。問題是，富有的人找富有的人坐在一起，大吃大喝，完全忽略了身旁一些窮困的弟兄姐妹，以致這些人常餓着肚子。如此一來，信徒之間的合一遭受破壞，同時也混亂了聖餐的意義。本來是叫人受益的聚會，反而成了招損。</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b="1">
                <a:ea typeface="PMingLiU" pitchFamily="2"/>
                <a:cs typeface="Tahoma" pitchFamily="2"/>
              </a:rPr>
              <a:t>林前</a:t>
            </a:r>
            <a:r>
              <a:rPr lang="en-US" b="1">
                <a:ea typeface="PMingLiU" pitchFamily="2"/>
                <a:cs typeface="Tahoma" pitchFamily="2"/>
              </a:rPr>
              <a:t>11</a:t>
            </a:r>
            <a:r>
              <a:rPr lang="zh-TW" altLang="en-US" b="1">
                <a:ea typeface="PMingLiU" pitchFamily="2"/>
                <a:cs typeface="Tahoma" pitchFamily="2"/>
              </a:rPr>
              <a:t>：</a:t>
            </a:r>
            <a:r>
              <a:rPr lang="en-US" b="1">
                <a:ea typeface="PMingLiU" pitchFamily="2"/>
                <a:cs typeface="Tahoma" pitchFamily="2"/>
              </a:rPr>
              <a:t>26-29</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你們每逢吃這餅，喝這杯，是表明主的死，直等到祂來。所以無論何人，不按理吃主的餅，喝主的杯，就是干犯主的身，主的血了。人應當自己省察，然後吃這餅，喝這杯。因為人吃喝，若不分辨是主的身體，就是吃喝自己的罪了。</a:t>
            </a:r>
          </a:p>
          <a:p>
            <a:pPr lvl="0">
              <a:buSzPct val="45000"/>
              <a:buFont typeface="StarSymbol"/>
              <a:buChar char="●"/>
            </a:pPr>
            <a:r>
              <a:rPr lang="zh-TW" altLang="en-US" b="1">
                <a:ea typeface="PMingLiU" pitchFamily="2"/>
                <a:cs typeface="Tahoma" pitchFamily="2"/>
              </a:rPr>
              <a:t>以上經文更是一個警告，在守聖餐之時，我們要時刻帶着正確的心態，不要像該隱那樣存着不信的惡心，隨隨便便，馬馬虎虎，這是輕慢主。我們要帶着聖潔，不配又謹慎的心來守聖餐。若心中有罪就要認罪；若一面犯罪，一面又守聖餐，就干犯主的身體，輕看主的救贖恩典。</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誰應參與聖餐</a:t>
            </a:r>
          </a:p>
        </p:txBody>
      </p:sp>
      <p:sp>
        <p:nvSpPr>
          <p:cNvPr id="3" name="Text Placeholder 2"/>
          <p:cNvSpPr txBox="1">
            <a:spLocks noGrp="1"/>
          </p:cNvSpPr>
          <p:nvPr>
            <p:ph type="body" idx="4294967295"/>
          </p:nvPr>
        </p:nvSpPr>
        <p:spPr>
          <a:xfrm>
            <a:off x="503999" y="1440000"/>
            <a:ext cx="9071640" cy="4713480"/>
          </a:xfrm>
        </p:spPr>
        <p:txBody>
          <a:bodyPr/>
          <a:lstStyle/>
          <a:p>
            <a:pPr lvl="0">
              <a:buSzPct val="45000"/>
              <a:buFont typeface="StarSymbol"/>
              <a:buChar char="●"/>
            </a:pPr>
            <a:r>
              <a:rPr lang="zh-TW" altLang="en-US" b="1">
                <a:ea typeface="PMingLiU" pitchFamily="2"/>
                <a:cs typeface="Tahoma" pitchFamily="2"/>
              </a:rPr>
              <a:t>大部分教會較傾向於非信徒不得領受，未接受洗禮也不得領受。但允許不同宗派的基督徒來領聖餐，甚至舉行聯合聖餐禮。</a:t>
            </a:r>
          </a:p>
          <a:p>
            <a:pPr lvl="0">
              <a:buSzPct val="45000"/>
              <a:buFont typeface="StarSymbol"/>
              <a:buChar char="●"/>
            </a:pPr>
            <a:r>
              <a:rPr lang="zh-TW" altLang="en-US" b="1">
                <a:ea typeface="PMingLiU" pitchFamily="2"/>
                <a:cs typeface="Tahoma" pitchFamily="2"/>
              </a:rPr>
              <a:t>有些教會並未強制要求已受洗者才能領聖餐，但牧師會說明若不明白聖餐意義而有疑慮者，可以向牧師領受祝福但暫不領聖餐。</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基督教各教派的觀點</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sz="2400">
                <a:ea typeface="PMingLiU" pitchFamily="2"/>
                <a:cs typeface="Tahoma" pitchFamily="2"/>
              </a:rPr>
              <a:t>不同觀點的形成，主要是由於各教派主要人物，對於耶穌在設立聖餐時所講的話有不同的註解。</a:t>
            </a:r>
          </a:p>
          <a:p>
            <a:pPr lvl="0">
              <a:buSzPct val="45000"/>
              <a:buFont typeface="StarSymbol"/>
              <a:buChar char="●"/>
            </a:pPr>
            <a:r>
              <a:rPr lang="zh-TW" altLang="en-US" sz="2400">
                <a:ea typeface="PMingLiU" pitchFamily="2"/>
                <a:cs typeface="Tahoma" pitchFamily="2"/>
              </a:rPr>
              <a:t>例如耶穌說，「這是我的身體，這是我立約的血」，又說「我的肉真是可喫的，我的血真是可喝的」，其中的「這是」和「真是」各有不同的解釋。</a:t>
            </a:r>
          </a:p>
          <a:p>
            <a:pPr lvl="0">
              <a:buSzPct val="45000"/>
              <a:buFont typeface="StarSymbol"/>
              <a:buChar char="●"/>
            </a:pPr>
            <a:r>
              <a:rPr lang="zh-TW" altLang="en-US" sz="2400">
                <a:ea typeface="PMingLiU" pitchFamily="2"/>
                <a:cs typeface="Tahoma" pitchFamily="2"/>
              </a:rPr>
              <a:t>事實上，餅和酒經過祝謝後，也難以考證出現了什麼變化，以下的各種說法都是各教派用對自宗派有利的聖經條文和神學來作支持，沒有現實科學中的支持，而僅僅是各教派觀點之間的分歧。</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name="page26">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東正教：真實體血說</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東正教會相信耶穌親臨在聖餐中。就是說東正教會相信隨著聖餐禮儀中餅酒被祝聖，其成為了基督的聖體和聖血。在俄羅斯東正教會體系下有些非官方論調更認同天主教和路德宗的質變或合質理論。在希臘東正教會體系下也有些非官方論調更趨近聖公會的真實臨在理論。東正教的儀式為稱為「事奉聖禮」或「神聖禮儀」。簡稱為奉神式。在聖餐禮等儀式上，東正教會不與其他基督宗派共融，並且認為，東正教會進行這些儀式的方式是由使徒傳承下來的，是純正的信仰。</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天主教：變質說</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天主教認為，聖體禮儀進行時餅和酒，會真實地變為耶穌基督的身體和血，基督再一次將自己獻上。因此，參與者是在分領基督的身體。在特倫多大公會議，天主教宣布：「藉著餅與酒的被祝聖，餅的整個實體，被轉變成為我主基督身體的實體；酒的整個實體，被轉變成為祂寶血的實體。這種轉變，天主教會恰當地、正確地稱之為餅酒的實體轉變。」 天主教徒稱此為聖體聖事、感恩聖事或共融聖事。</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name="page28">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信義宗：合質說</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信義宗根據新約聖經主張基督的身體和血液，真實存在餅酒中，凡參與者都能真實領受，餅酒和基督的體血作聖禮性的聯合。基督的聖體聖血在祝聖之後在餅酒的元素中共存，與餅酒之質合二為一。認為歌林多前書等書卷已清楚指出 </a:t>
            </a:r>
            <a:r>
              <a:rPr lang="en-US" b="1">
                <a:ea typeface="PMingLiU" pitchFamily="2"/>
                <a:cs typeface="Tahoma" pitchFamily="2"/>
              </a:rPr>
              <a:t>:</a:t>
            </a:r>
            <a:r>
              <a:rPr lang="zh-TW" altLang="en-US" b="1">
                <a:ea typeface="PMingLiU" pitchFamily="2"/>
                <a:cs typeface="Tahoma" pitchFamily="2"/>
              </a:rPr>
              <a:t>我們所祝福的杯，豈不是同領基督的血麼？我們所擘開的餅，豈不是同領基督的身體麼？</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name="page29">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聖公宗：臨在說</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他們相信基督實際臨在於餅酒之中，稱為真實的臨在（</a:t>
            </a:r>
            <a:r>
              <a:rPr lang="en-US" b="1">
                <a:ea typeface="PMingLiU" pitchFamily="2"/>
                <a:cs typeface="Tahoma" pitchFamily="2"/>
              </a:rPr>
              <a:t>Real presence</a:t>
            </a:r>
            <a:r>
              <a:rPr lang="zh-TW" altLang="en-US" b="1">
                <a:ea typeface="PMingLiU" pitchFamily="2"/>
                <a:cs typeface="Tahoma" pitchFamily="2"/>
              </a:rPr>
              <a:t>），意思是當基督徒憑著信心來領受聖餐的時候，就實際地領受了基督的聖體及寶血。</a:t>
            </a:r>
          </a:p>
          <a:p>
            <a:pPr lvl="0">
              <a:buSzPct val="45000"/>
              <a:buFont typeface="StarSymbol"/>
              <a:buChar char="●"/>
            </a:pPr>
            <a:r>
              <a:rPr lang="zh-TW" altLang="en-US" b="1">
                <a:ea typeface="PMingLiU" pitchFamily="2"/>
                <a:cs typeface="Tahoma" pitchFamily="2"/>
              </a:rPr>
              <a:t>十六世紀英國聖公宗神學之父</a:t>
            </a:r>
            <a:r>
              <a:rPr lang="en-US" b="1">
                <a:ea typeface="PMingLiU" pitchFamily="2"/>
                <a:cs typeface="Tahoma" pitchFamily="2"/>
              </a:rPr>
              <a:t>Richard Hooker</a:t>
            </a:r>
            <a:r>
              <a:rPr lang="zh-TW" altLang="en-US" b="1">
                <a:ea typeface="PMingLiU" pitchFamily="2"/>
                <a:cs typeface="Tahoma" pitchFamily="2"/>
              </a:rPr>
              <a:t>稱領聖餐為「分享基督」（</a:t>
            </a:r>
            <a:r>
              <a:rPr lang="en-US" b="1">
                <a:ea typeface="PMingLiU" pitchFamily="2"/>
                <a:cs typeface="Tahoma" pitchFamily="2"/>
              </a:rPr>
              <a:t>participation of Christ</a:t>
            </a:r>
            <a:r>
              <a:rPr lang="zh-TW" altLang="en-US" b="1">
                <a:ea typeface="PMingLiU" pitchFamily="2"/>
                <a:cs typeface="Tahoma" pitchFamily="2"/>
              </a:rPr>
              <a:t>），聖公會信徒認為聖餐禮除了是教會群體紀念基督之外，也是把人與基督聯合起來的途徑，他們認為通過吃聖餐可以分享基督的生命。</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救贖史的背景</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然而亞當夏娃與神同在的團契被罪破壞後，神雖仍與人有交通的吃喝，但已被罪所損傷了。如今我們在主的晚餐中與主同在的吃喝交通，比舊約時的更為美好，因主已為我們付清了罪債。</a:t>
            </a:r>
          </a:p>
          <a:p>
            <a:pPr lvl="0">
              <a:buSzPct val="45000"/>
              <a:buFont typeface="StarSymbol"/>
              <a:buChar char="●"/>
            </a:pPr>
            <a:r>
              <a:rPr lang="zh-TW" altLang="en-US" b="1">
                <a:ea typeface="PMingLiU" pitchFamily="2"/>
                <a:cs typeface="Tahoma" pitchFamily="2"/>
              </a:rPr>
              <a:t>由此可見，從創世記到啟示錄，神的目標一直是要帶領祂的百姓進入與祂自己交通的關係裡，而在那交通中，我們能與主的同在中吃喝是多大的喜樂。</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name="page30">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浸信宗：象徵說</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認為舉辦聖餐（主餐），是為記念耶穌，同領餅酒也意謂主內同為肢體，幫助人堅定其意志，重新以該禮儀反思主的愛與犠牲。餅跟酒依然是餅跟酒，耶穌不會和餅跟酒同在，僅為象徵。因此通常並非每週舉行聖餐（主餐），有隔週一次、大多為每月一次，少部分更久。</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name="page31">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歸正宗</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加爾文歸正宗認為聖餐中的餅跟杯仍屬物質，然而因為聖靈的光照，使信徒在領受聖餐時，既領受了物質上的餅與酒，同時也與餅與酒中的基督精神作了連結。</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name="page32">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結語</a:t>
            </a:r>
          </a:p>
        </p:txBody>
      </p:sp>
      <p:sp>
        <p:nvSpPr>
          <p:cNvPr id="3" name="Text Placeholder 2"/>
          <p:cNvSpPr txBox="1">
            <a:spLocks noGrp="1"/>
          </p:cNvSpPr>
          <p:nvPr>
            <p:ph type="body" idx="4294967295"/>
          </p:nvPr>
        </p:nvSpPr>
        <p:spPr/>
        <p:txBody>
          <a:bodyPr/>
          <a:lstStyle/>
          <a:p>
            <a:pPr lvl="0"/>
            <a:r>
              <a:rPr lang="zh-TW" altLang="en-US" b="1">
                <a:ea typeface="PMingLiU" pitchFamily="2"/>
                <a:cs typeface="Tahoma" pitchFamily="2"/>
              </a:rPr>
              <a:t>了解聖餐禮所包含的意義後，讓我們重新調正自己，不再帶着馬虎與輕率的心態守主的聖餐。多一分心靈與感動，多一分儆醒與預備，多一分反省與等候，多一分感恩與記念，相信你會漸漸的從中領受到神的賜福，信心也得到堅固。</a:t>
            </a:r>
          </a:p>
          <a:p>
            <a:pPr lvl="0"/>
            <a:r>
              <a:rPr lang="zh-TW" altLang="en-US" b="1">
                <a:ea typeface="PMingLiU" pitchFamily="2"/>
                <a:cs typeface="Tahoma" pitchFamily="2"/>
              </a:rPr>
              <a:t>加爾文說得好：“聖餐的意義不止停留在記念而是參與。整個過程，聖靈是主導者與施恩者，因此我們不需要害怕或擔心自己的軟弱，卻可以坦然無懼的來到主的餐桌前享受三一神為我們所成就的一切恩福。”</a:t>
            </a:r>
          </a:p>
          <a:p>
            <a:pPr lvl="0"/>
            <a:r>
              <a:rPr lang="zh-TW" altLang="en-US" b="1">
                <a:ea typeface="PMingLiU" pitchFamily="2"/>
                <a:cs typeface="Tahoma" pitchFamily="2"/>
              </a:rPr>
              <a:t>感謝主，祂不但賜下救恩，更為我們留下了這極寶貴又神聖的屬靈遺產</a:t>
            </a:r>
            <a:r>
              <a:rPr lang="en-US" altLang="zh-TW" b="1">
                <a:ea typeface="PMingLiU" pitchFamily="2"/>
                <a:cs typeface="Tahoma" pitchFamily="2"/>
              </a:rPr>
              <a:t>—</a:t>
            </a:r>
            <a:r>
              <a:rPr lang="zh-TW" altLang="en-US" b="1">
                <a:ea typeface="PMingLiU" pitchFamily="2"/>
                <a:cs typeface="Tahoma" pitchFamily="2"/>
              </a:rPr>
              <a:t>聖餐禮。</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b="1">
                <a:ea typeface="PMingLiU" pitchFamily="2"/>
                <a:cs typeface="Tahoma" pitchFamily="2"/>
              </a:rPr>
              <a:t>路加福音</a:t>
            </a:r>
            <a:r>
              <a:rPr lang="en-US" b="1">
                <a:ea typeface="PMingLiU" pitchFamily="2"/>
                <a:cs typeface="Tahoma" pitchFamily="2"/>
              </a:rPr>
              <a:t>22</a:t>
            </a:r>
            <a:r>
              <a:rPr lang="zh-TW" altLang="en-US" b="1">
                <a:ea typeface="PMingLiU" pitchFamily="2"/>
                <a:cs typeface="Tahoma" pitchFamily="2"/>
              </a:rPr>
              <a:t>：</a:t>
            </a:r>
            <a:r>
              <a:rPr lang="en-US" b="1">
                <a:ea typeface="PMingLiU" pitchFamily="2"/>
                <a:cs typeface="Tahoma" pitchFamily="2"/>
              </a:rPr>
              <a:t>15-20</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耶穌對他們說：我很願意在受害以先和你們吃這逾越節的筵席。</a:t>
            </a:r>
          </a:p>
          <a:p>
            <a:pPr lvl="0">
              <a:buSzPct val="45000"/>
              <a:buFont typeface="StarSymbol"/>
              <a:buChar char="●"/>
            </a:pPr>
            <a:r>
              <a:rPr lang="zh-TW" altLang="en-US" b="1">
                <a:ea typeface="PMingLiU" pitchFamily="2"/>
                <a:cs typeface="Tahoma" pitchFamily="2"/>
              </a:rPr>
              <a:t>我告訴你們，我不再吃這筵席，直到成就在神的國裡。</a:t>
            </a:r>
          </a:p>
          <a:p>
            <a:pPr lvl="0">
              <a:buSzPct val="45000"/>
              <a:buFont typeface="StarSymbol"/>
              <a:buChar char="●"/>
            </a:pPr>
            <a:r>
              <a:rPr lang="zh-TW" altLang="en-US" b="1">
                <a:ea typeface="PMingLiU" pitchFamily="2"/>
                <a:cs typeface="Tahoma" pitchFamily="2"/>
              </a:rPr>
              <a:t>耶穌接過杯來，祝謝了，說：你們拿這個，大家分著喝。</a:t>
            </a:r>
          </a:p>
          <a:p>
            <a:pPr lvl="0">
              <a:buSzPct val="45000"/>
              <a:buFont typeface="StarSymbol"/>
              <a:buChar char="●"/>
            </a:pPr>
            <a:r>
              <a:rPr lang="zh-TW" altLang="en-US" b="1">
                <a:ea typeface="PMingLiU" pitchFamily="2"/>
                <a:cs typeface="Tahoma" pitchFamily="2"/>
              </a:rPr>
              <a:t>我告訴你們，從今以後，我不再喝這葡萄汁，直等神的國來到。</a:t>
            </a:r>
          </a:p>
          <a:p>
            <a:pPr lvl="0">
              <a:buSzPct val="45000"/>
              <a:buFont typeface="StarSymbol"/>
              <a:buChar char="●"/>
            </a:pPr>
            <a:r>
              <a:rPr lang="zh-TW" altLang="en-US" b="1">
                <a:ea typeface="PMingLiU" pitchFamily="2"/>
                <a:cs typeface="Tahoma" pitchFamily="2"/>
              </a:rPr>
              <a:t>又拿起餅來，祝謝了，就擘開，遞給他們，說：這是我的身體，為你們捨的，你們也應當如此行，為的是記念我。</a:t>
            </a:r>
          </a:p>
          <a:p>
            <a:pPr lvl="0">
              <a:buSzPct val="45000"/>
              <a:buFont typeface="StarSymbol"/>
              <a:buChar char="●"/>
            </a:pPr>
            <a:r>
              <a:rPr lang="zh-TW" altLang="en-US" b="1">
                <a:ea typeface="PMingLiU" pitchFamily="2"/>
                <a:cs typeface="Tahoma" pitchFamily="2"/>
              </a:rPr>
              <a:t>飯後也照樣拿起杯來，說：這杯是用我血所立的新約，是為你們流出來的。</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b="1">
                <a:ea typeface="PMingLiU" pitchFamily="2"/>
                <a:cs typeface="Tahoma" pitchFamily="2"/>
              </a:rPr>
              <a:t>從逾越節的晚餐到聖餐的設立</a:t>
            </a:r>
          </a:p>
        </p:txBody>
      </p:sp>
      <p:sp>
        <p:nvSpPr>
          <p:cNvPr id="3" name="Text Placeholder 2"/>
          <p:cNvSpPr txBox="1">
            <a:spLocks noGrp="1"/>
          </p:cNvSpPr>
          <p:nvPr>
            <p:ph type="body" idx="4294967295"/>
          </p:nvPr>
        </p:nvSpPr>
        <p:spPr>
          <a:xfrm>
            <a:off x="503999" y="1368000"/>
            <a:ext cx="9071640" cy="4785480"/>
          </a:xfrm>
        </p:spPr>
        <p:txBody>
          <a:bodyPr/>
          <a:lstStyle/>
          <a:p>
            <a:pPr lvl="0">
              <a:buSzPct val="45000"/>
              <a:buFont typeface="StarSymbol"/>
              <a:buChar char="●"/>
            </a:pPr>
            <a:r>
              <a:rPr lang="zh-TW" altLang="en-US" b="1">
                <a:ea typeface="PMingLiU" pitchFamily="2"/>
                <a:cs typeface="Tahoma" pitchFamily="2"/>
              </a:rPr>
              <a:t>逾越節的晚餐，記念的是當初匆匆忙忙從被奴役之地逃出去的情境；因為天使到處擊殺埃及人的長子。以色列人們躲在家裡穿戴整齊，收拾好簡單行囊，隨時準備出發、面向未知的未來；</a:t>
            </a:r>
          </a:p>
          <a:p>
            <a:pPr lvl="0">
              <a:buSzPct val="45000"/>
              <a:buFont typeface="StarSymbol"/>
              <a:buChar char="●"/>
            </a:pPr>
            <a:r>
              <a:rPr lang="zh-TW" altLang="en-US" b="1">
                <a:ea typeface="PMingLiU" pitchFamily="2"/>
                <a:cs typeface="Tahoma" pitchFamily="2"/>
              </a:rPr>
              <a:t>然而，聖餐卻是另一個全新的開始。聖餐宣告了一個全新的愛的關係，與神、與人親密的分享；聖餐宣告的是一個充滿信任與接納的關係，就算我們這麼軟弱不堪，神仍然接納我們、愛我們到底；祂選擇了與門徒們共進最後的晚餐，表明了祂與我們親密的同在、表明了祂對我們無盡的愛。甚至，祂將自己的肉身也都獻上，成為我們生命的糧，使凡到祂那裡去的，必定不餓，信祂的，永遠不渴！</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spAutoFit/>
          </a:bodyPr>
          <a:lstStyle/>
          <a:p>
            <a:pPr lvl="0"/>
            <a:r>
              <a:rPr lang="zh-TW" altLang="en-US" sz="6000" b="1">
                <a:ea typeface="PMingLiU" pitchFamily="2"/>
                <a:cs typeface="Tahoma" pitchFamily="2"/>
              </a:rPr>
              <a:t>哥林多前書 </a:t>
            </a:r>
            <a:r>
              <a:rPr lang="en-US" sz="6000" b="1">
                <a:ea typeface="PMingLiU" pitchFamily="2"/>
                <a:cs typeface="Tahoma" pitchFamily="2"/>
              </a:rPr>
              <a:t>11:23_26</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我當日傳給你們的，原是從主領受的，就是主耶穌被賣的那一夜，拿起餅來，</a:t>
            </a:r>
          </a:p>
          <a:p>
            <a:pPr lvl="0">
              <a:buSzPct val="45000"/>
              <a:buFont typeface="StarSymbol"/>
              <a:buChar char="●"/>
            </a:pPr>
            <a:r>
              <a:rPr lang="zh-TW" altLang="en-US" b="1">
                <a:ea typeface="PMingLiU" pitchFamily="2"/>
                <a:cs typeface="Tahoma" pitchFamily="2"/>
              </a:rPr>
              <a:t>祝謝了，就擘開，說：這是我的身體，為你們捨的，你們應當如此行，為的是記念我。</a:t>
            </a:r>
          </a:p>
          <a:p>
            <a:pPr lvl="0">
              <a:buSzPct val="45000"/>
              <a:buFont typeface="StarSymbol"/>
              <a:buChar char="●"/>
            </a:pPr>
            <a:r>
              <a:rPr lang="zh-TW" altLang="en-US" b="1">
                <a:ea typeface="PMingLiU" pitchFamily="2"/>
                <a:cs typeface="Tahoma" pitchFamily="2"/>
              </a:rPr>
              <a:t>飯後，也照樣拿起杯來，說：這杯是用我的血所立的新約，你們每逢喝的時候，要如此行，為的是記念我。</a:t>
            </a:r>
          </a:p>
          <a:p>
            <a:pPr lvl="0">
              <a:buSzPct val="45000"/>
              <a:buFont typeface="StarSymbol"/>
              <a:buChar char="●"/>
            </a:pPr>
            <a:r>
              <a:rPr lang="zh-TW" altLang="en-US" b="1">
                <a:ea typeface="PMingLiU" pitchFamily="2"/>
                <a:cs typeface="Tahoma" pitchFamily="2"/>
              </a:rPr>
              <a:t>你們每逢吃這餅，喝這杯，是表明主的死，直等到他來。</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zh-TW" altLang="en-US" sz="6000" b="1">
                <a:ea typeface="PMingLiU" pitchFamily="2"/>
                <a:cs typeface="Tahoma" pitchFamily="2"/>
              </a:rPr>
              <a:t>主的晚</a:t>
            </a:r>
            <a:r>
              <a:rPr lang="en-US" sz="6000" b="1">
                <a:ea typeface="PMingLiU" pitchFamily="2"/>
                <a:cs typeface="Tahoma" pitchFamily="2"/>
              </a:rPr>
              <a:t>(</a:t>
            </a:r>
            <a:r>
              <a:rPr lang="zh-TW" altLang="en-US" sz="6000" b="1">
                <a:ea typeface="PMingLiU" pitchFamily="2"/>
                <a:cs typeface="Tahoma" pitchFamily="2"/>
              </a:rPr>
              <a:t>聖</a:t>
            </a:r>
            <a:r>
              <a:rPr lang="en-US" sz="6000" b="1">
                <a:ea typeface="PMingLiU" pitchFamily="2"/>
                <a:cs typeface="Tahoma" pitchFamily="2"/>
              </a:rPr>
              <a:t>)</a:t>
            </a:r>
            <a:r>
              <a:rPr lang="zh-TW" altLang="en-US" sz="6000" b="1">
                <a:ea typeface="PMingLiU" pitchFamily="2"/>
                <a:cs typeface="Tahoma" pitchFamily="2"/>
              </a:rPr>
              <a:t>餐的意義</a:t>
            </a:r>
          </a:p>
        </p:txBody>
      </p:sp>
      <p:sp>
        <p:nvSpPr>
          <p:cNvPr id="3" name="Text Placeholder 2"/>
          <p:cNvSpPr txBox="1">
            <a:spLocks noGrp="1"/>
          </p:cNvSpPr>
          <p:nvPr>
            <p:ph type="body" idx="4294967295"/>
          </p:nvPr>
        </p:nvSpPr>
        <p:spPr/>
        <p:txBody>
          <a:bodyPr/>
          <a:lstStyle/>
          <a:p>
            <a:pPr lvl="0">
              <a:buSzPct val="45000"/>
              <a:buFont typeface="StarSymbol"/>
              <a:buChar char="●"/>
            </a:pPr>
            <a:r>
              <a:rPr lang="en-US" b="1">
                <a:ea typeface="PMingLiU" pitchFamily="2"/>
                <a:cs typeface="Tahoma" pitchFamily="2"/>
              </a:rPr>
              <a:t>1. </a:t>
            </a:r>
            <a:r>
              <a:rPr lang="zh-TW" altLang="en-US" b="1">
                <a:ea typeface="PMingLiU" pitchFamily="2"/>
                <a:cs typeface="Tahoma" pitchFamily="2"/>
              </a:rPr>
              <a:t>記念並表明主的死</a:t>
            </a:r>
          </a:p>
          <a:p>
            <a:pPr lvl="0">
              <a:buSzPct val="45000"/>
              <a:buFont typeface="StarSymbol"/>
              <a:buChar char="●"/>
            </a:pPr>
            <a:r>
              <a:rPr lang="en-US" b="1">
                <a:ea typeface="PMingLiU" pitchFamily="2"/>
                <a:cs typeface="Tahoma" pitchFamily="2"/>
              </a:rPr>
              <a:t>2.</a:t>
            </a:r>
            <a:r>
              <a:rPr lang="zh-TW" altLang="en-US" b="1">
                <a:ea typeface="PMingLiU" pitchFamily="2"/>
                <a:cs typeface="Tahoma" pitchFamily="2"/>
              </a:rPr>
              <a:t>有分於基督之死所帶來的福祉</a:t>
            </a:r>
          </a:p>
          <a:p>
            <a:pPr lvl="0">
              <a:buSzPct val="45000"/>
              <a:buFont typeface="StarSymbol"/>
              <a:buChar char="●"/>
            </a:pPr>
            <a:r>
              <a:rPr lang="en-US" b="1">
                <a:ea typeface="PMingLiU" pitchFamily="2"/>
                <a:cs typeface="Tahoma" pitchFamily="2"/>
              </a:rPr>
              <a:t>3.</a:t>
            </a:r>
            <a:r>
              <a:rPr lang="zh-TW" altLang="en-US" b="1">
                <a:ea typeface="PMingLiU" pitchFamily="2"/>
                <a:cs typeface="Tahoma" pitchFamily="2"/>
              </a:rPr>
              <a:t>吸取屬靈的滋養</a:t>
            </a:r>
          </a:p>
          <a:p>
            <a:pPr lvl="0">
              <a:buSzPct val="45000"/>
              <a:buFont typeface="StarSymbol"/>
              <a:buChar char="●"/>
            </a:pPr>
            <a:r>
              <a:rPr lang="en-US" b="1">
                <a:ea typeface="PMingLiU" pitchFamily="2"/>
                <a:cs typeface="Tahoma" pitchFamily="2"/>
              </a:rPr>
              <a:t>4.</a:t>
            </a:r>
            <a:r>
              <a:rPr lang="zh-TW" altLang="en-US" b="1">
                <a:ea typeface="PMingLiU" pitchFamily="2"/>
                <a:cs typeface="Tahoma" pitchFamily="2"/>
              </a:rPr>
              <a:t>見證信徒的合一</a:t>
            </a:r>
          </a:p>
          <a:p>
            <a:pPr lvl="0">
              <a:buSzPct val="45000"/>
              <a:buFont typeface="StarSymbol"/>
              <a:buChar char="●"/>
            </a:pPr>
            <a:r>
              <a:rPr lang="en-US" b="1">
                <a:ea typeface="PMingLiU" pitchFamily="2"/>
                <a:cs typeface="Tahoma" pitchFamily="2"/>
              </a:rPr>
              <a:t>5.</a:t>
            </a:r>
            <a:r>
              <a:rPr lang="zh-TW" altLang="en-US" b="1">
                <a:ea typeface="PMingLiU" pitchFamily="2"/>
                <a:cs typeface="Tahoma" pitchFamily="2"/>
              </a:rPr>
              <a:t>肯定基督對我的愛</a:t>
            </a:r>
          </a:p>
          <a:p>
            <a:pPr lvl="0">
              <a:buSzPct val="45000"/>
              <a:buFont typeface="StarSymbol"/>
              <a:buChar char="●"/>
            </a:pPr>
            <a:r>
              <a:rPr lang="en-US" b="1">
                <a:ea typeface="PMingLiU" pitchFamily="2"/>
                <a:cs typeface="Tahoma" pitchFamily="2"/>
              </a:rPr>
              <a:t>6.</a:t>
            </a:r>
            <a:r>
              <a:rPr lang="zh-TW" altLang="en-US" b="1">
                <a:ea typeface="PMingLiU" pitchFamily="2"/>
                <a:cs typeface="Tahoma" pitchFamily="2"/>
              </a:rPr>
              <a:t>肯定基督所有救恩的福祉都為我存留</a:t>
            </a:r>
          </a:p>
          <a:p>
            <a:pPr lvl="0">
              <a:buSzPct val="45000"/>
              <a:buFont typeface="StarSymbol"/>
              <a:buChar char="●"/>
            </a:pPr>
            <a:r>
              <a:rPr lang="en-US" b="1">
                <a:ea typeface="PMingLiU" pitchFamily="2"/>
                <a:cs typeface="Tahoma" pitchFamily="2"/>
              </a:rPr>
              <a:t>7.</a:t>
            </a:r>
            <a:r>
              <a:rPr lang="zh-TW" altLang="en-US" b="1">
                <a:ea typeface="PMingLiU" pitchFamily="2"/>
                <a:cs typeface="Tahoma" pitchFamily="2"/>
              </a:rPr>
              <a:t>肯定自己對主的信心</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a:ea typeface="PMingLiU" pitchFamily="2"/>
                <a:cs typeface="Tahoma" pitchFamily="2"/>
              </a:rPr>
              <a:t>1. </a:t>
            </a:r>
            <a:r>
              <a:rPr lang="zh-TW" altLang="en-US" b="1">
                <a:ea typeface="PMingLiU" pitchFamily="2"/>
                <a:cs typeface="Tahoma" pitchFamily="2"/>
              </a:rPr>
              <a:t>記念並表明主的死</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聖餐是主耶穌在猶太人逾越節的晚餐上設立的。在逾越節期裡，祂自己就是為百姓的罪被宰殺的羔羊，因為祂的死，才為我們開了一條又新又活通往上帝的道路。若沒有祂為我們贖罪獻祭，我們就沒有勝過罪和脫離死亡的可能。我們按時舉行聖餐，就是為了記念，也是為感謝主耶穌為我們捨身贖罪的鴻恩和大愛。我們記念主，主也記念我們。耶和華常記念祂與以色列民所立的約。</a:t>
            </a:r>
          </a:p>
          <a:p>
            <a:pPr lvl="0">
              <a:buSzPct val="45000"/>
              <a:buFont typeface="StarSymbol"/>
              <a:buChar char="●"/>
            </a:pPr>
            <a:endParaRPr lang="en-US" b="1">
              <a:ea typeface="PMingLiU" pitchFamily="2"/>
              <a:cs typeface="Tahoma" pitchFamily="2"/>
            </a:endParaRPr>
          </a:p>
          <a:p>
            <a:pPr lvl="0">
              <a:buSzPct val="45000"/>
              <a:buFont typeface="StarSymbol"/>
              <a:buChar char="●"/>
            </a:pPr>
            <a:endParaRPr lang="en-US" b="1">
              <a:ea typeface="PMingLiU" pitchFamily="2"/>
              <a:cs typeface="Tahoma" pitchFamily="2"/>
            </a:endParaRPr>
          </a:p>
          <a:p>
            <a:pPr lvl="0">
              <a:buSzPct val="45000"/>
              <a:buFont typeface="StarSymbol"/>
              <a:buChar char="●"/>
            </a:pPr>
            <a:endParaRPr lang="en-US">
              <a:ea typeface="PMingLiU" pitchFamily="2"/>
              <a:cs typeface="Tahoma"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spcAft>
                <a:spcPts val="1417"/>
              </a:spcAft>
            </a:pPr>
            <a:r>
              <a:rPr lang="en-US">
                <a:ea typeface="PMingLiU" pitchFamily="2"/>
                <a:cs typeface="Tahoma" pitchFamily="2"/>
              </a:rPr>
              <a:t/>
            </a:r>
            <a:br>
              <a:rPr lang="en-US">
                <a:ea typeface="PMingLiU" pitchFamily="2"/>
                <a:cs typeface="Tahoma" pitchFamily="2"/>
              </a:rPr>
            </a:br>
            <a:r>
              <a:rPr lang="en-US" b="1">
                <a:ea typeface="PMingLiU" pitchFamily="2"/>
                <a:cs typeface="Tahoma" pitchFamily="2"/>
              </a:rPr>
              <a:t>2.</a:t>
            </a:r>
            <a:r>
              <a:rPr lang="zh-TW" altLang="en-US" b="1">
                <a:ea typeface="PMingLiU" pitchFamily="2"/>
                <a:cs typeface="Tahoma" pitchFamily="2"/>
              </a:rPr>
              <a:t>有分於基督之死所帶來的福祉</a:t>
            </a:r>
          </a:p>
        </p:txBody>
      </p:sp>
      <p:sp>
        <p:nvSpPr>
          <p:cNvPr id="3" name="Text Placeholder 2"/>
          <p:cNvSpPr txBox="1">
            <a:spLocks noGrp="1"/>
          </p:cNvSpPr>
          <p:nvPr>
            <p:ph type="body" idx="4294967295"/>
          </p:nvPr>
        </p:nvSpPr>
        <p:spPr/>
        <p:txBody>
          <a:bodyPr/>
          <a:lstStyle/>
          <a:p>
            <a:pPr lvl="0">
              <a:buSzPct val="45000"/>
              <a:buFont typeface="StarSymbol"/>
              <a:buChar char="●"/>
            </a:pPr>
            <a:r>
              <a:rPr lang="zh-TW" altLang="en-US" b="1">
                <a:ea typeface="PMingLiU" pitchFamily="2"/>
                <a:cs typeface="Tahoma" pitchFamily="2"/>
              </a:rPr>
              <a:t>林前</a:t>
            </a:r>
            <a:r>
              <a:rPr lang="en-US" b="1">
                <a:ea typeface="PMingLiU" pitchFamily="2"/>
                <a:cs typeface="Tahoma" pitchFamily="2"/>
              </a:rPr>
              <a:t>11</a:t>
            </a:r>
            <a:r>
              <a:rPr lang="zh-TW" altLang="en-US" b="1">
                <a:ea typeface="PMingLiU" pitchFamily="2"/>
                <a:cs typeface="Tahoma" pitchFamily="2"/>
              </a:rPr>
              <a:t>：</a:t>
            </a:r>
            <a:r>
              <a:rPr lang="en-US" b="1">
                <a:ea typeface="PMingLiU" pitchFamily="2"/>
                <a:cs typeface="Tahoma" pitchFamily="2"/>
              </a:rPr>
              <a:t>26</a:t>
            </a:r>
            <a:r>
              <a:rPr lang="zh-TW" altLang="en-US" b="1">
                <a:ea typeface="PMingLiU" pitchFamily="2"/>
                <a:cs typeface="Tahoma" pitchFamily="2"/>
              </a:rPr>
              <a:t>說，”你們每逢喫這餅，喝這杯，是表明主的死，直等到祂來。”在這裡保羅強調兩件事情，一件記念主的死，另一件是等候祂再來，就是帶著新天新地來。當主再來的時候，現在的天地都要過去，我們這必朽壞的身體，將被改變，就好像主榮耀的身體一樣。因此我們每次領聖餐的時候，不但等候主的再來，也可望被改變，就是變成主的形狀，享有祂的聖潔，不朽與榮耀。</a:t>
            </a:r>
          </a:p>
          <a:p>
            <a:pPr lvl="0">
              <a:buSzPct val="45000"/>
              <a:buFont typeface="StarSymbol"/>
              <a:buChar char="●"/>
            </a:pPr>
            <a:endParaRPr lang="en-US" b="1">
              <a:ea typeface="PMingLiU" pitchFamily="2"/>
              <a:cs typeface="Tahoma"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Beehiv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ehiv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7161</TotalTime>
  <Words>5400</Words>
  <Application>Microsoft Office PowerPoint</Application>
  <PresentationFormat>Widescreen</PresentationFormat>
  <Paragraphs>126</Paragraphs>
  <Slides>32</Slides>
  <Notes>32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PMingLiU</vt:lpstr>
      <vt:lpstr>Arial</vt:lpstr>
      <vt:lpstr>Calibri</vt:lpstr>
      <vt:lpstr>Liberation Sans</vt:lpstr>
      <vt:lpstr>StarSymbol</vt:lpstr>
      <vt:lpstr>Tahoma</vt:lpstr>
      <vt:lpstr>Beehive</vt:lpstr>
      <vt:lpstr>Beehive1</vt:lpstr>
      <vt:lpstr>第五十章 主的晚餐</vt:lpstr>
      <vt:lpstr>救贖史的背景</vt:lpstr>
      <vt:lpstr>救贖史的背景</vt:lpstr>
      <vt:lpstr>路加福音22：15-20</vt:lpstr>
      <vt:lpstr>從逾越節的晚餐到聖餐的設立</vt:lpstr>
      <vt:lpstr>哥林多前書 11:23_26</vt:lpstr>
      <vt:lpstr>主的晚(聖)餐的意義</vt:lpstr>
      <vt:lpstr>1. 記念並表明主的死</vt:lpstr>
      <vt:lpstr> 2.有分於基督之死所帶來的福祉</vt:lpstr>
      <vt:lpstr>3.吸取屬靈的滋養</vt:lpstr>
      <vt:lpstr>4.見證信徒的合一</vt:lpstr>
      <vt:lpstr>5.肯定基督對我的愛</vt:lpstr>
      <vt:lpstr>6.肯定基督所有救恩的福祉都為我存留</vt:lpstr>
      <vt:lpstr>7.肯定自己對主的信心</vt:lpstr>
      <vt:lpstr>赦罪</vt:lpstr>
      <vt:lpstr>饒恕</vt:lpstr>
      <vt:lpstr>PowerPoint Presentation</vt:lpstr>
      <vt:lpstr>當日聖餐喝的是啥?</vt:lpstr>
      <vt:lpstr>當日聖餐吃的是啥?</vt:lpstr>
      <vt:lpstr>當今聖餐誰來主領?多久守一次?</vt:lpstr>
      <vt:lpstr>林前第十至十一章，給我們的反省</vt:lpstr>
      <vt:lpstr>林前11：17-21</vt:lpstr>
      <vt:lpstr>林前11：26-29</vt:lpstr>
      <vt:lpstr>誰應參與聖餐</vt:lpstr>
      <vt:lpstr>基督教各教派的觀點</vt:lpstr>
      <vt:lpstr>東正教：真實體血說</vt:lpstr>
      <vt:lpstr>天主教：變質說</vt:lpstr>
      <vt:lpstr>信義宗：合質說</vt:lpstr>
      <vt:lpstr>聖公宗：臨在說</vt:lpstr>
      <vt:lpstr>浸信宗：象徵說</vt:lpstr>
      <vt:lpstr>歸正宗</vt:lpstr>
      <vt:lpstr>結語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Beehive</dc:title>
  <cp:lastModifiedBy>word</cp:lastModifiedBy>
  <cp:revision>25</cp:revision>
  <dcterms:created xsi:type="dcterms:W3CDTF">2020-02-26T09:33:43Z</dcterms:created>
  <dcterms:modified xsi:type="dcterms:W3CDTF">2020-03-31T02:34:20Z</dcterms:modified>
</cp:coreProperties>
</file>