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6" r:id="rId4"/>
    <p:sldId id="268" r:id="rId5"/>
    <p:sldId id="267" r:id="rId6"/>
    <p:sldId id="269" r:id="rId7"/>
    <p:sldId id="270" r:id="rId8"/>
    <p:sldId id="271" r:id="rId9"/>
    <p:sldId id="273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79" autoAdjust="0"/>
  </p:normalViewPr>
  <p:slideViewPr>
    <p:cSldViewPr snapToGrid="0">
      <p:cViewPr varScale="1">
        <p:scale>
          <a:sx n="67" d="100"/>
          <a:sy n="67" d="100"/>
        </p:scale>
        <p:origin x="6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28A76-AB28-43EB-8637-EEEDCC1ED35C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E1030-99E3-4EF1-8D4A-A1891A193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92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E1030-99E3-4EF1-8D4A-A1891A193D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5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2CC18-2922-466F-A9D8-9BC67FE15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2494F-C9C7-4C7C-84B5-4F34F25A8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2C5A8-5441-404B-8880-F14E5198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44467-FA81-4B65-AA3A-4578C1C9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721C3-6CB3-4678-AC51-4CEABB415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61F-A417-4DBE-952B-6AC9C5D2F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51035-8EAC-4B81-BE6C-9D3BC3AC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C8A2A-D92A-4BAA-804D-3C9ABC37C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443B0-C46C-45ED-98B2-CEC064D3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34B4-E690-4392-A4B7-9192EC2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6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D7A829-0F91-4646-B6EA-62935CFA8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38C65-AFE1-4965-A323-C5B083CCC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A0E54-135B-4887-9CC0-897E35878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CF73C-8214-49C4-A673-D8EBE2A5F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627C1-4E94-4BF4-8CE4-306F09C5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1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5EFD9-95E3-4165-8B1E-F59307811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40F93-0D54-4E61-BBF2-D73D82247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D3198-F260-43B3-80A9-56B36DFF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BEC06-40CB-45D8-8B26-D12D622E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39EC4-36A7-4DDC-BC26-B39F15E4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8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46807-B2ED-439A-84CB-8EF40A067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A391B-B023-4D70-AB34-7E20E8C75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BF250-414E-4CDE-8FCF-7A5574DC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B1C9B-A949-45AD-B77A-7C7E4572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365D3-6ED4-49A6-B154-EE704EBB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5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23EEB-63ED-43BC-B282-C703A38C2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37A68-F679-4D1E-925F-E2C8973869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F9B8D-EF79-4F2F-A51C-C75FAEFEF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74BCF-E2EC-4E76-BED5-B47B781D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D8778-345F-453E-A4DA-8958E937B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931E0-76D0-4087-A642-5F12EE9A4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0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2F45-8B77-446B-BBC5-4AF9A264F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A20BA-4861-48EC-99A5-B5512C84A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8F4DD3-E4BB-44F2-94F4-E87A91A4B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F5757D-E7A2-42E9-9E05-9F2662211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6CCD1F-B4E5-4F7A-A860-422742529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5BB0C2-4E01-4AC2-B53E-31BB7E544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103E66-A3C4-43CD-9A92-C7441B36C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20E18B-425E-4298-A4B6-F3F87FF29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2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FABD0-EE09-4F11-8E4C-BD86C1EB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8CCAE-248E-4970-BE8F-3768CD51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F9E5-27AD-4D49-BC32-485C8E488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424C3-60C5-4611-BB88-276EDDC8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7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6876D9-0393-4F78-A8C4-34C3E495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331A3-EB86-4A89-8CB5-C4C0B706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FB45B-EFF2-4692-A301-794572E99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DA93E-8566-4115-A792-CE6C1B2A7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EABE7-A72D-4422-89FA-F8304E6F2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9BC98E-4A94-4E4D-99EC-852F27A33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A35A0-D4D0-4FD4-AAAF-28ADB90F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58FC4-5F64-44B8-B076-F6C9C16AD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E85F2-413F-48AE-A2C6-0400BE2B7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5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E4784-93A6-4DF3-BCF8-7B8842D9B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A44D3C-3911-416B-B9B5-30BE817F7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A763F-3536-4DAB-88D7-BD052ED44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75AB4-5F86-4B62-89A2-B3CC797D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870AA-93E1-4D1D-9BB3-B8A4238D0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873F2-B63E-438A-A766-F1B3E12F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8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47A2B-6C44-4397-92F5-A727D99D0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0519C-3232-4373-8F23-B9339058C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FBBF2-01D2-47C6-8EA0-5F6FCAC03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2F272-628F-4736-8CB6-7AF549D3D9EA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F95FE-10B6-401B-9ECA-3D958A4CC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C300C-CF7B-411B-8AAD-876654A3A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B19A-271F-4629-A983-2FCC21B3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27477-EB41-405D-9858-D3A65A0E82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三提書談論的基督和救恩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49553-1A13-4203-BFF7-11E93D9914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altLang="zh-TW" dirty="0"/>
          </a:p>
          <a:p>
            <a:pPr algn="r"/>
            <a:r>
              <a:rPr lang="en-US" altLang="zh-TW" dirty="0"/>
              <a:t>07/26/2020 </a:t>
            </a:r>
            <a:r>
              <a:rPr lang="zh-TW" altLang="en-US" dirty="0"/>
              <a:t>主日學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67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5762DE-1616-432F-AC2D-8FDCC3201B42}"/>
              </a:ext>
            </a:extLst>
          </p:cNvPr>
          <p:cNvSpPr/>
          <p:nvPr/>
        </p:nvSpPr>
        <p:spPr>
          <a:xfrm>
            <a:off x="1114425" y="2212539"/>
            <a:ext cx="101536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baseline="30000" dirty="0">
                <a:solidFill>
                  <a:srgbClr val="000000"/>
                </a:solidFill>
                <a:latin typeface="system-ui"/>
              </a:rPr>
              <a:t>4 </a:t>
            </a:r>
            <a:r>
              <a:rPr lang="zh-CN" altLang="en-US" sz="3200" dirty="0">
                <a:solidFill>
                  <a:srgbClr val="000000"/>
                </a:solidFill>
                <a:latin typeface="system-ui"/>
              </a:rPr>
              <a:t>但 到 了 神 ─ 我 们 救 主 的 恩 慈 和 他 向 人 所 施 的 慈 爱 显 明 的 时 候 ，</a:t>
            </a:r>
            <a:r>
              <a:rPr lang="en-US" altLang="zh-CN" sz="3200" b="1" baseline="30000" dirty="0">
                <a:solidFill>
                  <a:srgbClr val="000000"/>
                </a:solidFill>
                <a:latin typeface="system-ui"/>
              </a:rPr>
              <a:t>5 </a:t>
            </a:r>
            <a:r>
              <a:rPr lang="zh-CN" altLang="en-US" sz="3200" dirty="0">
                <a:solidFill>
                  <a:srgbClr val="000000"/>
                </a:solidFill>
                <a:latin typeface="system-ui"/>
              </a:rPr>
              <a:t>他 便 救 了 我 们 ； 并 不 是 因 我 们 自 己 所 行 的 义 ， 乃 是 照 他 的 怜 悯 ， 藉 着 重 生 的 洗 和 圣 灵 的 更 新 。</a:t>
            </a:r>
            <a:r>
              <a:rPr lang="en-US" altLang="zh-CN" sz="3200" b="1" baseline="30000" dirty="0">
                <a:solidFill>
                  <a:srgbClr val="000000"/>
                </a:solidFill>
                <a:latin typeface="system-ui"/>
              </a:rPr>
              <a:t>6 </a:t>
            </a:r>
            <a:r>
              <a:rPr lang="zh-CN" altLang="en-US" sz="3200" dirty="0">
                <a:solidFill>
                  <a:srgbClr val="000000"/>
                </a:solidFill>
                <a:latin typeface="system-ui"/>
              </a:rPr>
              <a:t>圣 灵 就 是 神 藉 着 耶 稣 基 督 我 们 救 主 厚 厚 浇 灌 在 我 们 身 上 的 ，</a:t>
            </a:r>
            <a:r>
              <a:rPr lang="en-US" altLang="zh-CN" sz="3200" b="1" baseline="30000" dirty="0">
                <a:solidFill>
                  <a:srgbClr val="000000"/>
                </a:solidFill>
                <a:latin typeface="system-ui"/>
              </a:rPr>
              <a:t>7 </a:t>
            </a:r>
            <a:r>
              <a:rPr lang="zh-CN" altLang="en-US" sz="3200" dirty="0">
                <a:solidFill>
                  <a:srgbClr val="000000"/>
                </a:solidFill>
                <a:latin typeface="system-ui"/>
              </a:rPr>
              <a:t>好 叫 我 们 因 他 的 恩 得 称 为 义 ， 可 以 凭 着 永 生 的 盼 望 成 为 後 嗣 。 （ 或 作 ： 可 以 凭 着 盼 望 承 受 永 生 ） 。</a:t>
            </a:r>
            <a:r>
              <a:rPr lang="en-US" altLang="zh-CN" sz="32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TW" altLang="en-US" sz="3200" dirty="0">
                <a:solidFill>
                  <a:srgbClr val="000000"/>
                </a:solidFill>
                <a:latin typeface="system-ui"/>
              </a:rPr>
              <a:t>多</a:t>
            </a:r>
            <a:r>
              <a:rPr lang="en-US" altLang="zh-TW" sz="3200" dirty="0">
                <a:solidFill>
                  <a:srgbClr val="000000"/>
                </a:solidFill>
                <a:latin typeface="system-ui"/>
              </a:rPr>
              <a:t>3:4-7</a:t>
            </a:r>
            <a:r>
              <a:rPr lang="en-US" altLang="zh-CN" sz="3200" dirty="0">
                <a:solidFill>
                  <a:srgbClr val="000000"/>
                </a:solidFill>
                <a:latin typeface="system-ui"/>
              </a:rPr>
              <a:t>)</a:t>
            </a:r>
            <a:endParaRPr lang="zh-CN" altLang="en-US" sz="32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80AF6DD-4CFA-4918-9EBB-39E659B52F3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會後補充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9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587BD-193E-49BE-81F5-A9875EE43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什麼是救恩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2D180-5269-44FF-9FD8-8E463D294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702" y="1894637"/>
            <a:ext cx="6994584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人的救命之恩</a:t>
            </a:r>
            <a:r>
              <a:rPr lang="en-US" altLang="zh-TW" sz="32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基督的救恩</a:t>
            </a:r>
            <a:endParaRPr lang="en-US" altLang="zh-TW" sz="3200" dirty="0"/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2800" dirty="0"/>
              <a:t>人的罪與其代價</a:t>
            </a:r>
            <a:endParaRPr lang="en-US" altLang="zh-TW" sz="2800" dirty="0"/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2800" dirty="0"/>
              <a:t>贖罪</a:t>
            </a:r>
            <a:endParaRPr lang="en-US" altLang="zh-TW" sz="2800" dirty="0"/>
          </a:p>
          <a:p>
            <a:pPr marL="1371600" lvl="2" indent="-457200">
              <a:buFont typeface="+mj-lt"/>
              <a:buAutoNum type="alphaLcParenR"/>
            </a:pPr>
            <a:r>
              <a:rPr lang="zh-TW" altLang="en-US" sz="2400" dirty="0"/>
              <a:t>舊約時的獻祭</a:t>
            </a:r>
            <a:endParaRPr lang="en-US" altLang="zh-TW" sz="2400" dirty="0"/>
          </a:p>
          <a:p>
            <a:pPr marL="1371600" lvl="2" indent="-457200">
              <a:buFont typeface="+mj-lt"/>
              <a:buAutoNum type="alphaLcParenR"/>
            </a:pPr>
            <a:r>
              <a:rPr lang="zh-TW" altLang="en-US" sz="2400" dirty="0"/>
              <a:t>耶穌基督的救恩</a:t>
            </a:r>
            <a:r>
              <a:rPr lang="en-US" altLang="zh-TW" sz="2400" dirty="0"/>
              <a:t>: </a:t>
            </a:r>
            <a:r>
              <a:rPr lang="zh-TW" altLang="en-US" dirty="0"/>
              <a:t>唯獨耶穌</a:t>
            </a:r>
            <a:endParaRPr lang="en-US" altLang="zh-TW" dirty="0"/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2800" dirty="0"/>
              <a:t>救恩的果效</a:t>
            </a:r>
            <a:endParaRPr lang="en-US" altLang="zh-TW" sz="2800" dirty="0"/>
          </a:p>
          <a:p>
            <a:pPr marL="1371600" lvl="2" indent="-457200">
              <a:buFont typeface="+mj-lt"/>
              <a:buAutoNum type="alphaLcParenR"/>
            </a:pPr>
            <a:r>
              <a:rPr lang="zh-TW" altLang="en-US" sz="2400" dirty="0"/>
              <a:t>罪得</a:t>
            </a:r>
            <a:r>
              <a:rPr lang="zh-CN" altLang="en-US" sz="2400" dirty="0"/>
              <a:t>赦</a:t>
            </a:r>
            <a:r>
              <a:rPr lang="zh-TW" altLang="en-US" sz="2400" dirty="0"/>
              <a:t>免</a:t>
            </a:r>
            <a:endParaRPr lang="en-US" altLang="zh-TW" sz="2400" dirty="0"/>
          </a:p>
          <a:p>
            <a:pPr marL="1371600" lvl="2" indent="-457200">
              <a:buFont typeface="+mj-lt"/>
              <a:buAutoNum type="alphaLcParenR"/>
            </a:pPr>
            <a:r>
              <a:rPr lang="zh-TW" altLang="en-US" sz="2400" dirty="0"/>
              <a:t>與神和好</a:t>
            </a:r>
            <a:endParaRPr lang="en-US" altLang="zh-TW" sz="2400" dirty="0"/>
          </a:p>
          <a:p>
            <a:pPr marL="1371600" lvl="2" indent="-457200">
              <a:buFont typeface="+mj-lt"/>
              <a:buAutoNum type="alphaLcParenR"/>
            </a:pPr>
            <a:r>
              <a:rPr lang="zh-TW" altLang="en-US" sz="2400" dirty="0"/>
              <a:t>聖靈內住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178954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587BD-193E-49BE-81F5-A9875EE43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三提書的基督和救恩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F833A0-50B3-4B88-A034-77C276C517B8}"/>
              </a:ext>
            </a:extLst>
          </p:cNvPr>
          <p:cNvSpPr txBox="1"/>
          <p:nvPr/>
        </p:nvSpPr>
        <p:spPr>
          <a:xfrm>
            <a:off x="5329084" y="3463783"/>
            <a:ext cx="1324797" cy="7694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/>
              <a:t>耶穌</a:t>
            </a:r>
            <a:endParaRPr lang="en-US" altLang="zh-TW" sz="4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8CDE5-821A-477D-894D-55A92BB520F6}"/>
              </a:ext>
            </a:extLst>
          </p:cNvPr>
          <p:cNvSpPr txBox="1"/>
          <p:nvPr/>
        </p:nvSpPr>
        <p:spPr>
          <a:xfrm>
            <a:off x="7824217" y="3107718"/>
            <a:ext cx="1324797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/>
              <a:t>罪人</a:t>
            </a:r>
            <a:endParaRPr lang="en-US" altLang="zh-TW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99AF59-3B93-4DFB-BB57-BB5182EF4A79}"/>
              </a:ext>
            </a:extLst>
          </p:cNvPr>
          <p:cNvSpPr txBox="1"/>
          <p:nvPr/>
        </p:nvSpPr>
        <p:spPr>
          <a:xfrm>
            <a:off x="3892148" y="2058665"/>
            <a:ext cx="1939637" cy="6688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+mn-ea"/>
              </a:rPr>
              <a:t>万古之先</a:t>
            </a:r>
            <a:endParaRPr lang="en-US" altLang="zh-TW" sz="3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3B8623-32DD-4DC6-9785-525A37051AF3}"/>
              </a:ext>
            </a:extLst>
          </p:cNvPr>
          <p:cNvSpPr/>
          <p:nvPr/>
        </p:nvSpPr>
        <p:spPr>
          <a:xfrm>
            <a:off x="6782545" y="5403535"/>
            <a:ext cx="1005403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latin typeface="+mn-ea"/>
              </a:rPr>
              <a:t>永生</a:t>
            </a: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38ED43-75FA-442B-B78D-A8ADF4F43C7E}"/>
              </a:ext>
            </a:extLst>
          </p:cNvPr>
          <p:cNvSpPr/>
          <p:nvPr/>
        </p:nvSpPr>
        <p:spPr>
          <a:xfrm>
            <a:off x="2171552" y="3123714"/>
            <a:ext cx="1940455" cy="552784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+mn-ea"/>
              </a:rPr>
              <a:t>中保</a:t>
            </a:r>
            <a:r>
              <a:rPr lang="en-US" altLang="zh-TW" sz="3200" dirty="0">
                <a:latin typeface="+mn-ea"/>
              </a:rPr>
              <a:t>/</a:t>
            </a:r>
            <a:r>
              <a:rPr lang="zh-TW" altLang="en-US" sz="3200" dirty="0">
                <a:latin typeface="+mn-ea"/>
              </a:rPr>
              <a:t>贖價</a:t>
            </a:r>
            <a:endParaRPr lang="en-US" sz="3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E571DF-E0AA-4FDC-8388-DDC052217B23}"/>
              </a:ext>
            </a:extLst>
          </p:cNvPr>
          <p:cNvSpPr/>
          <p:nvPr/>
        </p:nvSpPr>
        <p:spPr>
          <a:xfrm>
            <a:off x="6468019" y="2079895"/>
            <a:ext cx="1005403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+mn-ea"/>
              </a:rPr>
              <a:t>奧祕</a:t>
            </a:r>
            <a:endParaRPr lang="en-US" sz="3200" dirty="0">
              <a:latin typeface="+mn-ea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99D5A12-2977-447F-B132-7F3332D909B7}"/>
              </a:ext>
            </a:extLst>
          </p:cNvPr>
          <p:cNvSpPr/>
          <p:nvPr/>
        </p:nvSpPr>
        <p:spPr>
          <a:xfrm>
            <a:off x="4438466" y="5403534"/>
            <a:ext cx="1005403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+mj-ea"/>
                <a:ea typeface="+mj-ea"/>
              </a:rPr>
              <a:t>榮耀</a:t>
            </a:r>
            <a:endParaRPr lang="en-US" sz="3200" dirty="0">
              <a:latin typeface="+mj-ea"/>
              <a:ea typeface="+mj-ea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DA8D39-3D0F-4619-AAC4-49EC462F3459}"/>
              </a:ext>
            </a:extLst>
          </p:cNvPr>
          <p:cNvSpPr/>
          <p:nvPr/>
        </p:nvSpPr>
        <p:spPr>
          <a:xfrm>
            <a:off x="2444924" y="4325519"/>
            <a:ext cx="1826141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3200" dirty="0"/>
              <a:t>死裡復活</a:t>
            </a:r>
            <a:endParaRPr lang="en-US" sz="3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BD80D7-F991-4FFC-A147-FD1B3D081A02}"/>
              </a:ext>
            </a:extLst>
          </p:cNvPr>
          <p:cNvSpPr/>
          <p:nvPr/>
        </p:nvSpPr>
        <p:spPr>
          <a:xfrm>
            <a:off x="7473422" y="4325519"/>
            <a:ext cx="1826141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3200" dirty="0"/>
              <a:t>同死同活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576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AFD1E-4E12-465E-B70F-4648019CE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救恩與保羅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C0242-29F2-498A-832E-AB60C7862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200" dirty="0"/>
              <a:t>耶穌救罪人</a:t>
            </a:r>
            <a:endParaRPr lang="en-US" altLang="zh-TW" sz="3200" dirty="0"/>
          </a:p>
          <a:p>
            <a:r>
              <a:rPr lang="zh-TW" altLang="en-US" sz="3200" dirty="0"/>
              <a:t>我從前是褻瀆神的、逼迫人的、侮慢人的，然而我還蒙了憐憫，因我是不信、不明白的時候而做的。 並且我主的恩是格外豐盛，使我在基督耶穌裡有信心和愛心。 「</a:t>
            </a:r>
            <a:r>
              <a:rPr lang="zh-TW" altLang="en-US" sz="3200" b="1" dirty="0"/>
              <a:t>基督耶穌降世，為要拯救罪人</a:t>
            </a:r>
            <a:r>
              <a:rPr lang="zh-TW" altLang="en-US" sz="3200" dirty="0"/>
              <a:t>。」這話是可信的，是十分可佩服的。在罪人中我是個罪魁！ 然而我蒙了憐憫，是因耶穌基督要在我這罪魁身上顯明他一切的忍耐，給後來信他得永生的人做榜樣。 但願尊貴、榮耀歸於那不能朽壞、不能看見、永世的君王</a:t>
            </a:r>
            <a:r>
              <a:rPr lang="en-US" altLang="zh-TW" sz="3200" dirty="0"/>
              <a:t>——</a:t>
            </a:r>
            <a:r>
              <a:rPr lang="zh-TW" altLang="en-US" sz="3200" dirty="0"/>
              <a:t>獨一的神，直到永永遠遠！阿們。</a:t>
            </a:r>
            <a:r>
              <a:rPr lang="en-US" altLang="zh-TW" sz="3200" dirty="0"/>
              <a:t>(</a:t>
            </a:r>
            <a:r>
              <a:rPr lang="zh-TW" altLang="en-US" sz="3200" dirty="0"/>
              <a:t>提前</a:t>
            </a:r>
            <a:r>
              <a:rPr lang="en-US" altLang="zh-TW" sz="3200" dirty="0"/>
              <a:t>1:13-20)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973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D31BA-1A4D-4302-BE64-ED3404AFB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救恩的時間性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A23E9-0692-4215-BA32-204F3025C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200" dirty="0">
                <a:latin typeface="+mn-ea"/>
              </a:rPr>
              <a:t>恩典在創世之前已賜下</a:t>
            </a:r>
            <a:r>
              <a:rPr lang="en-US" altLang="zh-TW" sz="3200" dirty="0">
                <a:latin typeface="+mn-ea"/>
              </a:rPr>
              <a:t>, </a:t>
            </a:r>
            <a:r>
              <a:rPr lang="zh-TW" altLang="en-US" sz="3200" dirty="0">
                <a:latin typeface="+mn-ea"/>
              </a:rPr>
              <a:t>在耶穌降世後顯明</a:t>
            </a:r>
            <a:endParaRPr lang="en-US" altLang="zh-TW" sz="3200" dirty="0">
              <a:latin typeface="+mn-ea"/>
            </a:endParaRPr>
          </a:p>
          <a:p>
            <a:pPr marL="0" indent="0">
              <a:buNone/>
            </a:pPr>
            <a:endParaRPr lang="en-US" altLang="zh-CN" sz="3200" dirty="0">
              <a:latin typeface="+mn-ea"/>
            </a:endParaRPr>
          </a:p>
          <a:p>
            <a:r>
              <a:rPr lang="zh-CN" altLang="en-US" sz="3000" dirty="0">
                <a:latin typeface="+mn-ea"/>
              </a:rPr>
              <a:t>神救了我们，以圣召召我们，不是按我们的行为，乃是按他的旨意和恩典。这恩典是</a:t>
            </a:r>
            <a:r>
              <a:rPr lang="zh-CN" altLang="en-US" sz="3000" b="1" dirty="0">
                <a:latin typeface="+mn-ea"/>
              </a:rPr>
              <a:t>万古之先</a:t>
            </a:r>
            <a:r>
              <a:rPr lang="zh-CN" altLang="en-US" sz="3000" dirty="0">
                <a:latin typeface="+mn-ea"/>
              </a:rPr>
              <a:t>，</a:t>
            </a:r>
            <a:r>
              <a:rPr lang="zh-CN" altLang="en-US" sz="3000" b="1" dirty="0">
                <a:latin typeface="+mn-ea"/>
              </a:rPr>
              <a:t>在基督耶稣里</a:t>
            </a:r>
            <a:r>
              <a:rPr lang="zh-CN" altLang="en-US" sz="3000" dirty="0">
                <a:latin typeface="+mn-ea"/>
              </a:rPr>
              <a:t>赐给我们的，但如今借着我们</a:t>
            </a:r>
            <a:r>
              <a:rPr lang="zh-CN" altLang="en-US" sz="3000" b="1" dirty="0">
                <a:latin typeface="+mn-ea"/>
              </a:rPr>
              <a:t>救主基督耶稣的显现</a:t>
            </a:r>
            <a:r>
              <a:rPr lang="zh-CN" altLang="en-US" sz="3000" dirty="0">
                <a:latin typeface="+mn-ea"/>
              </a:rPr>
              <a:t>才表明出来了。他已经把死废去，借着福音，将不能坏的生命彰显出来。</a:t>
            </a:r>
            <a:r>
              <a:rPr lang="en-US" altLang="zh-TW" sz="3000" dirty="0">
                <a:latin typeface="+mn-ea"/>
              </a:rPr>
              <a:t>(</a:t>
            </a:r>
            <a:r>
              <a:rPr lang="zh-TW" altLang="en-US" sz="3000" dirty="0">
                <a:latin typeface="+mn-ea"/>
              </a:rPr>
              <a:t>提後 </a:t>
            </a:r>
            <a:r>
              <a:rPr lang="en-US" altLang="zh-CN" sz="3000" dirty="0">
                <a:latin typeface="+mn-ea"/>
              </a:rPr>
              <a:t>1:9,10</a:t>
            </a:r>
            <a:r>
              <a:rPr lang="en-US" altLang="zh-TW" sz="3000" dirty="0">
                <a:latin typeface="+mn-ea"/>
              </a:rPr>
              <a:t>)</a:t>
            </a:r>
          </a:p>
          <a:p>
            <a:r>
              <a:rPr lang="zh-CN" altLang="en-US" sz="3000" dirty="0">
                <a:latin typeface="+mn-ea"/>
              </a:rPr>
              <a:t>神的仆人</a:t>
            </a:r>
            <a:r>
              <a:rPr lang="zh-TW" altLang="en-US" sz="3000" dirty="0">
                <a:latin typeface="+mn-ea"/>
              </a:rPr>
              <a:t>，</a:t>
            </a:r>
            <a:r>
              <a:rPr lang="zh-CN" altLang="en-US" sz="3000" dirty="0">
                <a:latin typeface="+mn-ea"/>
              </a:rPr>
              <a:t> 耶稣基督的使徒保罗，凭着神选民的信心与敬虔真理的知识，盼望那无谎言的神在</a:t>
            </a:r>
            <a:r>
              <a:rPr lang="zh-CN" altLang="en-US" sz="3000" b="1" dirty="0">
                <a:latin typeface="+mn-ea"/>
              </a:rPr>
              <a:t>万古之先</a:t>
            </a:r>
            <a:r>
              <a:rPr lang="zh-CN" altLang="en-US" sz="3000" dirty="0">
                <a:latin typeface="+mn-ea"/>
              </a:rPr>
              <a:t>所应许的永生，到了日期，藉着传扬的工夫把他的道显明 ；这传扬的责任是按着神我们救主的命令交托了我</a:t>
            </a:r>
            <a:r>
              <a:rPr lang="zh-TW" altLang="en-US" sz="3000" dirty="0">
                <a:latin typeface="+mn-ea"/>
              </a:rPr>
              <a:t>。</a:t>
            </a:r>
            <a:r>
              <a:rPr lang="en-US" altLang="zh-TW" sz="3000" dirty="0">
                <a:latin typeface="+mn-ea"/>
              </a:rPr>
              <a:t>(</a:t>
            </a:r>
            <a:r>
              <a:rPr lang="zh-TW" altLang="en-US" sz="3000" dirty="0">
                <a:latin typeface="+mn-ea"/>
              </a:rPr>
              <a:t>多 </a:t>
            </a:r>
            <a:r>
              <a:rPr lang="en-US" sz="3000" dirty="0">
                <a:latin typeface="+mn-ea"/>
              </a:rPr>
              <a:t>1: 2,3</a:t>
            </a:r>
            <a:r>
              <a:rPr lang="en-US" altLang="zh-TW" sz="3000" dirty="0">
                <a:latin typeface="+mn-ea"/>
              </a:rPr>
              <a:t>)</a:t>
            </a:r>
          </a:p>
          <a:p>
            <a:endParaRPr 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0732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D0DCE-3E3B-4AFD-9053-18F27E7BA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救恩與贖價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99AAE-60B1-4DBD-8ACD-292346FFC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耶穌是唯一中保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因為只有一位神，在神和人中間只有一位</a:t>
            </a:r>
            <a:r>
              <a:rPr lang="zh-TW" altLang="en-US" sz="3200" b="1" dirty="0"/>
              <a:t>中保</a:t>
            </a:r>
            <a:r>
              <a:rPr lang="zh-TW" altLang="en-US" sz="3200" dirty="0"/>
              <a:t>，乃是降世為人的基督耶穌， 他捨自己做萬人的</a:t>
            </a:r>
            <a:r>
              <a:rPr lang="zh-TW" altLang="en-US" sz="3200" b="1" dirty="0"/>
              <a:t>贖價</a:t>
            </a:r>
            <a:r>
              <a:rPr lang="zh-TW" altLang="en-US" sz="3200" dirty="0"/>
              <a:t>，到了時候這事必證明出來。 我為此奉派做傳道的，做使徒，做外邦人的師傅，教導他們相信，學習真道。我說的是真話，並不是謊言。</a:t>
            </a:r>
            <a:r>
              <a:rPr lang="en-US" altLang="zh-TW" sz="3200" dirty="0"/>
              <a:t>(</a:t>
            </a:r>
            <a:r>
              <a:rPr lang="zh-TW" altLang="en-US" sz="3200" dirty="0"/>
              <a:t>提前</a:t>
            </a:r>
            <a:r>
              <a:rPr lang="en-US" altLang="zh-TW" sz="3200" dirty="0"/>
              <a:t>2:5-7)</a:t>
            </a:r>
          </a:p>
          <a:p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217780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7AAF-355D-4FA9-83EC-F0CE4952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救恩的奧祕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E527F-E160-44F9-8B76-3CB6EB101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耶穌顯明救恩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r>
              <a:rPr lang="zh-TW" altLang="en-US" sz="3200" dirty="0"/>
              <a:t>大哉，敬虔的奧祕！無人不以為然，就是：神在肉身顯現，被聖靈稱義，被天使看見，被傳於外邦，被世人信服，被接在榮耀裡。</a:t>
            </a:r>
            <a:r>
              <a:rPr lang="en-US" altLang="zh-TW" sz="3200" dirty="0"/>
              <a:t>(</a:t>
            </a:r>
            <a:r>
              <a:rPr lang="zh-TW" altLang="en-US" sz="3200" dirty="0"/>
              <a:t>提前 </a:t>
            </a:r>
            <a:r>
              <a:rPr lang="en-US" altLang="zh-TW" sz="3200" dirty="0"/>
              <a:t>3:16)</a:t>
            </a:r>
          </a:p>
          <a:p>
            <a:r>
              <a:rPr lang="zh-TW" altLang="en-US" sz="3200" dirty="0"/>
              <a:t>你要記念耶穌基督乃是大衛的後裔，他從死裡復活，正合乎我所傳的福音。</a:t>
            </a:r>
            <a:r>
              <a:rPr lang="en-US" altLang="zh-TW" sz="3200" dirty="0"/>
              <a:t>(</a:t>
            </a:r>
            <a:r>
              <a:rPr lang="zh-TW" altLang="en-US" sz="3200" dirty="0"/>
              <a:t>提後 </a:t>
            </a:r>
            <a:r>
              <a:rPr lang="en-US" altLang="zh-CN" sz="3200" dirty="0"/>
              <a:t>2:8</a:t>
            </a:r>
            <a:r>
              <a:rPr lang="en-US" altLang="zh-TW" sz="3200" dirty="0"/>
              <a:t>)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2094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1CF64-D05B-4F90-A74B-ED8E7A059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救恩與神子民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28D30-C89F-4771-856A-D1F77208D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/>
              <a:t>救恩</a:t>
            </a:r>
            <a:r>
              <a:rPr lang="zh-CN" altLang="en-US" sz="3000" dirty="0"/>
              <a:t>改</a:t>
            </a:r>
            <a:r>
              <a:rPr lang="zh-TW" altLang="en-US" sz="3000" dirty="0"/>
              <a:t>變生命</a:t>
            </a:r>
            <a:endParaRPr lang="en-US" altLang="zh-TW" sz="3000" dirty="0"/>
          </a:p>
          <a:p>
            <a:pPr marL="0" indent="0">
              <a:buNone/>
            </a:pPr>
            <a:endParaRPr lang="en-US" altLang="zh-TW" sz="3000" dirty="0"/>
          </a:p>
          <a:p>
            <a:r>
              <a:rPr lang="zh-TW" altLang="en-US" sz="3000" dirty="0"/>
              <a:t>因為神救眾人的恩典、已經顯明出來， 教訓我們</a:t>
            </a:r>
            <a:r>
              <a:rPr lang="zh-TW" altLang="en-US" sz="3000" b="1" dirty="0"/>
              <a:t>除去不敬虔的心、和世俗的情慾、在今世自守、公義、敬虔度日</a:t>
            </a:r>
            <a:r>
              <a:rPr lang="zh-TW" altLang="en-US" sz="3000" dirty="0"/>
              <a:t>。等候所盼望的福、並等候至大的神、和我們救主耶穌基督的榮耀顯現。他為我們捨了自己、要贖我們脫離一切罪惡、又潔淨我們、特作自己的子民、熱心為善。</a:t>
            </a:r>
            <a:r>
              <a:rPr lang="en-US" altLang="zh-TW" sz="3000" dirty="0"/>
              <a:t>(</a:t>
            </a:r>
            <a:r>
              <a:rPr lang="zh-TW" altLang="en-US" sz="3000" dirty="0"/>
              <a:t>多 </a:t>
            </a:r>
            <a:r>
              <a:rPr lang="en-US" sz="3000" dirty="0"/>
              <a:t>2:11-14</a:t>
            </a:r>
            <a:r>
              <a:rPr lang="en-US" altLang="zh-TW" sz="3000" dirty="0"/>
              <a:t>)</a:t>
            </a:r>
          </a:p>
          <a:p>
            <a:endParaRPr lang="en-US" altLang="zh-CN" sz="3200" dirty="0"/>
          </a:p>
          <a:p>
            <a:endParaRPr lang="zh-CN" alt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286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FC3B0-7E59-4B6A-B2CD-2B4130563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救恩與耶穌再來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FDB45-CD63-4961-A39F-DD178341B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我在神面前，並在將來</a:t>
            </a:r>
            <a:r>
              <a:rPr lang="zh-TW" altLang="en-US" u="sng" dirty="0"/>
              <a:t>審判活人死人的基督耶穌</a:t>
            </a:r>
            <a:r>
              <a:rPr lang="zh-TW" altLang="en-US" dirty="0"/>
              <a:t>面前，憑著他的顯現和他的國度囑咐你。</a:t>
            </a:r>
            <a:r>
              <a:rPr lang="en-US" altLang="zh-TW" dirty="0"/>
              <a:t>(</a:t>
            </a:r>
            <a:r>
              <a:rPr lang="zh-TW" altLang="en-US" dirty="0"/>
              <a:t>提後 </a:t>
            </a:r>
            <a:r>
              <a:rPr lang="en-US" dirty="0"/>
              <a:t>4:1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有可信的話說：我們若與基督</a:t>
            </a:r>
            <a:r>
              <a:rPr lang="zh-TW" altLang="en-US" u="sng" dirty="0"/>
              <a:t>同死</a:t>
            </a:r>
            <a:r>
              <a:rPr lang="zh-TW" altLang="en-US" dirty="0"/>
              <a:t>，也必與他</a:t>
            </a:r>
            <a:r>
              <a:rPr lang="zh-TW" altLang="en-US" u="sng" dirty="0"/>
              <a:t>同活</a:t>
            </a:r>
            <a:r>
              <a:rPr lang="zh-TW" altLang="en-US" dirty="0"/>
              <a:t>；我們若能忍耐，也必和他</a:t>
            </a:r>
            <a:r>
              <a:rPr lang="zh-TW" altLang="en-US" u="sng" dirty="0"/>
              <a:t>一同作王</a:t>
            </a:r>
            <a:r>
              <a:rPr lang="zh-TW" altLang="en-US" dirty="0"/>
              <a:t>；我們若不認他，他也必不認我們；我們縱然失信，他仍是可信的，因為他不能背乎自己。</a:t>
            </a:r>
            <a:r>
              <a:rPr lang="en-US" altLang="zh-TW" dirty="0"/>
              <a:t>(</a:t>
            </a:r>
            <a:r>
              <a:rPr lang="zh-TW" altLang="en-US" dirty="0"/>
              <a:t>提後 </a:t>
            </a:r>
            <a:r>
              <a:rPr lang="en-US" dirty="0"/>
              <a:t>2:11-13</a:t>
            </a:r>
            <a:r>
              <a:rPr lang="en-US" altLang="zh-TW" dirty="0"/>
              <a:t>)</a:t>
            </a:r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0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1207</Words>
  <Application>Microsoft Office PowerPoint</Application>
  <PresentationFormat>Widescreen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新細明體</vt:lpstr>
      <vt:lpstr>system-ui</vt:lpstr>
      <vt:lpstr>等线</vt:lpstr>
      <vt:lpstr>Arial</vt:lpstr>
      <vt:lpstr>Calibri</vt:lpstr>
      <vt:lpstr>Calibri Light</vt:lpstr>
      <vt:lpstr>Office Theme</vt:lpstr>
      <vt:lpstr>三提書談論的基督和救恩</vt:lpstr>
      <vt:lpstr>什麼是救恩</vt:lpstr>
      <vt:lpstr>三提書的基督和救恩</vt:lpstr>
      <vt:lpstr>救恩與保羅</vt:lpstr>
      <vt:lpstr>救恩的時間性</vt:lpstr>
      <vt:lpstr>救恩與贖價</vt:lpstr>
      <vt:lpstr>救恩的奧祕</vt:lpstr>
      <vt:lpstr>救恩與神子民</vt:lpstr>
      <vt:lpstr>救恩與耶穌再來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三提書談論的基督和救恩</dc:title>
  <dc:creator>Chun-Lin Lin</dc:creator>
  <cp:lastModifiedBy>CongL@livemail.uthscsa.edu</cp:lastModifiedBy>
  <cp:revision>63</cp:revision>
  <dcterms:created xsi:type="dcterms:W3CDTF">2020-07-03T20:46:14Z</dcterms:created>
  <dcterms:modified xsi:type="dcterms:W3CDTF">2020-07-26T15:56:09Z</dcterms:modified>
</cp:coreProperties>
</file>