
<file path=[Content_Types].xml><?xml version="1.0" encoding="utf-8"?>
<Types xmlns="http://schemas.openxmlformats.org/package/2006/content-types">
  <Default Extension="jpeg" ContentType="image/jpeg"/>
  <Default Extension="wav" ContentType="audio/x-wav"/>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3"/>
    <p:sldId id="259" r:id="rId4"/>
    <p:sldId id="262" r:id="rId5"/>
    <p:sldId id="256" r:id="rId6"/>
    <p:sldId id="260" r:id="rId7"/>
    <p:sldId id="264" r:id="rId8"/>
    <p:sldId id="265" r:id="rId9"/>
    <p:sldId id="266" r:id="rId10"/>
    <p:sldId id="273" r:id="rId11"/>
    <p:sldId id="275" r:id="rId12"/>
    <p:sldId id="278" r:id="rId13"/>
    <p:sldId id="279" r:id="rId14"/>
    <p:sldId id="277" r:id="rId15"/>
    <p:sldId id="289" r:id="rId16"/>
    <p:sldId id="280" r:id="rId17"/>
    <p:sldId id="281" r:id="rId18"/>
    <p:sldId id="283" r:id="rId19"/>
    <p:sldId id="284" r:id="rId20"/>
    <p:sldId id="285" r:id="rId21"/>
    <p:sldId id="286" r:id="rId22"/>
    <p:sldId id="287" r:id="rId23"/>
    <p:sldId id="28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C5C4BD-22C0-4B32-8DBB-875A872DABB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9D6B2-295D-4A7D-893A-CA78DE36225B}"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42C5C4BD-22C0-4B32-8DBB-875A872DABB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9D6B2-295D-4A7D-893A-CA78DE36225B}"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42C5C4BD-22C0-4B32-8DBB-875A872DABB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9D6B2-295D-4A7D-893A-CA78DE36225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42C5C4BD-22C0-4B32-8DBB-875A872DABB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9D6B2-295D-4A7D-893A-CA78DE36225B}"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42C5C4BD-22C0-4B32-8DBB-875A872DABBE}"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F9D6B2-295D-4A7D-893A-CA78DE36225B}"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42C5C4BD-22C0-4B32-8DBB-875A872DABBE}"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9D6B2-295D-4A7D-893A-CA78DE36225B}"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42C5C4BD-22C0-4B32-8DBB-875A872DABBE}"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F9D6B2-295D-4A7D-893A-CA78DE36225B}"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C5C4BD-22C0-4B32-8DBB-875A872DABBE}"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F9D6B2-295D-4A7D-893A-CA78DE36225B}"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C5C4BD-22C0-4B32-8DBB-875A872DABBE}"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F9D6B2-295D-4A7D-893A-CA78DE36225B}"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2C5C4BD-22C0-4B32-8DBB-875A872DABBE}"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9D6B2-295D-4A7D-893A-CA78DE36225B}"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42C5C4BD-22C0-4B32-8DBB-875A872DABBE}"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F9D6B2-295D-4A7D-893A-CA78DE36225B}"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C5C4BD-22C0-4B32-8DBB-875A872DABBE}"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F9D6B2-295D-4A7D-893A-CA78DE36225B}"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audio" Target="../media/audio1.wav"/></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https://www.newadvent.org/fathers/1311.htm" TargetMode="External"/><Relationship Id="rId1" Type="http://schemas.openxmlformats.org/officeDocument/2006/relationships/hyperlink" Target="https://www.newadvent.org/fathers/2806039.ht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249" y="914400"/>
            <a:ext cx="7315200" cy="3693319"/>
          </a:xfrm>
          <a:prstGeom prst="rect">
            <a:avLst/>
          </a:prstGeom>
          <a:noFill/>
        </p:spPr>
        <p:txBody>
          <a:bodyPr wrap="square" rtlCol="0">
            <a:spAutoFit/>
          </a:bodyPr>
          <a:lstStyle/>
          <a:p>
            <a:pPr algn="ctr"/>
            <a:r>
              <a:rPr lang="zh-HK" altLang="en-US" sz="3600" dirty="0">
                <a:latin typeface="DFKai-SB" panose="03000509000000000000" pitchFamily="65" charset="-120"/>
                <a:ea typeface="DFKai-SB" panose="03000509000000000000" pitchFamily="65" charset="-120"/>
              </a:rPr>
              <a:t>教牧書信主日學</a:t>
            </a:r>
            <a:endParaRPr lang="en-US" altLang="zh-HK" sz="3600" dirty="0">
              <a:latin typeface="DFKai-SB" panose="03000509000000000000" pitchFamily="65" charset="-120"/>
              <a:ea typeface="DFKai-SB" panose="03000509000000000000" pitchFamily="65" charset="-120"/>
            </a:endParaRPr>
          </a:p>
          <a:p>
            <a:pPr algn="ctr"/>
            <a:endParaRPr lang="en-US" altLang="zh-HK" sz="5400" dirty="0">
              <a:latin typeface="DFKai-SB" panose="03000509000000000000" pitchFamily="65" charset="-120"/>
              <a:ea typeface="DFKai-SB" panose="03000509000000000000" pitchFamily="65" charset="-120"/>
            </a:endParaRPr>
          </a:p>
          <a:p>
            <a:pPr algn="ctr"/>
            <a:r>
              <a:rPr lang="zh-HK" altLang="en-US" sz="7200" dirty="0">
                <a:latin typeface="DFKai-SB" panose="03000509000000000000" pitchFamily="65" charset="-120"/>
                <a:ea typeface="DFKai-SB" panose="03000509000000000000" pitchFamily="65" charset="-120"/>
              </a:rPr>
              <a:t>唯獨聖</a:t>
            </a:r>
            <a:r>
              <a:rPr lang="zh-HK" altLang="en-US" sz="7200" dirty="0" smtClean="0">
                <a:latin typeface="DFKai-SB" panose="03000509000000000000" pitchFamily="65" charset="-120"/>
                <a:ea typeface="DFKai-SB" panose="03000509000000000000" pitchFamily="65" charset="-120"/>
              </a:rPr>
              <a:t>経</a:t>
            </a:r>
            <a:endParaRPr lang="en-US" altLang="zh-HK" sz="7200" dirty="0" smtClean="0">
              <a:latin typeface="DFKai-SB" panose="03000509000000000000" pitchFamily="65" charset="-120"/>
              <a:ea typeface="DFKai-SB" panose="03000509000000000000" pitchFamily="65" charset="-120"/>
            </a:endParaRPr>
          </a:p>
          <a:p>
            <a:pPr algn="ctr"/>
            <a:r>
              <a:rPr lang="en-US" sz="7200" i="1" dirty="0" smtClean="0">
                <a:ea typeface="DFKai-SB" panose="03000509000000000000" pitchFamily="65" charset="-120"/>
              </a:rPr>
              <a:t>Sola Scriptura</a:t>
            </a:r>
            <a:endParaRPr lang="en-US" sz="7200" i="1" dirty="0">
              <a:ea typeface="DFKai-SB" panose="03000509000000000000" pitchFamily="65" charset="-120"/>
            </a:endParaRPr>
          </a:p>
        </p:txBody>
      </p:sp>
      <p:sp>
        <p:nvSpPr>
          <p:cNvPr id="3" name="TextBox 2"/>
          <p:cNvSpPr txBox="1"/>
          <p:nvPr/>
        </p:nvSpPr>
        <p:spPr>
          <a:xfrm>
            <a:off x="6620608" y="5334000"/>
            <a:ext cx="1665841" cy="830997"/>
          </a:xfrm>
          <a:prstGeom prst="rect">
            <a:avLst/>
          </a:prstGeom>
          <a:noFill/>
        </p:spPr>
        <p:txBody>
          <a:bodyPr wrap="none" rtlCol="0">
            <a:spAutoFit/>
          </a:bodyPr>
          <a:lstStyle/>
          <a:p>
            <a:r>
              <a:rPr lang="en-US" sz="2400" dirty="0"/>
              <a:t>Ted Liu</a:t>
            </a:r>
            <a:endParaRPr lang="en-US" sz="2400" dirty="0"/>
          </a:p>
          <a:p>
            <a:r>
              <a:rPr lang="en-US" sz="2400" dirty="0" smtClean="0"/>
              <a:t>08/30/2020</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686800" cy="584775"/>
          </a:xfrm>
          <a:prstGeom prst="rect">
            <a:avLst/>
          </a:prstGeom>
          <a:noFill/>
        </p:spPr>
        <p:txBody>
          <a:bodyPr wrap="square" rtlCol="0">
            <a:spAutoFit/>
          </a:bodyPr>
          <a:lstStyle/>
          <a:p>
            <a:pPr algn="ctr"/>
            <a:r>
              <a:rPr lang="zh-HK" altLang="en-US" sz="3200" dirty="0">
                <a:latin typeface="DFKai-SB" panose="03000509000000000000" pitchFamily="65" charset="-120"/>
                <a:ea typeface="DFKai-SB" panose="03000509000000000000" pitchFamily="65" charset="-120"/>
              </a:rPr>
              <a:t>反对</a:t>
            </a:r>
            <a:r>
              <a:rPr lang="en-US" altLang="zh-HK" sz="3200" i="1" dirty="0">
                <a:ea typeface="DFKai-SB" panose="03000509000000000000" pitchFamily="65" charset="-120"/>
              </a:rPr>
              <a:t>(1</a:t>
            </a:r>
            <a:r>
              <a:rPr lang="en-US" altLang="zh-HK" sz="3200" i="1" dirty="0" smtClean="0">
                <a:ea typeface="DFKai-SB" panose="03000509000000000000" pitchFamily="65" charset="-120"/>
              </a:rPr>
              <a:t>)</a:t>
            </a:r>
            <a:r>
              <a:rPr lang="zh-HK" altLang="en-US" sz="3200" dirty="0" smtClean="0">
                <a:latin typeface="DFKai-SB" panose="03000509000000000000" pitchFamily="65" charset="-120"/>
                <a:ea typeface="DFKai-SB" panose="03000509000000000000" pitchFamily="65" charset="-120"/>
              </a:rPr>
              <a:t> 聖</a:t>
            </a:r>
            <a:r>
              <a:rPr lang="zh-HK" altLang="en-US" sz="3200" dirty="0">
                <a:latin typeface="DFKai-SB" panose="03000509000000000000" pitchFamily="65" charset="-120"/>
                <a:ea typeface="DFKai-SB" panose="03000509000000000000" pitchFamily="65" charset="-120"/>
              </a:rPr>
              <a:t>經的敗壞 </a:t>
            </a:r>
            <a:r>
              <a:rPr lang="en-US" altLang="zh-HK" sz="2400" i="1" dirty="0">
                <a:ea typeface="DFKai-SB" panose="03000509000000000000" pitchFamily="65" charset="-120"/>
              </a:rPr>
              <a:t>Objection – Corruption of the Scripture</a:t>
            </a:r>
            <a:endParaRPr lang="en-US" altLang="zh-HK" sz="2400" b="1" i="1" dirty="0">
              <a:solidFill>
                <a:srgbClr val="FF0000"/>
              </a:solidFill>
              <a:ea typeface="DFKai-SB" panose="03000509000000000000" pitchFamily="65" charset="-120"/>
            </a:endParaRPr>
          </a:p>
        </p:txBody>
      </p:sp>
      <p:sp>
        <p:nvSpPr>
          <p:cNvPr id="3" name="TextBox 2"/>
          <p:cNvSpPr txBox="1"/>
          <p:nvPr/>
        </p:nvSpPr>
        <p:spPr>
          <a:xfrm>
            <a:off x="457200" y="914400"/>
            <a:ext cx="8458200" cy="5262979"/>
          </a:xfrm>
          <a:prstGeom prst="rect">
            <a:avLst/>
          </a:prstGeom>
          <a:noFill/>
        </p:spPr>
        <p:txBody>
          <a:bodyPr wrap="square" rtlCol="0">
            <a:spAutoFit/>
          </a:bodyPr>
          <a:lstStyle/>
          <a:p>
            <a:r>
              <a:rPr lang="zh-TW" altLang="en-US" sz="2600" dirty="0">
                <a:latin typeface="DFKai-SB" panose="03000509000000000000" pitchFamily="65" charset="-120"/>
                <a:ea typeface="DFKai-SB" panose="03000509000000000000" pitchFamily="65" charset="-120"/>
              </a:rPr>
              <a:t>我們沒有聖經的原装本</a:t>
            </a:r>
            <a:r>
              <a:rPr lang="en-US" altLang="zh-TW" sz="2600" dirty="0" smtClean="0">
                <a:latin typeface="DFKai-SB" panose="03000509000000000000" pitchFamily="65" charset="-120"/>
                <a:ea typeface="DFKai-SB" panose="03000509000000000000" pitchFamily="65" charset="-120"/>
              </a:rPr>
              <a:t>; </a:t>
            </a:r>
            <a:r>
              <a:rPr lang="zh-TW" altLang="en-US" sz="2600" dirty="0" smtClean="0">
                <a:latin typeface="DFKai-SB" panose="03000509000000000000" pitchFamily="65" charset="-120"/>
                <a:ea typeface="DFKai-SB" panose="03000509000000000000" pitchFamily="65" charset="-120"/>
              </a:rPr>
              <a:t>我</a:t>
            </a:r>
            <a:r>
              <a:rPr lang="zh-TW" altLang="en-US" sz="2600" dirty="0">
                <a:latin typeface="DFKai-SB" panose="03000509000000000000" pitchFamily="65" charset="-120"/>
                <a:ea typeface="DFKai-SB" panose="03000509000000000000" pitchFamily="65" charset="-120"/>
              </a:rPr>
              <a:t>們不知道聖經的原装本怎麼</a:t>
            </a:r>
            <a:r>
              <a:rPr lang="zh-TW" altLang="en-US" sz="2600" dirty="0" smtClean="0">
                <a:latin typeface="DFKai-SB" panose="03000509000000000000" pitchFamily="65" charset="-120"/>
                <a:ea typeface="DFKai-SB" panose="03000509000000000000" pitchFamily="65" charset="-120"/>
              </a:rPr>
              <a:t>說</a:t>
            </a:r>
            <a:r>
              <a:rPr lang="zh-TW" altLang="en-US" sz="2400" dirty="0" smtClean="0">
                <a:latin typeface="DFKai-SB" panose="03000509000000000000" pitchFamily="65" charset="-120"/>
                <a:ea typeface="DFKai-SB" panose="03000509000000000000" pitchFamily="65" charset="-120"/>
              </a:rPr>
              <a:t> </a:t>
            </a:r>
            <a:r>
              <a:rPr lang="en-US" altLang="zh-TW" sz="2000" i="1" dirty="0">
                <a:ea typeface="DFKai-SB" panose="03000509000000000000" pitchFamily="65" charset="-120"/>
              </a:rPr>
              <a:t>We do not possess the originals; we do not know what the originals </a:t>
            </a:r>
            <a:r>
              <a:rPr lang="en-US" altLang="zh-TW" sz="2000" i="1" dirty="0" smtClean="0">
                <a:ea typeface="DFKai-SB" panose="03000509000000000000" pitchFamily="65" charset="-120"/>
              </a:rPr>
              <a:t>say</a:t>
            </a:r>
            <a:endParaRPr lang="en-US" altLang="zh-TW" sz="2000" i="1" dirty="0" smtClean="0">
              <a:ea typeface="DFKai-SB" panose="03000509000000000000" pitchFamily="65" charset="-120"/>
            </a:endParaRPr>
          </a:p>
          <a:p>
            <a:endParaRPr lang="en-US" sz="2400" i="1" dirty="0">
              <a:ea typeface="DFKai-SB" panose="03000509000000000000" pitchFamily="65" charset="-120"/>
            </a:endParaRPr>
          </a:p>
          <a:p>
            <a:r>
              <a:rPr lang="zh-TW" altLang="en-US" sz="2600" i="1" dirty="0" smtClean="0">
                <a:ea typeface="DFKai-SB" panose="03000509000000000000" pitchFamily="65" charset="-120"/>
              </a:rPr>
              <a:t>傳</a:t>
            </a:r>
            <a:r>
              <a:rPr lang="zh-TW" altLang="en-US" sz="2600" i="1" dirty="0">
                <a:ea typeface="DFKai-SB" panose="03000509000000000000" pitchFamily="65" charset="-120"/>
              </a:rPr>
              <a:t>輸中所引入的錯</a:t>
            </a:r>
            <a:r>
              <a:rPr lang="zh-TW" altLang="en-US" sz="2600" i="1" dirty="0" smtClean="0">
                <a:ea typeface="DFKai-SB" panose="03000509000000000000" pitchFamily="65" charset="-120"/>
              </a:rPr>
              <a:t>誤</a:t>
            </a:r>
            <a:r>
              <a:rPr lang="en-US" altLang="zh-TW" sz="2600" i="1" dirty="0">
                <a:ea typeface="DFKai-SB" panose="03000509000000000000" pitchFamily="65" charset="-120"/>
              </a:rPr>
              <a:t> </a:t>
            </a:r>
            <a:r>
              <a:rPr lang="en-US" altLang="zh-TW" sz="2600" i="1" dirty="0" smtClean="0">
                <a:ea typeface="DFKai-SB" panose="03000509000000000000" pitchFamily="65" charset="-120"/>
              </a:rPr>
              <a:t> </a:t>
            </a:r>
            <a:r>
              <a:rPr lang="en-US" altLang="zh-TW" sz="2400" i="1" dirty="0" smtClean="0">
                <a:ea typeface="DFKai-SB" panose="03000509000000000000" pitchFamily="65" charset="-120"/>
              </a:rPr>
              <a:t>Scribal </a:t>
            </a:r>
            <a:r>
              <a:rPr lang="en-US" altLang="zh-TW" sz="2400" i="1" dirty="0">
                <a:ea typeface="DFKai-SB" panose="03000509000000000000" pitchFamily="65" charset="-120"/>
              </a:rPr>
              <a:t>errors in textual </a:t>
            </a:r>
            <a:r>
              <a:rPr lang="en-US" altLang="zh-TW" sz="2400" i="1" dirty="0" smtClean="0">
                <a:ea typeface="DFKai-SB" panose="03000509000000000000" pitchFamily="65" charset="-120"/>
              </a:rPr>
              <a:t>transmission</a:t>
            </a:r>
            <a:endParaRPr lang="en-US" altLang="zh-TW" sz="2400" i="1" dirty="0" smtClean="0">
              <a:ea typeface="DFKai-SB" panose="03000509000000000000" pitchFamily="65" charset="-120"/>
            </a:endParaRPr>
          </a:p>
          <a:p>
            <a:pPr marL="342900" indent="-342900">
              <a:buFont typeface="Arial" panose="020B0604020202020204" pitchFamily="34" charset="0"/>
              <a:buChar char="•"/>
            </a:pPr>
            <a:r>
              <a:rPr lang="zh-TW" altLang="en-US" sz="2400" dirty="0">
                <a:ea typeface="DFKai-SB" panose="03000509000000000000" pitchFamily="65" charset="-120"/>
              </a:rPr>
              <a:t>早期的信徒總是在逃</a:t>
            </a:r>
            <a:r>
              <a:rPr lang="zh-TW" altLang="en-US" sz="2400" dirty="0" smtClean="0">
                <a:ea typeface="DFKai-SB" panose="03000509000000000000" pitchFamily="65" charset="-120"/>
              </a:rPr>
              <a:t>亡</a:t>
            </a:r>
            <a:r>
              <a:rPr lang="zh-TW" altLang="en-US" sz="2400" i="1" dirty="0" smtClean="0">
                <a:ea typeface="DFKai-SB" panose="03000509000000000000" pitchFamily="65" charset="-120"/>
              </a:rPr>
              <a:t> </a:t>
            </a:r>
            <a:r>
              <a:rPr lang="en-US" altLang="zh-TW" sz="2000" i="1" dirty="0">
                <a:ea typeface="DFKai-SB" panose="03000509000000000000" pitchFamily="65" charset="-120"/>
              </a:rPr>
              <a:t>Early believers were always on the </a:t>
            </a:r>
            <a:r>
              <a:rPr lang="en-US" altLang="zh-TW" sz="2000" i="1" dirty="0" smtClean="0">
                <a:ea typeface="DFKai-SB" panose="03000509000000000000" pitchFamily="65" charset="-120"/>
              </a:rPr>
              <a:t>run </a:t>
            </a:r>
            <a:endParaRPr lang="en-US" altLang="zh-TW" sz="2000" i="1" dirty="0" smtClean="0">
              <a:ea typeface="DFKai-SB" panose="03000509000000000000" pitchFamily="65" charset="-120"/>
            </a:endParaRPr>
          </a:p>
          <a:p>
            <a:pPr marL="342900" indent="-342900">
              <a:buFont typeface="Arial" panose="020B0604020202020204" pitchFamily="34" charset="0"/>
              <a:buChar char="•"/>
            </a:pPr>
            <a:r>
              <a:rPr lang="zh-TW" altLang="en-US" sz="2400" dirty="0">
                <a:ea typeface="DFKai-SB" panose="03000509000000000000" pitchFamily="65" charset="-120"/>
              </a:rPr>
              <a:t>早期的信徒不是手抄本專業人</a:t>
            </a:r>
            <a:r>
              <a:rPr lang="zh-TW" altLang="en-US" sz="2400" dirty="0" smtClean="0">
                <a:ea typeface="DFKai-SB" panose="03000509000000000000" pitchFamily="65" charset="-120"/>
              </a:rPr>
              <a:t>士 </a:t>
            </a:r>
            <a:r>
              <a:rPr lang="en-US" altLang="zh-TW" sz="2400" dirty="0" smtClean="0">
                <a:ea typeface="DFKai-SB" panose="03000509000000000000" pitchFamily="65" charset="-120"/>
              </a:rPr>
              <a:t>(</a:t>
            </a:r>
            <a:r>
              <a:rPr lang="zh-TW" altLang="en-US" sz="2000" dirty="0">
                <a:ea typeface="DFKai-SB" panose="03000509000000000000" pitchFamily="65" charset="-120"/>
              </a:rPr>
              <a:t>直到羅馬帝國在</a:t>
            </a:r>
            <a:r>
              <a:rPr lang="en-US" altLang="zh-TW" sz="2000" dirty="0">
                <a:ea typeface="DFKai-SB" panose="03000509000000000000" pitchFamily="65" charset="-120"/>
              </a:rPr>
              <a:t>313AD</a:t>
            </a:r>
            <a:r>
              <a:rPr lang="zh-TW" altLang="en-US" sz="2000" dirty="0">
                <a:ea typeface="DFKai-SB" panose="03000509000000000000" pitchFamily="65" charset="-120"/>
              </a:rPr>
              <a:t>使基督教合法化</a:t>
            </a:r>
            <a:r>
              <a:rPr lang="zh-TW" altLang="en-US" sz="2400" dirty="0">
                <a:ea typeface="DFKai-SB" panose="03000509000000000000" pitchFamily="65" charset="-120"/>
              </a:rPr>
              <a:t> </a:t>
            </a:r>
            <a:r>
              <a:rPr lang="en-US" altLang="zh-TW" sz="2400" dirty="0" smtClean="0">
                <a:ea typeface="DFKai-SB" panose="03000509000000000000" pitchFamily="65" charset="-120"/>
              </a:rPr>
              <a:t>– </a:t>
            </a:r>
            <a:r>
              <a:rPr lang="en-US" altLang="zh-TW" sz="2000" i="1" dirty="0" smtClean="0">
                <a:ea typeface="DFKai-SB" panose="03000509000000000000" pitchFamily="65" charset="-120"/>
              </a:rPr>
              <a:t>under the Edict </a:t>
            </a:r>
            <a:r>
              <a:rPr lang="en-US" altLang="zh-TW" sz="2000" i="1" dirty="0">
                <a:ea typeface="DFKai-SB" panose="03000509000000000000" pitchFamily="65" charset="-120"/>
              </a:rPr>
              <a:t>of Milan</a:t>
            </a:r>
            <a:r>
              <a:rPr lang="en-US" altLang="zh-TW" sz="2400" dirty="0" smtClean="0">
                <a:ea typeface="DFKai-SB" panose="03000509000000000000" pitchFamily="65" charset="-120"/>
              </a:rPr>
              <a:t>)</a:t>
            </a:r>
            <a:endParaRPr lang="en-US" altLang="zh-TW" sz="2400" dirty="0" smtClean="0">
              <a:ea typeface="DFKai-SB" panose="03000509000000000000" pitchFamily="65" charset="-120"/>
            </a:endParaRPr>
          </a:p>
          <a:p>
            <a:pPr marL="342900" indent="-342900">
              <a:buFont typeface="Arial" panose="020B0604020202020204" pitchFamily="34" charset="0"/>
              <a:buChar char="•"/>
            </a:pPr>
            <a:r>
              <a:rPr lang="zh-TW" altLang="en-US" sz="2400" dirty="0" smtClean="0">
                <a:latin typeface="DFKai-SB" panose="03000509000000000000" pitchFamily="65" charset="-120"/>
                <a:ea typeface="DFKai-SB" panose="03000509000000000000" pitchFamily="65" charset="-120"/>
              </a:rPr>
              <a:t>轉</a:t>
            </a:r>
            <a:r>
              <a:rPr lang="zh-TW" altLang="en-US" sz="2400" dirty="0">
                <a:latin typeface="DFKai-SB" panose="03000509000000000000" pitchFamily="65" charset="-120"/>
                <a:ea typeface="DFKai-SB" panose="03000509000000000000" pitchFamily="65" charset="-120"/>
              </a:rPr>
              <a:t>抄后又轉抄</a:t>
            </a: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轉抄的抄本又被轉抄</a:t>
            </a: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每次抄寫都可能引進錯誤</a:t>
            </a: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已有的錯誤繼續被轉抄</a:t>
            </a:r>
            <a:r>
              <a:rPr lang="en-US" altLang="zh-TW" sz="2400" dirty="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引入了更多錯</a:t>
            </a:r>
            <a:r>
              <a:rPr lang="zh-TW" altLang="en-US" sz="2400" dirty="0" smtClean="0">
                <a:latin typeface="DFKai-SB" panose="03000509000000000000" pitchFamily="65" charset="-120"/>
                <a:ea typeface="DFKai-SB" panose="03000509000000000000" pitchFamily="65" charset="-120"/>
              </a:rPr>
              <a:t>誤</a:t>
            </a:r>
            <a:r>
              <a:rPr lang="en-US" altLang="zh-TW" sz="2400" dirty="0">
                <a:ea typeface="DFKai-SB" panose="03000509000000000000" pitchFamily="65" charset="-120"/>
              </a:rPr>
              <a:t>...</a:t>
            </a:r>
            <a:r>
              <a:rPr lang="zh-HK" altLang="en-US" sz="2400" dirty="0" smtClean="0">
                <a:latin typeface="DFKai-SB" panose="03000509000000000000" pitchFamily="65" charset="-120"/>
                <a:ea typeface="DFKai-SB" panose="03000509000000000000" pitchFamily="65" charset="-120"/>
              </a:rPr>
              <a:t>如</a:t>
            </a:r>
            <a:r>
              <a:rPr lang="zh-HK" altLang="en-US" sz="2400" dirty="0">
                <a:latin typeface="DFKai-SB" panose="03000509000000000000" pitchFamily="65" charset="-120"/>
                <a:ea typeface="DFKai-SB" panose="03000509000000000000" pitchFamily="65" charset="-120"/>
              </a:rPr>
              <a:t>是</a:t>
            </a:r>
            <a:r>
              <a:rPr lang="zh-HK" altLang="en-US" sz="2400" dirty="0" smtClean="0">
                <a:latin typeface="DFKai-SB" panose="03000509000000000000" pitchFamily="65" charset="-120"/>
                <a:ea typeface="DFKai-SB" panose="03000509000000000000" pitchFamily="65" charset="-120"/>
              </a:rPr>
              <a:t>者</a:t>
            </a:r>
            <a:r>
              <a:rPr lang="en-US" altLang="zh-HK" sz="2400" dirty="0" smtClean="0">
                <a:latin typeface="+mj-lt"/>
                <a:ea typeface="DFKai-SB" panose="03000509000000000000" pitchFamily="65" charset="-120"/>
              </a:rPr>
              <a:t>,</a:t>
            </a:r>
            <a:r>
              <a:rPr lang="zh-HK" altLang="en-US" sz="2400" dirty="0">
                <a:latin typeface="+mj-lt"/>
                <a:ea typeface="DFKai-SB" panose="03000509000000000000" pitchFamily="65" charset="-120"/>
              </a:rPr>
              <a:t> </a:t>
            </a:r>
            <a:r>
              <a:rPr lang="zh-HK" altLang="en-US" sz="2400" dirty="0">
                <a:latin typeface="DFKai-SB" panose="03000509000000000000" pitchFamily="65" charset="-120"/>
                <a:ea typeface="DFKai-SB" panose="03000509000000000000" pitchFamily="65" charset="-120"/>
              </a:rPr>
              <a:t>経</a:t>
            </a:r>
            <a:r>
              <a:rPr lang="zh-HK" altLang="en-US" sz="2400" dirty="0" smtClean="0">
                <a:latin typeface="DFKai-SB" panose="03000509000000000000" pitchFamily="65" charset="-120"/>
                <a:ea typeface="DFKai-SB" panose="03000509000000000000" pitchFamily="65" charset="-120"/>
              </a:rPr>
              <a:t>過</a:t>
            </a:r>
            <a:r>
              <a:rPr lang="en-US" altLang="zh-HK" sz="2400" dirty="0" smtClean="0">
                <a:latin typeface="+mj-lt"/>
                <a:ea typeface="DFKai-SB" panose="03000509000000000000" pitchFamily="65" charset="-120"/>
              </a:rPr>
              <a:t>1000</a:t>
            </a:r>
            <a:r>
              <a:rPr lang="zh-HK" altLang="en-US" sz="2400" dirty="0" smtClean="0">
                <a:latin typeface="DFKai-SB" panose="03000509000000000000" pitchFamily="65" charset="-120"/>
                <a:ea typeface="DFKai-SB" panose="03000509000000000000" pitchFamily="65" charset="-120"/>
              </a:rPr>
              <a:t>多年</a:t>
            </a:r>
            <a:r>
              <a:rPr lang="en-US" altLang="zh-HK" sz="2400" dirty="0">
                <a:latin typeface="DFKai-SB" panose="03000509000000000000" pitchFamily="65" charset="-120"/>
                <a:ea typeface="DFKai-SB" panose="03000509000000000000" pitchFamily="65" charset="-120"/>
              </a:rPr>
              <a:t>,</a:t>
            </a:r>
            <a:r>
              <a:rPr lang="zh-HK" altLang="en-US" sz="2400" dirty="0" smtClean="0">
                <a:latin typeface="DFKai-SB" panose="03000509000000000000" pitchFamily="65" charset="-120"/>
                <a:ea typeface="DFKai-SB" panose="03000509000000000000" pitchFamily="65" charset="-120"/>
              </a:rPr>
              <a:t>轉</a:t>
            </a:r>
            <a:r>
              <a:rPr lang="zh-HK" altLang="en-US" sz="2400" dirty="0">
                <a:latin typeface="DFKai-SB" panose="03000509000000000000" pitchFamily="65" charset="-120"/>
                <a:ea typeface="DFKai-SB" panose="03000509000000000000" pitchFamily="65" charset="-120"/>
              </a:rPr>
              <a:t>抄了無</a:t>
            </a:r>
            <a:r>
              <a:rPr lang="zh-TW" altLang="en-US" sz="2400" dirty="0">
                <a:latin typeface="DFKai-SB" panose="03000509000000000000" pitchFamily="65" charset="-120"/>
                <a:ea typeface="DFKai-SB" panose="03000509000000000000" pitchFamily="65" charset="-120"/>
              </a:rPr>
              <a:t>數</a:t>
            </a:r>
            <a:r>
              <a:rPr lang="zh-TW" altLang="en-US" sz="2400" dirty="0" smtClean="0">
                <a:latin typeface="DFKai-SB" panose="03000509000000000000" pitchFamily="65" charset="-120"/>
                <a:ea typeface="DFKai-SB" panose="03000509000000000000" pitchFamily="65" charset="-120"/>
              </a:rPr>
              <a:t>次</a:t>
            </a:r>
            <a:r>
              <a:rPr lang="en-US" altLang="zh-TW" sz="2400" dirty="0" smtClean="0">
                <a:latin typeface="DFKai-SB" panose="03000509000000000000" pitchFamily="65" charset="-120"/>
                <a:ea typeface="DFKai-SB" panose="03000509000000000000" pitchFamily="65" charset="-120"/>
              </a:rPr>
              <a:t>. </a:t>
            </a:r>
            <a:endParaRPr lang="en-US" altLang="zh-TW" sz="2400" dirty="0" smtClean="0">
              <a:latin typeface="DFKai-SB" panose="03000509000000000000" pitchFamily="65" charset="-120"/>
              <a:ea typeface="DFKai-SB" panose="03000509000000000000" pitchFamily="65" charset="-120"/>
            </a:endParaRPr>
          </a:p>
          <a:p>
            <a:pPr marL="342900" indent="-342900">
              <a:buFont typeface="Arial" panose="020B0604020202020204" pitchFamily="34" charset="0"/>
              <a:buChar char="•"/>
            </a:pPr>
            <a:r>
              <a:rPr lang="zh-TW" altLang="en-US" sz="2400" dirty="0" smtClean="0">
                <a:latin typeface="DFKai-SB" panose="03000509000000000000" pitchFamily="65" charset="-120"/>
                <a:ea typeface="DFKai-SB" panose="03000509000000000000" pitchFamily="65" charset="-120"/>
              </a:rPr>
              <a:t>绝</a:t>
            </a:r>
            <a:r>
              <a:rPr lang="zh-TW" altLang="en-US" sz="2400" dirty="0">
                <a:latin typeface="DFKai-SB" panose="03000509000000000000" pitchFamily="65" charset="-120"/>
                <a:ea typeface="DFKai-SB" panose="03000509000000000000" pitchFamily="65" charset="-120"/>
              </a:rPr>
              <a:t>大多數早期的手抄</a:t>
            </a:r>
            <a:r>
              <a:rPr lang="zh-TW" altLang="en-US" sz="2400" dirty="0" smtClean="0">
                <a:latin typeface="DFKai-SB" panose="03000509000000000000" pitchFamily="65" charset="-120"/>
                <a:ea typeface="DFKai-SB" panose="03000509000000000000" pitchFamily="65" charset="-120"/>
              </a:rPr>
              <a:t>本</a:t>
            </a:r>
            <a:r>
              <a:rPr lang="en-US" altLang="zh-TW" sz="2400" dirty="0" smtClean="0">
                <a:ea typeface="DFKai-SB" panose="03000509000000000000" pitchFamily="65" charset="-120"/>
              </a:rPr>
              <a:t>(i.e. </a:t>
            </a:r>
            <a:r>
              <a:rPr lang="zh-HK" altLang="en-US" sz="2400" dirty="0">
                <a:latin typeface="DFKai-SB" panose="03000509000000000000" pitchFamily="65" charset="-120"/>
                <a:ea typeface="DFKai-SB" panose="03000509000000000000" pitchFamily="65" charset="-120"/>
              </a:rPr>
              <a:t>那些比較少錯誤</a:t>
            </a:r>
            <a:r>
              <a:rPr lang="zh-HK" altLang="en-US" sz="2400" dirty="0" smtClean="0">
                <a:latin typeface="DFKai-SB" panose="03000509000000000000" pitchFamily="65" charset="-120"/>
                <a:ea typeface="DFKai-SB" panose="03000509000000000000" pitchFamily="65" charset="-120"/>
              </a:rPr>
              <a:t>的</a:t>
            </a:r>
            <a:r>
              <a:rPr lang="en-US" altLang="zh-HK" sz="2400" dirty="0" smtClean="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已</a:t>
            </a:r>
            <a:r>
              <a:rPr lang="zh-TW" altLang="en-US" sz="2400" dirty="0">
                <a:latin typeface="DFKai-SB" panose="03000509000000000000" pitchFamily="65" charset="-120"/>
                <a:ea typeface="DFKai-SB" panose="03000509000000000000" pitchFamily="65" charset="-120"/>
              </a:rPr>
              <a:t>經不存在</a:t>
            </a:r>
            <a:endParaRPr lang="en-US" altLang="zh-TW" sz="2400" dirty="0" smtClean="0">
              <a:latin typeface="DFKai-SB" panose="03000509000000000000" pitchFamily="65" charset="-120"/>
              <a:ea typeface="DFKai-SB" panose="03000509000000000000" pitchFamily="65" charset="-120"/>
            </a:endParaRPr>
          </a:p>
          <a:p>
            <a:endParaRPr lang="en-US" sz="2400" dirty="0">
              <a:latin typeface="DFKai-SB" panose="03000509000000000000" pitchFamily="65" charset="-120"/>
              <a:ea typeface="DFKai-SB" panose="03000509000000000000" pitchFamily="65" charset="-120"/>
            </a:endParaRPr>
          </a:p>
          <a:p>
            <a:r>
              <a:rPr lang="zh-HK" altLang="en-US" sz="2400" dirty="0">
                <a:latin typeface="DFKai-SB" panose="03000509000000000000" pitchFamily="65" charset="-120"/>
                <a:ea typeface="DFKai-SB" panose="03000509000000000000" pitchFamily="65" charset="-120"/>
              </a:rPr>
              <a:t>結</a:t>
            </a:r>
            <a:r>
              <a:rPr lang="zh-HK" altLang="en-US" sz="2400" dirty="0" smtClean="0">
                <a:latin typeface="DFKai-SB" panose="03000509000000000000" pitchFamily="65" charset="-120"/>
                <a:ea typeface="DFKai-SB" panose="03000509000000000000" pitchFamily="65" charset="-120"/>
              </a:rPr>
              <a:t>論</a:t>
            </a:r>
            <a:r>
              <a:rPr lang="en-US" altLang="zh-HK" sz="2400" dirty="0" smtClean="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我們沒有聖經的原装本</a:t>
            </a:r>
            <a:r>
              <a:rPr lang="en-US" altLang="zh-TW" sz="2400" dirty="0" smtClean="0">
                <a:latin typeface="DFKai-SB" panose="03000509000000000000" pitchFamily="65" charset="-120"/>
                <a:ea typeface="DFKai-SB" panose="03000509000000000000" pitchFamily="65" charset="-120"/>
              </a:rPr>
              <a:t>; </a:t>
            </a:r>
            <a:r>
              <a:rPr lang="zh-TW" altLang="en-US" sz="2400" dirty="0">
                <a:latin typeface="DFKai-SB" panose="03000509000000000000" pitchFamily="65" charset="-120"/>
                <a:ea typeface="DFKai-SB" panose="03000509000000000000" pitchFamily="65" charset="-120"/>
              </a:rPr>
              <a:t>我們不知道聖經的原装本怎麼說 </a:t>
            </a:r>
            <a:r>
              <a:rPr lang="en-US" altLang="zh-TW" sz="2400" dirty="0">
                <a:ea typeface="DFKai-SB" panose="03000509000000000000" pitchFamily="65" charset="-120"/>
              </a:rPr>
              <a:t>??? </a:t>
            </a:r>
            <a:r>
              <a:rPr lang="en-US" altLang="zh-TW" dirty="0">
                <a:latin typeface="Arial" panose="020B0604020202020204" pitchFamily="34" charset="0"/>
                <a:ea typeface="DFKai-SB" panose="03000509000000000000" pitchFamily="65" charset="-120"/>
                <a:cs typeface="Arial" panose="020B0604020202020204" pitchFamily="34" charset="0"/>
              </a:rPr>
              <a:t>(</a:t>
            </a:r>
            <a:r>
              <a:rPr lang="en-US" altLang="zh-TW" dirty="0" smtClean="0">
                <a:latin typeface="Arial" panose="020B0604020202020204" pitchFamily="34" charset="0"/>
                <a:ea typeface="DFKai-SB" panose="03000509000000000000" pitchFamily="65" charset="-120"/>
                <a:cs typeface="Arial" panose="020B0604020202020204" pitchFamily="34" charset="0"/>
              </a:rPr>
              <a:t>Bart </a:t>
            </a:r>
            <a:r>
              <a:rPr lang="en-US" altLang="zh-TW" dirty="0" err="1" smtClean="0">
                <a:latin typeface="Arial" panose="020B0604020202020204" pitchFamily="34" charset="0"/>
                <a:ea typeface="DFKai-SB" panose="03000509000000000000" pitchFamily="65" charset="-120"/>
                <a:cs typeface="Arial" panose="020B0604020202020204" pitchFamily="34" charset="0"/>
              </a:rPr>
              <a:t>Ehrman</a:t>
            </a:r>
            <a:r>
              <a:rPr lang="en-US" altLang="zh-TW" dirty="0" smtClean="0">
                <a:latin typeface="Arial" panose="020B0604020202020204" pitchFamily="34" charset="0"/>
                <a:ea typeface="DFKai-SB" panose="03000509000000000000" pitchFamily="65" charset="-120"/>
                <a:cs typeface="Arial" panose="020B0604020202020204" pitchFamily="34" charset="0"/>
              </a:rPr>
              <a:t> - </a:t>
            </a:r>
            <a:r>
              <a:rPr lang="zh-TW" altLang="en-US" dirty="0">
                <a:latin typeface="Arial" panose="020B0604020202020204" pitchFamily="34" charset="0"/>
                <a:ea typeface="DFKai-SB" panose="03000509000000000000" pitchFamily="65" charset="-120"/>
                <a:cs typeface="Arial" panose="020B0604020202020204" pitchFamily="34" charset="0"/>
              </a:rPr>
              <a:t>對聖經可靠性的主要批評</a:t>
            </a:r>
            <a:r>
              <a:rPr lang="zh-TW" altLang="en-US" dirty="0" smtClean="0">
                <a:latin typeface="Arial" panose="020B0604020202020204" pitchFamily="34" charset="0"/>
                <a:ea typeface="DFKai-SB" panose="03000509000000000000" pitchFamily="65" charset="-120"/>
                <a:cs typeface="Arial" panose="020B0604020202020204" pitchFamily="34" charset="0"/>
              </a:rPr>
              <a:t>者</a:t>
            </a:r>
            <a:r>
              <a:rPr lang="en-US" altLang="zh-TW" dirty="0" smtClean="0">
                <a:latin typeface="Arial" panose="020B0604020202020204" pitchFamily="34" charset="0"/>
                <a:ea typeface="DFKai-SB" panose="03000509000000000000" pitchFamily="65" charset="-120"/>
                <a:cs typeface="Arial" panose="020B0604020202020204" pitchFamily="34" charset="0"/>
              </a:rPr>
              <a:t>)</a:t>
            </a:r>
            <a:endParaRPr lang="en-US" dirty="0">
              <a:latin typeface="Arial" panose="020B0604020202020204" pitchFamily="34" charset="0"/>
              <a:ea typeface="DFKai-SB" panose="03000509000000000000" pitchFamily="65" charset="-12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7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750"/>
                                        <p:tgtEl>
                                          <p:spTgt spid="3">
                                            <p:txEl>
                                              <p:pRg st="3" end="3"/>
                                            </p:txEl>
                                          </p:spTgt>
                                        </p:tgtEl>
                                      </p:cBhvr>
                                    </p:animEffect>
                                  </p:childTnLst>
                                </p:cTn>
                              </p:par>
                            </p:childTnLst>
                          </p:cTn>
                        </p:par>
                        <p:par>
                          <p:cTn id="18" fill="hold">
                            <p:stCondLst>
                              <p:cond delay="1000"/>
                            </p:stCondLst>
                            <p:childTnLst>
                              <p:par>
                                <p:cTn id="19" presetID="22" presetClass="entr" presetSubtype="8" fill="hold" nodeType="afterEffect">
                                  <p:stCondLst>
                                    <p:cond delay="50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left)">
                                      <p:cBhvr>
                                        <p:cTn id="21" dur="10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1" presetClass="entr" presetSubtype="0" fill="hold" nodeType="clickEffect">
                                  <p:stCondLst>
                                    <p:cond delay="0"/>
                                  </p:stCondLst>
                                  <p:iterate type="lt">
                                    <p:tmPct val="10000"/>
                                  </p:iterate>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2000" fill="hold"/>
                                        <p:tgtEl>
                                          <p:spTgt spid="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27" dur="2000" fill="hold"/>
                                        <p:tgtEl>
                                          <p:spTgt spid="3">
                                            <p:txEl>
                                              <p:pRg st="5" end="5"/>
                                            </p:txEl>
                                          </p:spTgt>
                                        </p:tgtEl>
                                        <p:attrNameLst>
                                          <p:attrName>ppt_y</p:attrName>
                                        </p:attrNameLst>
                                      </p:cBhvr>
                                      <p:tavLst>
                                        <p:tav tm="0">
                                          <p:val>
                                            <p:strVal val="#ppt_y"/>
                                          </p:val>
                                        </p:tav>
                                        <p:tav tm="100000">
                                          <p:val>
                                            <p:strVal val="#ppt_y"/>
                                          </p:val>
                                        </p:tav>
                                      </p:tavLst>
                                    </p:anim>
                                    <p:anim calcmode="lin" valueType="num">
                                      <p:cBhvr>
                                        <p:cTn id="28" dur="2000" fill="hold"/>
                                        <p:tgtEl>
                                          <p:spTgt spid="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9" dur="2000" fill="hold"/>
                                        <p:tgtEl>
                                          <p:spTgt spid="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0" dur="2000" tmFilter="0,0; .5, 1; 1, 1"/>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left)">
                                      <p:cBhvr>
                                        <p:cTn id="35" dur="10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wipe(left)">
                                      <p:cBhvr>
                                        <p:cTn id="40" dur="75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686800" cy="584775"/>
          </a:xfrm>
          <a:prstGeom prst="rect">
            <a:avLst/>
          </a:prstGeom>
          <a:noFill/>
        </p:spPr>
        <p:txBody>
          <a:bodyPr wrap="square" rtlCol="0">
            <a:spAutoFit/>
          </a:bodyPr>
          <a:lstStyle/>
          <a:p>
            <a:pPr algn="ctr"/>
            <a:r>
              <a:rPr lang="zh-HK" altLang="en-US" sz="3200" dirty="0">
                <a:latin typeface="DFKai-SB" panose="03000509000000000000" pitchFamily="65" charset="-120"/>
                <a:ea typeface="DFKai-SB" panose="03000509000000000000" pitchFamily="65" charset="-120"/>
              </a:rPr>
              <a:t>反对</a:t>
            </a:r>
            <a:r>
              <a:rPr lang="en-US" altLang="zh-HK" sz="3200" i="1" dirty="0">
                <a:ea typeface="DFKai-SB" panose="03000509000000000000" pitchFamily="65" charset="-120"/>
              </a:rPr>
              <a:t>(1</a:t>
            </a:r>
            <a:r>
              <a:rPr lang="en-US" altLang="zh-HK" sz="3200" i="1" dirty="0" smtClean="0">
                <a:ea typeface="DFKai-SB" panose="03000509000000000000" pitchFamily="65" charset="-120"/>
              </a:rPr>
              <a:t>)</a:t>
            </a:r>
            <a:r>
              <a:rPr lang="zh-HK" altLang="en-US" sz="3200" dirty="0" smtClean="0">
                <a:latin typeface="DFKai-SB" panose="03000509000000000000" pitchFamily="65" charset="-120"/>
                <a:ea typeface="DFKai-SB" panose="03000509000000000000" pitchFamily="65" charset="-120"/>
              </a:rPr>
              <a:t> 聖</a:t>
            </a:r>
            <a:r>
              <a:rPr lang="zh-HK" altLang="en-US" sz="3200" dirty="0">
                <a:latin typeface="DFKai-SB" panose="03000509000000000000" pitchFamily="65" charset="-120"/>
                <a:ea typeface="DFKai-SB" panose="03000509000000000000" pitchFamily="65" charset="-120"/>
              </a:rPr>
              <a:t>經的敗壞 </a:t>
            </a:r>
            <a:r>
              <a:rPr lang="en-US" altLang="zh-HK" sz="2400" i="1" dirty="0" smtClean="0">
                <a:ea typeface="DFKai-SB" panose="03000509000000000000" pitchFamily="65" charset="-120"/>
              </a:rPr>
              <a:t>Corruption </a:t>
            </a:r>
            <a:r>
              <a:rPr lang="en-US" altLang="zh-HK" sz="2400" i="1" dirty="0">
                <a:ea typeface="DFKai-SB" panose="03000509000000000000" pitchFamily="65" charset="-120"/>
              </a:rPr>
              <a:t>of the </a:t>
            </a:r>
            <a:r>
              <a:rPr lang="en-US" altLang="zh-HK" sz="2400" i="1" dirty="0" smtClean="0">
                <a:ea typeface="DFKai-SB" panose="03000509000000000000" pitchFamily="65" charset="-120"/>
              </a:rPr>
              <a:t>Scripture (</a:t>
            </a:r>
            <a:r>
              <a:rPr lang="en-US" altLang="zh-HK" sz="2400" i="1" dirty="0" err="1" smtClean="0">
                <a:ea typeface="DFKai-SB" panose="03000509000000000000" pitchFamily="65" charset="-120"/>
              </a:rPr>
              <a:t>cont</a:t>
            </a:r>
            <a:r>
              <a:rPr lang="en-US" altLang="zh-HK" sz="2400" i="1" dirty="0" smtClean="0">
                <a:ea typeface="DFKai-SB" panose="03000509000000000000" pitchFamily="65" charset="-120"/>
              </a:rPr>
              <a:t>)</a:t>
            </a:r>
            <a:endParaRPr lang="en-US" altLang="zh-HK" sz="2400" b="1" i="1" dirty="0">
              <a:solidFill>
                <a:srgbClr val="FF0000"/>
              </a:solidFill>
              <a:ea typeface="DFKai-SB" panose="03000509000000000000" pitchFamily="65" charset="-120"/>
            </a:endParaRPr>
          </a:p>
        </p:txBody>
      </p:sp>
      <p:sp>
        <p:nvSpPr>
          <p:cNvPr id="4" name="TextBox 3"/>
          <p:cNvSpPr txBox="1"/>
          <p:nvPr/>
        </p:nvSpPr>
        <p:spPr>
          <a:xfrm>
            <a:off x="464429" y="939491"/>
            <a:ext cx="3690177" cy="523220"/>
          </a:xfrm>
          <a:prstGeom prst="rect">
            <a:avLst/>
          </a:prstGeom>
          <a:noFill/>
        </p:spPr>
        <p:txBody>
          <a:bodyPr wrap="none" rtlCol="0">
            <a:spAutoFit/>
          </a:bodyPr>
          <a:lstStyle/>
          <a:p>
            <a:r>
              <a:rPr lang="zh-HK" altLang="en-US" sz="2800" dirty="0">
                <a:latin typeface="DFKai-SB" panose="03000509000000000000" pitchFamily="65" charset="-120"/>
                <a:ea typeface="DFKai-SB" panose="03000509000000000000" pitchFamily="65" charset="-120"/>
              </a:rPr>
              <a:t>圖片說明 </a:t>
            </a:r>
            <a:r>
              <a:rPr lang="en-US" altLang="zh-HK" sz="2400" i="1" dirty="0" smtClean="0">
                <a:ea typeface="DFKai-SB" panose="03000509000000000000" pitchFamily="65" charset="-120"/>
              </a:rPr>
              <a:t>An </a:t>
            </a:r>
            <a:r>
              <a:rPr lang="en-US" sz="2400" i="1" dirty="0" smtClean="0"/>
              <a:t>Illustration</a:t>
            </a:r>
            <a:endParaRPr lang="en-US" sz="2400" i="1" dirty="0"/>
          </a:p>
        </p:txBody>
      </p:sp>
      <p:sp>
        <p:nvSpPr>
          <p:cNvPr id="5" name="Rounded Rectangle 4"/>
          <p:cNvSpPr/>
          <p:nvPr/>
        </p:nvSpPr>
        <p:spPr>
          <a:xfrm>
            <a:off x="838769" y="2494170"/>
            <a:ext cx="1219200" cy="106680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819969" y="2505543"/>
            <a:ext cx="1219200" cy="106680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4877369" y="2505543"/>
            <a:ext cx="1219200" cy="106680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6857432" y="2494170"/>
            <a:ext cx="1219200" cy="1066800"/>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64429" y="1660070"/>
            <a:ext cx="8300670" cy="461665"/>
          </a:xfrm>
          <a:prstGeom prst="rect">
            <a:avLst/>
          </a:prstGeom>
          <a:noFill/>
        </p:spPr>
        <p:txBody>
          <a:bodyPr wrap="none" rtlCol="0">
            <a:spAutoFit/>
          </a:bodyPr>
          <a:lstStyle/>
          <a:p>
            <a:r>
              <a:rPr lang="zh-TW" altLang="en-US" sz="2400" dirty="0">
                <a:latin typeface="DFKai-SB" panose="03000509000000000000" pitchFamily="65" charset="-120"/>
                <a:ea typeface="DFKai-SB" panose="03000509000000000000" pitchFamily="65" charset="-120"/>
              </a:rPr>
              <a:t>約翰福音原装本</a:t>
            </a:r>
            <a:r>
              <a:rPr lang="zh-TW" altLang="en-US" dirty="0"/>
              <a:t>  </a:t>
            </a:r>
            <a:r>
              <a:rPr lang="en-US" altLang="zh-TW" sz="2400" dirty="0"/>
              <a:t>18658</a:t>
            </a:r>
            <a:r>
              <a:rPr lang="zh-TW" altLang="en-US" sz="2400" dirty="0">
                <a:latin typeface="DFKai-SB" panose="03000509000000000000" pitchFamily="65" charset="-120"/>
                <a:ea typeface="DFKai-SB" panose="03000509000000000000" pitchFamily="65" charset="-120"/>
              </a:rPr>
              <a:t>個字 平均每抄寫一次会引進一個錯誤</a:t>
            </a:r>
            <a:endParaRPr lang="en-US" sz="2400" dirty="0">
              <a:latin typeface="DFKai-SB" panose="03000509000000000000" pitchFamily="65" charset="-120"/>
              <a:ea typeface="DFKai-SB" panose="03000509000000000000" pitchFamily="65" charset="-120"/>
            </a:endParaRPr>
          </a:p>
        </p:txBody>
      </p:sp>
      <p:sp>
        <p:nvSpPr>
          <p:cNvPr id="10" name="TextBox 9"/>
          <p:cNvSpPr txBox="1"/>
          <p:nvPr/>
        </p:nvSpPr>
        <p:spPr>
          <a:xfrm>
            <a:off x="1009787" y="3713370"/>
            <a:ext cx="877163" cy="646331"/>
          </a:xfrm>
          <a:prstGeom prst="rect">
            <a:avLst/>
          </a:prstGeom>
          <a:noFill/>
        </p:spPr>
        <p:txBody>
          <a:bodyPr wrap="none" rtlCol="0">
            <a:spAutoFit/>
          </a:bodyPr>
          <a:lstStyle/>
          <a:p>
            <a:r>
              <a:rPr lang="zh-HK" altLang="en-US" dirty="0">
                <a:latin typeface="DFKai-SB" panose="03000509000000000000" pitchFamily="65" charset="-120"/>
                <a:ea typeface="DFKai-SB" panose="03000509000000000000" pitchFamily="65" charset="-120"/>
              </a:rPr>
              <a:t>原装</a:t>
            </a:r>
            <a:r>
              <a:rPr lang="zh-HK" altLang="en-US" dirty="0" smtClean="0">
                <a:latin typeface="DFKai-SB" panose="03000509000000000000" pitchFamily="65" charset="-120"/>
                <a:ea typeface="DFKai-SB" panose="03000509000000000000" pitchFamily="65" charset="-120"/>
              </a:rPr>
              <a:t>本</a:t>
            </a:r>
            <a:endParaRPr lang="en-US" altLang="zh-HK" dirty="0" smtClean="0">
              <a:latin typeface="DFKai-SB" panose="03000509000000000000" pitchFamily="65" charset="-120"/>
              <a:ea typeface="DFKai-SB" panose="03000509000000000000" pitchFamily="65" charset="-120"/>
            </a:endParaRPr>
          </a:p>
          <a:p>
            <a:r>
              <a:rPr lang="zh-HK" altLang="en-US" dirty="0">
                <a:latin typeface="DFKai-SB" panose="03000509000000000000" pitchFamily="65" charset="-120"/>
                <a:ea typeface="DFKai-SB" panose="03000509000000000000" pitchFamily="65" charset="-120"/>
              </a:rPr>
              <a:t>無錯誤</a:t>
            </a:r>
            <a:endParaRPr lang="en-US" dirty="0">
              <a:latin typeface="DFKai-SB" panose="03000509000000000000" pitchFamily="65" charset="-120"/>
              <a:ea typeface="DFKai-SB" panose="03000509000000000000" pitchFamily="65" charset="-120"/>
            </a:endParaRPr>
          </a:p>
        </p:txBody>
      </p:sp>
      <p:sp>
        <p:nvSpPr>
          <p:cNvPr id="11" name="TextBox 10"/>
          <p:cNvSpPr txBox="1"/>
          <p:nvPr/>
        </p:nvSpPr>
        <p:spPr>
          <a:xfrm>
            <a:off x="2819969" y="3713370"/>
            <a:ext cx="1338828" cy="646331"/>
          </a:xfrm>
          <a:prstGeom prst="rect">
            <a:avLst/>
          </a:prstGeom>
          <a:noFill/>
        </p:spPr>
        <p:txBody>
          <a:bodyPr wrap="none" rtlCol="0">
            <a:spAutoFit/>
          </a:bodyPr>
          <a:lstStyle/>
          <a:p>
            <a:r>
              <a:rPr lang="zh-HK" altLang="en-US" dirty="0">
                <a:latin typeface="DFKai-SB" panose="03000509000000000000" pitchFamily="65" charset="-120"/>
                <a:ea typeface="DFKai-SB" panose="03000509000000000000" pitchFamily="65" charset="-120"/>
              </a:rPr>
              <a:t>第一手抄</a:t>
            </a:r>
            <a:r>
              <a:rPr lang="zh-HK" altLang="en-US" dirty="0" smtClean="0">
                <a:latin typeface="DFKai-SB" panose="03000509000000000000" pitchFamily="65" charset="-120"/>
                <a:ea typeface="DFKai-SB" panose="03000509000000000000" pitchFamily="65" charset="-120"/>
              </a:rPr>
              <a:t>本</a:t>
            </a:r>
            <a:endParaRPr lang="en-US" altLang="zh-HK" dirty="0" smtClean="0">
              <a:latin typeface="DFKai-SB" panose="03000509000000000000" pitchFamily="65" charset="-120"/>
              <a:ea typeface="DFKai-SB" panose="03000509000000000000" pitchFamily="65" charset="-120"/>
            </a:endParaRPr>
          </a:p>
          <a:p>
            <a:r>
              <a:rPr lang="zh-HK" altLang="en-US" dirty="0" smtClean="0">
                <a:latin typeface="DFKai-SB" panose="03000509000000000000" pitchFamily="65" charset="-120"/>
                <a:ea typeface="DFKai-SB" panose="03000509000000000000" pitchFamily="65" charset="-120"/>
              </a:rPr>
              <a:t>有</a:t>
            </a:r>
            <a:r>
              <a:rPr lang="en-US" dirty="0" smtClean="0">
                <a:latin typeface="DFKai-SB" panose="03000509000000000000" pitchFamily="65" charset="-120"/>
                <a:ea typeface="DFKai-SB" panose="03000509000000000000" pitchFamily="65" charset="-120"/>
              </a:rPr>
              <a:t>1</a:t>
            </a:r>
            <a:r>
              <a:rPr lang="zh-HK" altLang="en-US" dirty="0" smtClean="0">
                <a:latin typeface="DFKai-SB" panose="03000509000000000000" pitchFamily="65" charset="-120"/>
                <a:ea typeface="DFKai-SB" panose="03000509000000000000" pitchFamily="65" charset="-120"/>
              </a:rPr>
              <a:t>個</a:t>
            </a:r>
            <a:r>
              <a:rPr lang="zh-HK" altLang="en-US" dirty="0">
                <a:latin typeface="DFKai-SB" panose="03000509000000000000" pitchFamily="65" charset="-120"/>
                <a:ea typeface="DFKai-SB" panose="03000509000000000000" pitchFamily="65" charset="-120"/>
              </a:rPr>
              <a:t>錯誤</a:t>
            </a:r>
            <a:endParaRPr lang="en-US" dirty="0">
              <a:latin typeface="DFKai-SB" panose="03000509000000000000" pitchFamily="65" charset="-120"/>
              <a:ea typeface="DFKai-SB" panose="03000509000000000000" pitchFamily="65" charset="-120"/>
            </a:endParaRPr>
          </a:p>
        </p:txBody>
      </p:sp>
      <p:sp>
        <p:nvSpPr>
          <p:cNvPr id="14" name="TextBox 13"/>
          <p:cNvSpPr txBox="1"/>
          <p:nvPr/>
        </p:nvSpPr>
        <p:spPr>
          <a:xfrm>
            <a:off x="4877369" y="3713370"/>
            <a:ext cx="1338828" cy="646331"/>
          </a:xfrm>
          <a:prstGeom prst="rect">
            <a:avLst/>
          </a:prstGeom>
          <a:noFill/>
        </p:spPr>
        <p:txBody>
          <a:bodyPr wrap="none" rtlCol="0">
            <a:spAutoFit/>
          </a:bodyPr>
          <a:lstStyle/>
          <a:p>
            <a:r>
              <a:rPr lang="zh-HK" altLang="en-US" dirty="0">
                <a:latin typeface="DFKai-SB" panose="03000509000000000000" pitchFamily="65" charset="-120"/>
                <a:ea typeface="DFKai-SB" panose="03000509000000000000" pitchFamily="65" charset="-120"/>
              </a:rPr>
              <a:t>第二手抄</a:t>
            </a:r>
            <a:r>
              <a:rPr lang="zh-HK" altLang="en-US" dirty="0" smtClean="0">
                <a:latin typeface="DFKai-SB" panose="03000509000000000000" pitchFamily="65" charset="-120"/>
                <a:ea typeface="DFKai-SB" panose="03000509000000000000" pitchFamily="65" charset="-120"/>
              </a:rPr>
              <a:t>本</a:t>
            </a:r>
            <a:endParaRPr lang="en-US" altLang="zh-HK" dirty="0" smtClean="0">
              <a:latin typeface="DFKai-SB" panose="03000509000000000000" pitchFamily="65" charset="-120"/>
              <a:ea typeface="DFKai-SB" panose="03000509000000000000" pitchFamily="65" charset="-120"/>
            </a:endParaRPr>
          </a:p>
          <a:p>
            <a:r>
              <a:rPr lang="zh-HK" altLang="en-US" dirty="0" smtClean="0">
                <a:latin typeface="DFKai-SB" panose="03000509000000000000" pitchFamily="65" charset="-120"/>
                <a:ea typeface="DFKai-SB" panose="03000509000000000000" pitchFamily="65" charset="-120"/>
              </a:rPr>
              <a:t>有</a:t>
            </a:r>
            <a:r>
              <a:rPr lang="en-US" altLang="zh-HK" dirty="0">
                <a:latin typeface="DFKai-SB" panose="03000509000000000000" pitchFamily="65" charset="-120"/>
                <a:ea typeface="DFKai-SB" panose="03000509000000000000" pitchFamily="65" charset="-120"/>
              </a:rPr>
              <a:t>2</a:t>
            </a:r>
            <a:r>
              <a:rPr lang="zh-HK" altLang="en-US" dirty="0" smtClean="0">
                <a:latin typeface="DFKai-SB" panose="03000509000000000000" pitchFamily="65" charset="-120"/>
                <a:ea typeface="DFKai-SB" panose="03000509000000000000" pitchFamily="65" charset="-120"/>
              </a:rPr>
              <a:t>個</a:t>
            </a:r>
            <a:r>
              <a:rPr lang="zh-HK" altLang="en-US" dirty="0">
                <a:latin typeface="DFKai-SB" panose="03000509000000000000" pitchFamily="65" charset="-120"/>
                <a:ea typeface="DFKai-SB" panose="03000509000000000000" pitchFamily="65" charset="-120"/>
              </a:rPr>
              <a:t>錯誤</a:t>
            </a:r>
            <a:endParaRPr lang="en-US" dirty="0">
              <a:latin typeface="DFKai-SB" panose="03000509000000000000" pitchFamily="65" charset="-120"/>
              <a:ea typeface="DFKai-SB" panose="03000509000000000000" pitchFamily="65" charset="-120"/>
            </a:endParaRPr>
          </a:p>
        </p:txBody>
      </p:sp>
      <p:sp>
        <p:nvSpPr>
          <p:cNvPr id="15" name="TextBox 14"/>
          <p:cNvSpPr txBox="1"/>
          <p:nvPr/>
        </p:nvSpPr>
        <p:spPr>
          <a:xfrm>
            <a:off x="6737804" y="3713370"/>
            <a:ext cx="1338828" cy="646331"/>
          </a:xfrm>
          <a:prstGeom prst="rect">
            <a:avLst/>
          </a:prstGeom>
          <a:noFill/>
        </p:spPr>
        <p:txBody>
          <a:bodyPr wrap="none" rtlCol="0">
            <a:spAutoFit/>
          </a:bodyPr>
          <a:lstStyle/>
          <a:p>
            <a:r>
              <a:rPr lang="zh-HK" altLang="en-US" dirty="0">
                <a:latin typeface="DFKai-SB" panose="03000509000000000000" pitchFamily="65" charset="-120"/>
                <a:ea typeface="DFKai-SB" panose="03000509000000000000" pitchFamily="65" charset="-120"/>
              </a:rPr>
              <a:t>第三手抄</a:t>
            </a:r>
            <a:r>
              <a:rPr lang="zh-HK" altLang="en-US" dirty="0" smtClean="0">
                <a:latin typeface="DFKai-SB" panose="03000509000000000000" pitchFamily="65" charset="-120"/>
                <a:ea typeface="DFKai-SB" panose="03000509000000000000" pitchFamily="65" charset="-120"/>
              </a:rPr>
              <a:t>本</a:t>
            </a:r>
            <a:endParaRPr lang="en-US" altLang="zh-HK" dirty="0" smtClean="0">
              <a:latin typeface="DFKai-SB" panose="03000509000000000000" pitchFamily="65" charset="-120"/>
              <a:ea typeface="DFKai-SB" panose="03000509000000000000" pitchFamily="65" charset="-120"/>
            </a:endParaRPr>
          </a:p>
          <a:p>
            <a:r>
              <a:rPr lang="zh-HK" altLang="en-US" dirty="0" smtClean="0">
                <a:latin typeface="DFKai-SB" panose="03000509000000000000" pitchFamily="65" charset="-120"/>
                <a:ea typeface="DFKai-SB" panose="03000509000000000000" pitchFamily="65" charset="-120"/>
              </a:rPr>
              <a:t>有</a:t>
            </a:r>
            <a:r>
              <a:rPr lang="en-US" altLang="zh-HK" dirty="0">
                <a:latin typeface="DFKai-SB" panose="03000509000000000000" pitchFamily="65" charset="-120"/>
                <a:ea typeface="DFKai-SB" panose="03000509000000000000" pitchFamily="65" charset="-120"/>
              </a:rPr>
              <a:t>3</a:t>
            </a:r>
            <a:r>
              <a:rPr lang="zh-HK" altLang="en-US" dirty="0" smtClean="0">
                <a:latin typeface="DFKai-SB" panose="03000509000000000000" pitchFamily="65" charset="-120"/>
                <a:ea typeface="DFKai-SB" panose="03000509000000000000" pitchFamily="65" charset="-120"/>
              </a:rPr>
              <a:t>個</a:t>
            </a:r>
            <a:r>
              <a:rPr lang="zh-HK" altLang="en-US" dirty="0">
                <a:latin typeface="DFKai-SB" panose="03000509000000000000" pitchFamily="65" charset="-120"/>
                <a:ea typeface="DFKai-SB" panose="03000509000000000000" pitchFamily="65" charset="-120"/>
              </a:rPr>
              <a:t>錯誤</a:t>
            </a:r>
            <a:endParaRPr lang="en-US" dirty="0">
              <a:latin typeface="DFKai-SB" panose="03000509000000000000" pitchFamily="65" charset="-120"/>
              <a:ea typeface="DFKai-SB" panose="03000509000000000000" pitchFamily="65" charset="-120"/>
            </a:endParaRPr>
          </a:p>
        </p:txBody>
      </p:sp>
      <p:cxnSp>
        <p:nvCxnSpPr>
          <p:cNvPr id="21" name="Straight Arrow Connector 20"/>
          <p:cNvCxnSpPr>
            <a:stCxn id="5" idx="3"/>
            <a:endCxn id="6" idx="1"/>
          </p:cNvCxnSpPr>
          <p:nvPr/>
        </p:nvCxnSpPr>
        <p:spPr>
          <a:xfrm>
            <a:off x="2057969" y="3027570"/>
            <a:ext cx="762000" cy="1137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4076700" y="3044630"/>
            <a:ext cx="762000" cy="1137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6095431" y="3061690"/>
            <a:ext cx="762000" cy="1137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222621" y="2790938"/>
            <a:ext cx="413896" cy="369332"/>
          </a:xfrm>
          <a:prstGeom prst="rect">
            <a:avLst/>
          </a:prstGeom>
          <a:noFill/>
        </p:spPr>
        <p:txBody>
          <a:bodyPr wrap="none" rtlCol="0">
            <a:spAutoFit/>
          </a:bodyPr>
          <a:lstStyle/>
          <a:p>
            <a:r>
              <a:rPr lang="en-US" b="1" dirty="0" smtClean="0">
                <a:solidFill>
                  <a:srgbClr val="FF0000"/>
                </a:solidFill>
              </a:rPr>
              <a:t>E1</a:t>
            </a:r>
            <a:endParaRPr lang="en-US" b="1" dirty="0">
              <a:solidFill>
                <a:srgbClr val="FF0000"/>
              </a:solidFill>
            </a:endParaRPr>
          </a:p>
        </p:txBody>
      </p:sp>
      <p:sp>
        <p:nvSpPr>
          <p:cNvPr id="25" name="TextBox 24"/>
          <p:cNvSpPr txBox="1"/>
          <p:nvPr/>
        </p:nvSpPr>
        <p:spPr>
          <a:xfrm>
            <a:off x="5214774" y="2585590"/>
            <a:ext cx="413896" cy="369332"/>
          </a:xfrm>
          <a:prstGeom prst="rect">
            <a:avLst/>
          </a:prstGeom>
          <a:noFill/>
        </p:spPr>
        <p:txBody>
          <a:bodyPr wrap="none" rtlCol="0">
            <a:spAutoFit/>
          </a:bodyPr>
          <a:lstStyle/>
          <a:p>
            <a:r>
              <a:rPr lang="en-US" b="1" dirty="0" smtClean="0">
                <a:solidFill>
                  <a:srgbClr val="FF0000"/>
                </a:solidFill>
              </a:rPr>
              <a:t>E1</a:t>
            </a:r>
            <a:endParaRPr lang="en-US" b="1" dirty="0">
              <a:solidFill>
                <a:srgbClr val="FF0000"/>
              </a:solidFill>
            </a:endParaRPr>
          </a:p>
        </p:txBody>
      </p:sp>
      <p:sp>
        <p:nvSpPr>
          <p:cNvPr id="26" name="TextBox 25"/>
          <p:cNvSpPr txBox="1"/>
          <p:nvPr/>
        </p:nvSpPr>
        <p:spPr>
          <a:xfrm>
            <a:off x="7200270" y="2505543"/>
            <a:ext cx="413896" cy="369332"/>
          </a:xfrm>
          <a:prstGeom prst="rect">
            <a:avLst/>
          </a:prstGeom>
          <a:noFill/>
        </p:spPr>
        <p:txBody>
          <a:bodyPr wrap="none" rtlCol="0">
            <a:spAutoFit/>
          </a:bodyPr>
          <a:lstStyle/>
          <a:p>
            <a:r>
              <a:rPr lang="en-US" b="1" dirty="0" smtClean="0">
                <a:solidFill>
                  <a:srgbClr val="FF0000"/>
                </a:solidFill>
              </a:rPr>
              <a:t>E1</a:t>
            </a:r>
            <a:endParaRPr lang="en-US" b="1" dirty="0">
              <a:solidFill>
                <a:srgbClr val="FF0000"/>
              </a:solidFill>
            </a:endParaRPr>
          </a:p>
        </p:txBody>
      </p:sp>
      <p:sp>
        <p:nvSpPr>
          <p:cNvPr id="27" name="TextBox 26"/>
          <p:cNvSpPr txBox="1"/>
          <p:nvPr/>
        </p:nvSpPr>
        <p:spPr>
          <a:xfrm>
            <a:off x="5214774" y="2975604"/>
            <a:ext cx="413896" cy="369332"/>
          </a:xfrm>
          <a:prstGeom prst="rect">
            <a:avLst/>
          </a:prstGeom>
          <a:noFill/>
        </p:spPr>
        <p:txBody>
          <a:bodyPr wrap="none" rtlCol="0">
            <a:spAutoFit/>
          </a:bodyPr>
          <a:lstStyle/>
          <a:p>
            <a:r>
              <a:rPr lang="en-US" b="1" dirty="0" smtClean="0">
                <a:solidFill>
                  <a:srgbClr val="FF0000"/>
                </a:solidFill>
              </a:rPr>
              <a:t>E2</a:t>
            </a:r>
            <a:endParaRPr lang="en-US" b="1" dirty="0">
              <a:solidFill>
                <a:srgbClr val="FF0000"/>
              </a:solidFill>
            </a:endParaRPr>
          </a:p>
        </p:txBody>
      </p:sp>
      <p:sp>
        <p:nvSpPr>
          <p:cNvPr id="28" name="TextBox 27"/>
          <p:cNvSpPr txBox="1"/>
          <p:nvPr/>
        </p:nvSpPr>
        <p:spPr>
          <a:xfrm>
            <a:off x="7200270" y="2770256"/>
            <a:ext cx="413896" cy="369332"/>
          </a:xfrm>
          <a:prstGeom prst="rect">
            <a:avLst/>
          </a:prstGeom>
          <a:noFill/>
        </p:spPr>
        <p:txBody>
          <a:bodyPr wrap="none" rtlCol="0">
            <a:spAutoFit/>
          </a:bodyPr>
          <a:lstStyle/>
          <a:p>
            <a:r>
              <a:rPr lang="en-US" b="1" dirty="0" smtClean="0">
                <a:solidFill>
                  <a:srgbClr val="FF0000"/>
                </a:solidFill>
              </a:rPr>
              <a:t>E2</a:t>
            </a:r>
            <a:endParaRPr lang="en-US" b="1" dirty="0">
              <a:solidFill>
                <a:srgbClr val="FF0000"/>
              </a:solidFill>
            </a:endParaRPr>
          </a:p>
        </p:txBody>
      </p:sp>
      <p:sp>
        <p:nvSpPr>
          <p:cNvPr id="29" name="TextBox 28"/>
          <p:cNvSpPr txBox="1"/>
          <p:nvPr/>
        </p:nvSpPr>
        <p:spPr>
          <a:xfrm>
            <a:off x="7200270" y="3072234"/>
            <a:ext cx="413896" cy="369332"/>
          </a:xfrm>
          <a:prstGeom prst="rect">
            <a:avLst/>
          </a:prstGeom>
          <a:noFill/>
        </p:spPr>
        <p:txBody>
          <a:bodyPr wrap="none" rtlCol="0">
            <a:spAutoFit/>
          </a:bodyPr>
          <a:lstStyle/>
          <a:p>
            <a:r>
              <a:rPr lang="en-US" b="1" dirty="0" smtClean="0">
                <a:solidFill>
                  <a:srgbClr val="FF0000"/>
                </a:solidFill>
              </a:rPr>
              <a:t>E3</a:t>
            </a:r>
            <a:endParaRPr lang="en-US" b="1" dirty="0">
              <a:solidFill>
                <a:srgbClr val="FF0000"/>
              </a:solidFill>
            </a:endParaRPr>
          </a:p>
        </p:txBody>
      </p:sp>
      <p:sp>
        <p:nvSpPr>
          <p:cNvPr id="30" name="TextBox 29"/>
          <p:cNvSpPr txBox="1"/>
          <p:nvPr/>
        </p:nvSpPr>
        <p:spPr>
          <a:xfrm>
            <a:off x="609600" y="4597251"/>
            <a:ext cx="7696200" cy="1323439"/>
          </a:xfrm>
          <a:prstGeom prst="rect">
            <a:avLst/>
          </a:prstGeom>
          <a:noFill/>
        </p:spPr>
        <p:txBody>
          <a:bodyPr wrap="square" rtlCol="0">
            <a:spAutoFit/>
          </a:bodyPr>
          <a:lstStyle/>
          <a:p>
            <a:r>
              <a:rPr lang="zh-TW" altLang="en-US" sz="2000" dirty="0">
                <a:latin typeface="DFKai-SB" panose="03000509000000000000" pitchFamily="65" charset="-120"/>
                <a:ea typeface="DFKai-SB" panose="03000509000000000000" pitchFamily="65" charset="-120"/>
              </a:rPr>
              <a:t>問</a:t>
            </a:r>
            <a:r>
              <a:rPr lang="en-US" altLang="zh-TW" sz="2000" dirty="0" smtClean="0">
                <a:latin typeface="DFKai-SB" panose="03000509000000000000" pitchFamily="65" charset="-120"/>
                <a:ea typeface="DFKai-SB" panose="03000509000000000000" pitchFamily="65" charset="-120"/>
              </a:rPr>
              <a:t>: </a:t>
            </a:r>
            <a:r>
              <a:rPr lang="zh-TW" altLang="en-US" sz="2000" dirty="0" smtClean="0">
                <a:latin typeface="DFKai-SB" panose="03000509000000000000" pitchFamily="65" charset="-120"/>
                <a:ea typeface="DFKai-SB" panose="03000509000000000000" pitchFamily="65" charset="-120"/>
              </a:rPr>
              <a:t>經</a:t>
            </a:r>
            <a:r>
              <a:rPr lang="zh-TW" altLang="en-US" sz="2000" dirty="0">
                <a:latin typeface="DFKai-SB" panose="03000509000000000000" pitchFamily="65" charset="-120"/>
                <a:ea typeface="DFKai-SB" panose="03000509000000000000" pitchFamily="65" charset="-120"/>
              </a:rPr>
              <a:t>過幾百年后</a:t>
            </a:r>
            <a:r>
              <a:rPr lang="en-US" altLang="zh-TW" sz="2000" dirty="0" smtClean="0">
                <a:latin typeface="DFKai-SB" panose="03000509000000000000" pitchFamily="65" charset="-120"/>
                <a:ea typeface="DFKai-SB" panose="03000509000000000000" pitchFamily="65" charset="-120"/>
              </a:rPr>
              <a:t>,</a:t>
            </a:r>
            <a:r>
              <a:rPr lang="zh-TW" altLang="en-US" sz="2000" dirty="0">
                <a:latin typeface="DFKai-SB" panose="03000509000000000000" pitchFamily="65" charset="-120"/>
                <a:ea typeface="DFKai-SB" panose="03000509000000000000" pitchFamily="65" charset="-120"/>
              </a:rPr>
              <a:t>原装本</a:t>
            </a:r>
            <a:r>
              <a:rPr lang="en-US" altLang="zh-TW" sz="2000" dirty="0">
                <a:latin typeface="DFKai-SB" panose="03000509000000000000" pitchFamily="65" charset="-120"/>
                <a:ea typeface="DFKai-SB" panose="03000509000000000000" pitchFamily="65" charset="-120"/>
              </a:rPr>
              <a:t>,</a:t>
            </a:r>
            <a:r>
              <a:rPr lang="zh-TW" altLang="en-US" sz="2000" dirty="0">
                <a:latin typeface="DFKai-SB" panose="03000509000000000000" pitchFamily="65" charset="-120"/>
                <a:ea typeface="DFKai-SB" panose="03000509000000000000" pitchFamily="65" charset="-120"/>
              </a:rPr>
              <a:t>第一和第二手抄本都不再存在</a:t>
            </a:r>
            <a:r>
              <a:rPr lang="en-US" altLang="zh-TW" sz="2000" dirty="0">
                <a:latin typeface="DFKai-SB" panose="03000509000000000000" pitchFamily="65" charset="-120"/>
                <a:ea typeface="DFKai-SB" panose="03000509000000000000" pitchFamily="65" charset="-120"/>
              </a:rPr>
              <a:t>.</a:t>
            </a:r>
            <a:r>
              <a:rPr lang="zh-TW" altLang="en-US" sz="2000" dirty="0">
                <a:latin typeface="DFKai-SB" panose="03000509000000000000" pitchFamily="65" charset="-120"/>
                <a:ea typeface="DFKai-SB" panose="03000509000000000000" pitchFamily="65" charset="-120"/>
              </a:rPr>
              <a:t>我們只有第三手抄本</a:t>
            </a:r>
            <a:r>
              <a:rPr lang="en-US" altLang="zh-TW" sz="2000" dirty="0">
                <a:latin typeface="DFKai-SB" panose="03000509000000000000" pitchFamily="65" charset="-120"/>
                <a:ea typeface="DFKai-SB" panose="03000509000000000000" pitchFamily="65" charset="-120"/>
              </a:rPr>
              <a:t>.</a:t>
            </a:r>
            <a:r>
              <a:rPr lang="zh-TW" altLang="en-US" sz="2000" dirty="0">
                <a:latin typeface="DFKai-SB" panose="03000509000000000000" pitchFamily="65" charset="-120"/>
                <a:ea typeface="DFKai-SB" panose="03000509000000000000" pitchFamily="65" charset="-120"/>
              </a:rPr>
              <a:t>我们能不能绝对知道</a:t>
            </a:r>
            <a:r>
              <a:rPr lang="zh-TW" altLang="en-US" sz="2000" dirty="0" smtClean="0">
                <a:latin typeface="DFKai-SB" panose="03000509000000000000" pitchFamily="65" charset="-120"/>
                <a:ea typeface="DFKai-SB" panose="03000509000000000000" pitchFamily="65" charset="-120"/>
              </a:rPr>
              <a:t>原</a:t>
            </a:r>
            <a:r>
              <a:rPr lang="zh-TW" altLang="en-US" sz="2000" dirty="0">
                <a:latin typeface="DFKai-SB" panose="03000509000000000000" pitchFamily="65" charset="-120"/>
                <a:ea typeface="DFKai-SB" panose="03000509000000000000" pitchFamily="65" charset="-120"/>
              </a:rPr>
              <a:t>装本的內</a:t>
            </a:r>
            <a:r>
              <a:rPr lang="zh-TW" altLang="en-US" sz="2000" dirty="0" smtClean="0">
                <a:latin typeface="DFKai-SB" panose="03000509000000000000" pitchFamily="65" charset="-120"/>
                <a:ea typeface="DFKai-SB" panose="03000509000000000000" pitchFamily="65" charset="-120"/>
              </a:rPr>
              <a:t>容</a:t>
            </a:r>
            <a:r>
              <a:rPr lang="en-US" altLang="zh-TW" sz="2000" dirty="0" smtClean="0">
                <a:latin typeface="DFKai-SB" panose="03000509000000000000" pitchFamily="65" charset="-120"/>
                <a:ea typeface="DFKai-SB" panose="03000509000000000000" pitchFamily="65" charset="-120"/>
              </a:rPr>
              <a:t>?</a:t>
            </a:r>
            <a:r>
              <a:rPr lang="zh-TW" altLang="en-US" sz="2000" dirty="0">
                <a:latin typeface="DFKai-SB" panose="03000509000000000000" pitchFamily="65" charset="-120"/>
                <a:ea typeface="DFKai-SB" panose="03000509000000000000" pitchFamily="65" charset="-120"/>
              </a:rPr>
              <a:t> 能不能分辨到這手抄本的所有錯誤從而更正</a:t>
            </a:r>
            <a:r>
              <a:rPr lang="en-US" altLang="zh-TW" sz="2000" dirty="0" smtClean="0">
                <a:latin typeface="DFKai-SB" panose="03000509000000000000" pitchFamily="65" charset="-120"/>
                <a:ea typeface="DFKai-SB" panose="03000509000000000000" pitchFamily="65" charset="-120"/>
              </a:rPr>
              <a:t>?</a:t>
            </a:r>
            <a:endParaRPr lang="en-US" altLang="zh-TW" sz="2000" dirty="0" smtClean="0">
              <a:latin typeface="DFKai-SB" panose="03000509000000000000" pitchFamily="65" charset="-120"/>
              <a:ea typeface="DFKai-SB" panose="03000509000000000000" pitchFamily="65" charset="-120"/>
            </a:endParaRPr>
          </a:p>
          <a:p>
            <a:r>
              <a:rPr lang="zh-TW" altLang="en-US" sz="2000" dirty="0">
                <a:latin typeface="DFKai-SB" panose="03000509000000000000" pitchFamily="65" charset="-120"/>
                <a:ea typeface="DFKai-SB" panose="03000509000000000000" pitchFamily="65" charset="-120"/>
              </a:rPr>
              <a:t>答</a:t>
            </a:r>
            <a:r>
              <a:rPr lang="zh-TW" altLang="en-US" sz="2000" dirty="0" smtClean="0">
                <a:latin typeface="DFKai-SB" panose="03000509000000000000" pitchFamily="65" charset="-120"/>
                <a:ea typeface="DFKai-SB" panose="03000509000000000000" pitchFamily="65" charset="-120"/>
              </a:rPr>
              <a:t>案</a:t>
            </a:r>
            <a:r>
              <a:rPr lang="en-US" altLang="zh-TW" sz="2000" dirty="0" smtClean="0">
                <a:latin typeface="DFKai-SB" panose="03000509000000000000" pitchFamily="65" charset="-120"/>
                <a:ea typeface="DFKai-SB" panose="03000509000000000000" pitchFamily="65" charset="-120"/>
              </a:rPr>
              <a:t>: </a:t>
            </a:r>
            <a:r>
              <a:rPr lang="zh-HK" altLang="en-US" sz="2000" dirty="0">
                <a:latin typeface="DFKai-SB" panose="03000509000000000000" pitchFamily="65" charset="-120"/>
                <a:ea typeface="DFKai-SB" panose="03000509000000000000" pitchFamily="65" charset="-120"/>
              </a:rPr>
              <a:t>不</a:t>
            </a:r>
            <a:r>
              <a:rPr lang="zh-HK" altLang="en-US" sz="2000" dirty="0" smtClean="0">
                <a:latin typeface="DFKai-SB" panose="03000509000000000000" pitchFamily="65" charset="-120"/>
                <a:ea typeface="DFKai-SB" panose="03000509000000000000" pitchFamily="65" charset="-120"/>
              </a:rPr>
              <a:t>能</a:t>
            </a:r>
            <a:r>
              <a:rPr lang="en-US" altLang="zh-HK" sz="2000" dirty="0" smtClean="0">
                <a:latin typeface="DFKai-SB" panose="03000509000000000000" pitchFamily="65" charset="-120"/>
                <a:ea typeface="DFKai-SB" panose="03000509000000000000" pitchFamily="65" charset="-120"/>
              </a:rPr>
              <a:t>!</a:t>
            </a:r>
            <a:r>
              <a:rPr lang="zh-HK" altLang="en-US" sz="2000" dirty="0">
                <a:latin typeface="DFKai-SB" panose="03000509000000000000" pitchFamily="65" charset="-120"/>
                <a:ea typeface="DFKai-SB" panose="03000509000000000000" pitchFamily="65" charset="-120"/>
              </a:rPr>
              <a:t>不能</a:t>
            </a:r>
            <a:r>
              <a:rPr lang="en-US" altLang="zh-HK" sz="2000" dirty="0">
                <a:latin typeface="DFKai-SB" panose="03000509000000000000" pitchFamily="65" charset="-120"/>
                <a:ea typeface="DFKai-SB" panose="03000509000000000000" pitchFamily="65" charset="-120"/>
              </a:rPr>
              <a:t>!</a:t>
            </a:r>
            <a:endParaRPr lang="zh-TW" altLang="en-US" sz="2000" dirty="0">
              <a:latin typeface="DFKai-SB" panose="03000509000000000000" pitchFamily="65" charset="-120"/>
              <a:ea typeface="DFKai-SB" panose="03000509000000000000" pitchFamily="65" charset="-120"/>
            </a:endParaRPr>
          </a:p>
        </p:txBody>
      </p:sp>
      <p:cxnSp>
        <p:nvCxnSpPr>
          <p:cNvPr id="38" name="Straight Connector 37"/>
          <p:cNvCxnSpPr/>
          <p:nvPr/>
        </p:nvCxnSpPr>
        <p:spPr>
          <a:xfrm>
            <a:off x="762569" y="2429343"/>
            <a:ext cx="1371600" cy="12192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762569" y="2429343"/>
            <a:ext cx="1371600" cy="12192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2744906" y="2440716"/>
            <a:ext cx="1371600" cy="12192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a:off x="2783575" y="2429343"/>
            <a:ext cx="1371600" cy="12192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4835689" y="2404979"/>
            <a:ext cx="1371600" cy="12192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H="1">
            <a:off x="4804581" y="2429343"/>
            <a:ext cx="1371600" cy="121920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659866" y="6124059"/>
            <a:ext cx="3299301" cy="461665"/>
          </a:xfrm>
          <a:prstGeom prst="rect">
            <a:avLst/>
          </a:prstGeom>
          <a:noFill/>
        </p:spPr>
        <p:txBody>
          <a:bodyPr wrap="none" rtlCol="0">
            <a:spAutoFit/>
          </a:bodyPr>
          <a:lstStyle/>
          <a:p>
            <a:r>
              <a:rPr lang="zh-HK" altLang="en-US" sz="2400" dirty="0">
                <a:latin typeface="DFKai-SB" panose="03000509000000000000" pitchFamily="65" charset="-120"/>
                <a:ea typeface="DFKai-SB" panose="03000509000000000000" pitchFamily="65" charset="-120"/>
              </a:rPr>
              <a:t>然</a:t>
            </a:r>
            <a:r>
              <a:rPr lang="zh-HK" altLang="en-US" sz="2400" dirty="0" smtClean="0">
                <a:latin typeface="DFKai-SB" panose="03000509000000000000" pitchFamily="65" charset="-120"/>
                <a:ea typeface="DFKai-SB" panose="03000509000000000000" pitchFamily="65" charset="-120"/>
              </a:rPr>
              <a:t>而</a:t>
            </a:r>
            <a:r>
              <a:rPr lang="en-US" altLang="zh-HK" sz="2400" dirty="0" smtClean="0">
                <a:ea typeface="DFKai-SB" panose="03000509000000000000" pitchFamily="65" charset="-120"/>
              </a:rPr>
              <a:t>……………………………..</a:t>
            </a:r>
            <a:endParaRPr lang="en-US" sz="2400" dirty="0">
              <a:ea typeface="DFKai-SB" panose="03000509000000000000" pitchFamily="65" charset="-120"/>
            </a:endParaRPr>
          </a:p>
        </p:txBody>
      </p:sp>
      <p:pic>
        <p:nvPicPr>
          <p:cNvPr id="3" name="Picture 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4457700" y="5715000"/>
            <a:ext cx="817265" cy="74178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par>
                          <p:cTn id="18" fill="hold">
                            <p:stCondLst>
                              <p:cond delay="500"/>
                            </p:stCondLst>
                            <p:childTnLst>
                              <p:par>
                                <p:cTn id="19" presetID="22" presetClass="entr" presetSubtype="8"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animEffect transition="in" filter="wipe(left)">
                                      <p:cBhvr>
                                        <p:cTn id="21" dur="500"/>
                                        <p:tgtEl>
                                          <p:spTgt spid="10">
                                            <p:txEl>
                                              <p:pRg st="0" end="0"/>
                                            </p:txEl>
                                          </p:spTgt>
                                        </p:tgtEl>
                                      </p:cBhvr>
                                    </p:animEffect>
                                  </p:childTnLst>
                                </p:cTn>
                              </p:par>
                            </p:childTnLst>
                          </p:cTn>
                        </p:par>
                        <p:par>
                          <p:cTn id="22" fill="hold">
                            <p:stCondLst>
                              <p:cond delay="1000"/>
                            </p:stCondLst>
                            <p:childTnLst>
                              <p:par>
                                <p:cTn id="23" presetID="22" presetClass="entr" presetSubtype="8" fill="hold" nodeType="afterEffect">
                                  <p:stCondLst>
                                    <p:cond delay="0"/>
                                  </p:stCondLst>
                                  <p:childTnLst>
                                    <p:set>
                                      <p:cBhvr>
                                        <p:cTn id="24" dur="1" fill="hold">
                                          <p:stCondLst>
                                            <p:cond delay="0"/>
                                          </p:stCondLst>
                                        </p:cTn>
                                        <p:tgtEl>
                                          <p:spTgt spid="10">
                                            <p:txEl>
                                              <p:pRg st="1" end="1"/>
                                            </p:txEl>
                                          </p:spTgt>
                                        </p:tgtEl>
                                        <p:attrNameLst>
                                          <p:attrName>style.visibility</p:attrName>
                                        </p:attrNameLst>
                                      </p:cBhvr>
                                      <p:to>
                                        <p:strVal val="visible"/>
                                      </p:to>
                                    </p:set>
                                    <p:animEffect transition="in" filter="wipe(left)">
                                      <p:cBhvr>
                                        <p:cTn id="25" dur="500"/>
                                        <p:tgtEl>
                                          <p:spTgt spid="10">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wipe(left)">
                                      <p:cBhvr>
                                        <p:cTn id="30" dur="500"/>
                                        <p:tgtEl>
                                          <p:spTgt spid="21"/>
                                        </p:tgtEl>
                                      </p:cBhvr>
                                    </p:animEffect>
                                  </p:childTnLst>
                                </p:cTn>
                              </p:par>
                            </p:childTnLst>
                          </p:cTn>
                        </p:par>
                        <p:par>
                          <p:cTn id="31" fill="hold">
                            <p:stCondLst>
                              <p:cond delay="500"/>
                            </p:stCondLst>
                            <p:childTnLst>
                              <p:par>
                                <p:cTn id="32" presetID="22" presetClass="entr" presetSubtype="8" fill="hold" grpId="0" nodeType="after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left)">
                                      <p:cBhvr>
                                        <p:cTn id="34" dur="500"/>
                                        <p:tgtEl>
                                          <p:spTgt spid="6"/>
                                        </p:tgtEl>
                                      </p:cBhvr>
                                    </p:animEffect>
                                  </p:childTnLst>
                                </p:cTn>
                              </p:par>
                            </p:childTnLst>
                          </p:cTn>
                        </p:par>
                        <p:par>
                          <p:cTn id="35" fill="hold">
                            <p:stCondLst>
                              <p:cond delay="1000"/>
                            </p:stCondLst>
                            <p:childTnLst>
                              <p:par>
                                <p:cTn id="36" presetID="22" presetClass="entr" presetSubtype="8"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wipe(left)">
                                      <p:cBhvr>
                                        <p:cTn id="38" dur="500"/>
                                        <p:tgtEl>
                                          <p:spTgt spid="11"/>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wipe(left)">
                                      <p:cBhvr>
                                        <p:cTn id="41" dur="500"/>
                                        <p:tgtEl>
                                          <p:spTgt spid="24"/>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wipe(left)">
                                      <p:cBhvr>
                                        <p:cTn id="46" dur="500"/>
                                        <p:tgtEl>
                                          <p:spTgt spid="22"/>
                                        </p:tgtEl>
                                      </p:cBhvr>
                                    </p:animEffect>
                                  </p:childTnLst>
                                </p:cTn>
                              </p:par>
                            </p:childTnLst>
                          </p:cTn>
                        </p:par>
                        <p:par>
                          <p:cTn id="47" fill="hold">
                            <p:stCondLst>
                              <p:cond delay="500"/>
                            </p:stCondLst>
                            <p:childTnLst>
                              <p:par>
                                <p:cTn id="48" presetID="22" presetClass="entr" presetSubtype="8" fill="hold" grpId="0" nodeType="afterEffect">
                                  <p:stCondLst>
                                    <p:cond delay="0"/>
                                  </p:stCondLst>
                                  <p:childTnLst>
                                    <p:set>
                                      <p:cBhvr>
                                        <p:cTn id="49" dur="1" fill="hold">
                                          <p:stCondLst>
                                            <p:cond delay="0"/>
                                          </p:stCondLst>
                                        </p:cTn>
                                        <p:tgtEl>
                                          <p:spTgt spid="7"/>
                                        </p:tgtEl>
                                        <p:attrNameLst>
                                          <p:attrName>style.visibility</p:attrName>
                                        </p:attrNameLst>
                                      </p:cBhvr>
                                      <p:to>
                                        <p:strVal val="visible"/>
                                      </p:to>
                                    </p:set>
                                    <p:animEffect transition="in" filter="wipe(left)">
                                      <p:cBhvr>
                                        <p:cTn id="50" dur="500"/>
                                        <p:tgtEl>
                                          <p:spTgt spid="7"/>
                                        </p:tgtEl>
                                      </p:cBhvr>
                                    </p:animEffect>
                                  </p:childTnLst>
                                </p:cTn>
                              </p:par>
                            </p:childTnLst>
                          </p:cTn>
                        </p:par>
                        <p:par>
                          <p:cTn id="51" fill="hold">
                            <p:stCondLst>
                              <p:cond delay="1000"/>
                            </p:stCondLst>
                            <p:childTnLst>
                              <p:par>
                                <p:cTn id="52" presetID="22" presetClass="entr" presetSubtype="8" fill="hold" grpId="0" nodeType="after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wipe(left)">
                                      <p:cBhvr>
                                        <p:cTn id="54" dur="500"/>
                                        <p:tgtEl>
                                          <p:spTgt spid="14"/>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left)">
                                      <p:cBhvr>
                                        <p:cTn id="57" dur="500"/>
                                        <p:tgtEl>
                                          <p:spTgt spid="25"/>
                                        </p:tgtEl>
                                      </p:cBhvr>
                                    </p:animEffect>
                                  </p:childTnLst>
                                </p:cTn>
                              </p:par>
                              <p:par>
                                <p:cTn id="58" presetID="22" presetClass="entr" presetSubtype="8" fill="hold" grpId="0" nodeType="with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wipe(left)">
                                      <p:cBhvr>
                                        <p:cTn id="60" dur="500"/>
                                        <p:tgtEl>
                                          <p:spTgt spid="27"/>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23"/>
                                        </p:tgtEl>
                                        <p:attrNameLst>
                                          <p:attrName>style.visibility</p:attrName>
                                        </p:attrNameLst>
                                      </p:cBhvr>
                                      <p:to>
                                        <p:strVal val="visible"/>
                                      </p:to>
                                    </p:set>
                                    <p:animEffect transition="in" filter="wipe(left)">
                                      <p:cBhvr>
                                        <p:cTn id="65" dur="500"/>
                                        <p:tgtEl>
                                          <p:spTgt spid="23"/>
                                        </p:tgtEl>
                                      </p:cBhvr>
                                    </p:animEffect>
                                  </p:childTnLst>
                                </p:cTn>
                              </p:par>
                            </p:childTnLst>
                          </p:cTn>
                        </p:par>
                        <p:par>
                          <p:cTn id="66" fill="hold">
                            <p:stCondLst>
                              <p:cond delay="500"/>
                            </p:stCondLst>
                            <p:childTnLst>
                              <p:par>
                                <p:cTn id="67" presetID="22" presetClass="entr" presetSubtype="8" fill="hold" grpId="0" nodeType="afterEffect">
                                  <p:stCondLst>
                                    <p:cond delay="0"/>
                                  </p:stCondLst>
                                  <p:childTnLst>
                                    <p:set>
                                      <p:cBhvr>
                                        <p:cTn id="68" dur="1" fill="hold">
                                          <p:stCondLst>
                                            <p:cond delay="0"/>
                                          </p:stCondLst>
                                        </p:cTn>
                                        <p:tgtEl>
                                          <p:spTgt spid="8"/>
                                        </p:tgtEl>
                                        <p:attrNameLst>
                                          <p:attrName>style.visibility</p:attrName>
                                        </p:attrNameLst>
                                      </p:cBhvr>
                                      <p:to>
                                        <p:strVal val="visible"/>
                                      </p:to>
                                    </p:set>
                                    <p:animEffect transition="in" filter="wipe(left)">
                                      <p:cBhvr>
                                        <p:cTn id="69" dur="500"/>
                                        <p:tgtEl>
                                          <p:spTgt spid="8"/>
                                        </p:tgtEl>
                                      </p:cBhvr>
                                    </p:animEffect>
                                  </p:childTnLst>
                                </p:cTn>
                              </p:par>
                            </p:childTnLst>
                          </p:cTn>
                        </p:par>
                        <p:par>
                          <p:cTn id="70" fill="hold">
                            <p:stCondLst>
                              <p:cond delay="1000"/>
                            </p:stCondLst>
                            <p:childTnLst>
                              <p:par>
                                <p:cTn id="71" presetID="22" presetClass="entr" presetSubtype="8" fill="hold" grpId="0" nodeType="afterEffect">
                                  <p:stCondLst>
                                    <p:cond delay="0"/>
                                  </p:stCondLst>
                                  <p:childTnLst>
                                    <p:set>
                                      <p:cBhvr>
                                        <p:cTn id="72" dur="1" fill="hold">
                                          <p:stCondLst>
                                            <p:cond delay="0"/>
                                          </p:stCondLst>
                                        </p:cTn>
                                        <p:tgtEl>
                                          <p:spTgt spid="15"/>
                                        </p:tgtEl>
                                        <p:attrNameLst>
                                          <p:attrName>style.visibility</p:attrName>
                                        </p:attrNameLst>
                                      </p:cBhvr>
                                      <p:to>
                                        <p:strVal val="visible"/>
                                      </p:to>
                                    </p:set>
                                    <p:animEffect transition="in" filter="wipe(left)">
                                      <p:cBhvr>
                                        <p:cTn id="73" dur="500"/>
                                        <p:tgtEl>
                                          <p:spTgt spid="15"/>
                                        </p:tgtEl>
                                      </p:cBhvr>
                                    </p:animEffect>
                                  </p:childTnLst>
                                </p:cTn>
                              </p:par>
                              <p:par>
                                <p:cTn id="74" presetID="22" presetClass="entr" presetSubtype="8" fill="hold" grpId="0" nodeType="withEffect">
                                  <p:stCondLst>
                                    <p:cond delay="0"/>
                                  </p:stCondLst>
                                  <p:childTnLst>
                                    <p:set>
                                      <p:cBhvr>
                                        <p:cTn id="75" dur="1" fill="hold">
                                          <p:stCondLst>
                                            <p:cond delay="0"/>
                                          </p:stCondLst>
                                        </p:cTn>
                                        <p:tgtEl>
                                          <p:spTgt spid="26"/>
                                        </p:tgtEl>
                                        <p:attrNameLst>
                                          <p:attrName>style.visibility</p:attrName>
                                        </p:attrNameLst>
                                      </p:cBhvr>
                                      <p:to>
                                        <p:strVal val="visible"/>
                                      </p:to>
                                    </p:set>
                                    <p:animEffect transition="in" filter="wipe(left)">
                                      <p:cBhvr>
                                        <p:cTn id="76" dur="500"/>
                                        <p:tgtEl>
                                          <p:spTgt spid="26"/>
                                        </p:tgtEl>
                                      </p:cBhvr>
                                    </p:animEffect>
                                  </p:childTnLst>
                                </p:cTn>
                              </p:par>
                              <p:par>
                                <p:cTn id="77" presetID="22" presetClass="entr" presetSubtype="8" fill="hold" grpId="0" nodeType="with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wipe(left)">
                                      <p:cBhvr>
                                        <p:cTn id="79" dur="500"/>
                                        <p:tgtEl>
                                          <p:spTgt spid="28"/>
                                        </p:tgtEl>
                                      </p:cBhvr>
                                    </p:animEffect>
                                  </p:childTnLst>
                                </p:cTn>
                              </p:par>
                              <p:par>
                                <p:cTn id="80" presetID="22" presetClass="entr" presetSubtype="8" fill="hold" grpId="0" nodeType="withEffect">
                                  <p:stCondLst>
                                    <p:cond delay="0"/>
                                  </p:stCondLst>
                                  <p:childTnLst>
                                    <p:set>
                                      <p:cBhvr>
                                        <p:cTn id="81" dur="1" fill="hold">
                                          <p:stCondLst>
                                            <p:cond delay="0"/>
                                          </p:stCondLst>
                                        </p:cTn>
                                        <p:tgtEl>
                                          <p:spTgt spid="29"/>
                                        </p:tgtEl>
                                        <p:attrNameLst>
                                          <p:attrName>style.visibility</p:attrName>
                                        </p:attrNameLst>
                                      </p:cBhvr>
                                      <p:to>
                                        <p:strVal val="visible"/>
                                      </p:to>
                                    </p:set>
                                    <p:animEffect transition="in" filter="wipe(left)">
                                      <p:cBhvr>
                                        <p:cTn id="82" dur="500"/>
                                        <p:tgtEl>
                                          <p:spTgt spid="29"/>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30">
                                            <p:txEl>
                                              <p:pRg st="0" end="0"/>
                                            </p:txEl>
                                          </p:spTgt>
                                        </p:tgtEl>
                                        <p:attrNameLst>
                                          <p:attrName>style.visibility</p:attrName>
                                        </p:attrNameLst>
                                      </p:cBhvr>
                                      <p:to>
                                        <p:strVal val="visible"/>
                                      </p:to>
                                    </p:set>
                                    <p:animEffect transition="in" filter="wipe(left)">
                                      <p:cBhvr>
                                        <p:cTn id="87" dur="1000"/>
                                        <p:tgtEl>
                                          <p:spTgt spid="30">
                                            <p:txEl>
                                              <p:pRg st="0" end="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1" fill="hold" nodeType="clickEffect">
                                  <p:stCondLst>
                                    <p:cond delay="0"/>
                                  </p:stCondLst>
                                  <p:childTnLst>
                                    <p:set>
                                      <p:cBhvr>
                                        <p:cTn id="91" dur="1" fill="hold">
                                          <p:stCondLst>
                                            <p:cond delay="0"/>
                                          </p:stCondLst>
                                        </p:cTn>
                                        <p:tgtEl>
                                          <p:spTgt spid="38"/>
                                        </p:tgtEl>
                                        <p:attrNameLst>
                                          <p:attrName>style.visibility</p:attrName>
                                        </p:attrNameLst>
                                      </p:cBhvr>
                                      <p:to>
                                        <p:strVal val="visible"/>
                                      </p:to>
                                    </p:set>
                                    <p:animEffect transition="in" filter="wipe(up)">
                                      <p:cBhvr>
                                        <p:cTn id="92" dur="250"/>
                                        <p:tgtEl>
                                          <p:spTgt spid="38"/>
                                        </p:tgtEl>
                                      </p:cBhvr>
                                    </p:animEffect>
                                  </p:childTnLst>
                                </p:cTn>
                              </p:par>
                              <p:par>
                                <p:cTn id="93" presetID="22" presetClass="entr" presetSubtype="1" fill="hold" nodeType="withEffect">
                                  <p:stCondLst>
                                    <p:cond delay="0"/>
                                  </p:stCondLst>
                                  <p:childTnLst>
                                    <p:set>
                                      <p:cBhvr>
                                        <p:cTn id="94" dur="1" fill="hold">
                                          <p:stCondLst>
                                            <p:cond delay="0"/>
                                          </p:stCondLst>
                                        </p:cTn>
                                        <p:tgtEl>
                                          <p:spTgt spid="40"/>
                                        </p:tgtEl>
                                        <p:attrNameLst>
                                          <p:attrName>style.visibility</p:attrName>
                                        </p:attrNameLst>
                                      </p:cBhvr>
                                      <p:to>
                                        <p:strVal val="visible"/>
                                      </p:to>
                                    </p:set>
                                    <p:animEffect transition="in" filter="wipe(up)">
                                      <p:cBhvr>
                                        <p:cTn id="95" dur="250"/>
                                        <p:tgtEl>
                                          <p:spTgt spid="40"/>
                                        </p:tgtEl>
                                      </p:cBhvr>
                                    </p:animEffect>
                                  </p:childTnLst>
                                </p:cTn>
                              </p:par>
                            </p:childTnLst>
                          </p:cTn>
                        </p:par>
                        <p:par>
                          <p:cTn id="96" fill="hold">
                            <p:stCondLst>
                              <p:cond delay="500"/>
                            </p:stCondLst>
                            <p:childTnLst>
                              <p:par>
                                <p:cTn id="97" presetID="22" presetClass="entr" presetSubtype="1" fill="hold" nodeType="afterEffect">
                                  <p:stCondLst>
                                    <p:cond delay="0"/>
                                  </p:stCondLst>
                                  <p:childTnLst>
                                    <p:set>
                                      <p:cBhvr>
                                        <p:cTn id="98" dur="1" fill="hold">
                                          <p:stCondLst>
                                            <p:cond delay="0"/>
                                          </p:stCondLst>
                                        </p:cTn>
                                        <p:tgtEl>
                                          <p:spTgt spid="41"/>
                                        </p:tgtEl>
                                        <p:attrNameLst>
                                          <p:attrName>style.visibility</p:attrName>
                                        </p:attrNameLst>
                                      </p:cBhvr>
                                      <p:to>
                                        <p:strVal val="visible"/>
                                      </p:to>
                                    </p:set>
                                    <p:animEffect transition="in" filter="wipe(up)">
                                      <p:cBhvr>
                                        <p:cTn id="99" dur="250"/>
                                        <p:tgtEl>
                                          <p:spTgt spid="41"/>
                                        </p:tgtEl>
                                      </p:cBhvr>
                                    </p:animEffect>
                                  </p:childTnLst>
                                </p:cTn>
                              </p:par>
                              <p:par>
                                <p:cTn id="100" presetID="22" presetClass="entr" presetSubtype="1" fill="hold" nodeType="withEffect">
                                  <p:stCondLst>
                                    <p:cond delay="0"/>
                                  </p:stCondLst>
                                  <p:childTnLst>
                                    <p:set>
                                      <p:cBhvr>
                                        <p:cTn id="101" dur="1" fill="hold">
                                          <p:stCondLst>
                                            <p:cond delay="0"/>
                                          </p:stCondLst>
                                        </p:cTn>
                                        <p:tgtEl>
                                          <p:spTgt spid="42"/>
                                        </p:tgtEl>
                                        <p:attrNameLst>
                                          <p:attrName>style.visibility</p:attrName>
                                        </p:attrNameLst>
                                      </p:cBhvr>
                                      <p:to>
                                        <p:strVal val="visible"/>
                                      </p:to>
                                    </p:set>
                                    <p:animEffect transition="in" filter="wipe(up)">
                                      <p:cBhvr>
                                        <p:cTn id="102" dur="250"/>
                                        <p:tgtEl>
                                          <p:spTgt spid="42"/>
                                        </p:tgtEl>
                                      </p:cBhvr>
                                    </p:animEffect>
                                  </p:childTnLst>
                                </p:cTn>
                              </p:par>
                            </p:childTnLst>
                          </p:cTn>
                        </p:par>
                        <p:par>
                          <p:cTn id="103" fill="hold">
                            <p:stCondLst>
                              <p:cond delay="1000"/>
                            </p:stCondLst>
                            <p:childTnLst>
                              <p:par>
                                <p:cTn id="104" presetID="22" presetClass="entr" presetSubtype="1" fill="hold" nodeType="afterEffect">
                                  <p:stCondLst>
                                    <p:cond delay="0"/>
                                  </p:stCondLst>
                                  <p:childTnLst>
                                    <p:set>
                                      <p:cBhvr>
                                        <p:cTn id="105" dur="1" fill="hold">
                                          <p:stCondLst>
                                            <p:cond delay="0"/>
                                          </p:stCondLst>
                                        </p:cTn>
                                        <p:tgtEl>
                                          <p:spTgt spid="43"/>
                                        </p:tgtEl>
                                        <p:attrNameLst>
                                          <p:attrName>style.visibility</p:attrName>
                                        </p:attrNameLst>
                                      </p:cBhvr>
                                      <p:to>
                                        <p:strVal val="visible"/>
                                      </p:to>
                                    </p:set>
                                    <p:animEffect transition="in" filter="wipe(up)">
                                      <p:cBhvr>
                                        <p:cTn id="106" dur="250"/>
                                        <p:tgtEl>
                                          <p:spTgt spid="43"/>
                                        </p:tgtEl>
                                      </p:cBhvr>
                                    </p:animEffect>
                                  </p:childTnLst>
                                </p:cTn>
                              </p:par>
                              <p:par>
                                <p:cTn id="107" presetID="22" presetClass="entr" presetSubtype="1" fill="hold" nodeType="withEffect">
                                  <p:stCondLst>
                                    <p:cond delay="0"/>
                                  </p:stCondLst>
                                  <p:childTnLst>
                                    <p:set>
                                      <p:cBhvr>
                                        <p:cTn id="108" dur="1" fill="hold">
                                          <p:stCondLst>
                                            <p:cond delay="0"/>
                                          </p:stCondLst>
                                        </p:cTn>
                                        <p:tgtEl>
                                          <p:spTgt spid="44"/>
                                        </p:tgtEl>
                                        <p:attrNameLst>
                                          <p:attrName>style.visibility</p:attrName>
                                        </p:attrNameLst>
                                      </p:cBhvr>
                                      <p:to>
                                        <p:strVal val="visible"/>
                                      </p:to>
                                    </p:set>
                                    <p:animEffect transition="in" filter="wipe(up)">
                                      <p:cBhvr>
                                        <p:cTn id="109" dur="250"/>
                                        <p:tgtEl>
                                          <p:spTgt spid="44"/>
                                        </p:tgtEl>
                                      </p:cBhvr>
                                    </p:animEffect>
                                  </p:childTnLst>
                                </p:cTn>
                              </p:par>
                            </p:childTnLst>
                          </p:cTn>
                        </p:par>
                        <p:par>
                          <p:cTn id="110" fill="hold">
                            <p:stCondLst>
                              <p:cond delay="1500"/>
                            </p:stCondLst>
                            <p:childTnLst>
                              <p:par>
                                <p:cTn id="111" presetID="26" presetClass="entr" presetSubtype="0" fill="hold" nodeType="afterEffect">
                                  <p:stCondLst>
                                    <p:cond delay="6000"/>
                                  </p:stCondLst>
                                  <p:childTnLst>
                                    <p:set>
                                      <p:cBhvr>
                                        <p:cTn id="112" dur="1" fill="hold">
                                          <p:stCondLst>
                                            <p:cond delay="0"/>
                                          </p:stCondLst>
                                        </p:cTn>
                                        <p:tgtEl>
                                          <p:spTgt spid="3"/>
                                        </p:tgtEl>
                                        <p:attrNameLst>
                                          <p:attrName>style.visibility</p:attrName>
                                        </p:attrNameLst>
                                      </p:cBhvr>
                                      <p:to>
                                        <p:strVal val="visible"/>
                                      </p:to>
                                    </p:set>
                                    <p:animEffect transition="in" filter="wipe(down)">
                                      <p:cBhvr>
                                        <p:cTn id="113" dur="580">
                                          <p:stCondLst>
                                            <p:cond delay="0"/>
                                          </p:stCondLst>
                                        </p:cTn>
                                        <p:tgtEl>
                                          <p:spTgt spid="3"/>
                                        </p:tgtEl>
                                      </p:cBhvr>
                                    </p:animEffect>
                                    <p:anim calcmode="lin" valueType="num">
                                      <p:cBhvr>
                                        <p:cTn id="114"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15"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16"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7"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18"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19" dur="26">
                                          <p:stCondLst>
                                            <p:cond delay="650"/>
                                          </p:stCondLst>
                                        </p:cTn>
                                        <p:tgtEl>
                                          <p:spTgt spid="3"/>
                                        </p:tgtEl>
                                      </p:cBhvr>
                                      <p:to x="100000" y="60000"/>
                                    </p:animScale>
                                    <p:animScale>
                                      <p:cBhvr>
                                        <p:cTn id="120" dur="166" decel="50000">
                                          <p:stCondLst>
                                            <p:cond delay="676"/>
                                          </p:stCondLst>
                                        </p:cTn>
                                        <p:tgtEl>
                                          <p:spTgt spid="3"/>
                                        </p:tgtEl>
                                      </p:cBhvr>
                                      <p:to x="100000" y="100000"/>
                                    </p:animScale>
                                    <p:animScale>
                                      <p:cBhvr>
                                        <p:cTn id="121" dur="26">
                                          <p:stCondLst>
                                            <p:cond delay="1312"/>
                                          </p:stCondLst>
                                        </p:cTn>
                                        <p:tgtEl>
                                          <p:spTgt spid="3"/>
                                        </p:tgtEl>
                                      </p:cBhvr>
                                      <p:to x="100000" y="80000"/>
                                    </p:animScale>
                                    <p:animScale>
                                      <p:cBhvr>
                                        <p:cTn id="122" dur="166" decel="50000">
                                          <p:stCondLst>
                                            <p:cond delay="1338"/>
                                          </p:stCondLst>
                                        </p:cTn>
                                        <p:tgtEl>
                                          <p:spTgt spid="3"/>
                                        </p:tgtEl>
                                      </p:cBhvr>
                                      <p:to x="100000" y="100000"/>
                                    </p:animScale>
                                    <p:animScale>
                                      <p:cBhvr>
                                        <p:cTn id="123" dur="26">
                                          <p:stCondLst>
                                            <p:cond delay="1642"/>
                                          </p:stCondLst>
                                        </p:cTn>
                                        <p:tgtEl>
                                          <p:spTgt spid="3"/>
                                        </p:tgtEl>
                                      </p:cBhvr>
                                      <p:to x="100000" y="90000"/>
                                    </p:animScale>
                                    <p:animScale>
                                      <p:cBhvr>
                                        <p:cTn id="124" dur="166" decel="50000">
                                          <p:stCondLst>
                                            <p:cond delay="1668"/>
                                          </p:stCondLst>
                                        </p:cTn>
                                        <p:tgtEl>
                                          <p:spTgt spid="3"/>
                                        </p:tgtEl>
                                      </p:cBhvr>
                                      <p:to x="100000" y="100000"/>
                                    </p:animScale>
                                    <p:animScale>
                                      <p:cBhvr>
                                        <p:cTn id="125" dur="26">
                                          <p:stCondLst>
                                            <p:cond delay="1808"/>
                                          </p:stCondLst>
                                        </p:cTn>
                                        <p:tgtEl>
                                          <p:spTgt spid="3"/>
                                        </p:tgtEl>
                                      </p:cBhvr>
                                      <p:to x="100000" y="95000"/>
                                    </p:animScale>
                                    <p:animScale>
                                      <p:cBhvr>
                                        <p:cTn id="126" dur="166" decel="50000">
                                          <p:stCondLst>
                                            <p:cond delay="1834"/>
                                          </p:stCondLst>
                                        </p:cTn>
                                        <p:tgtEl>
                                          <p:spTgt spid="3"/>
                                        </p:tgtEl>
                                      </p:cBhvr>
                                      <p:to x="100000" y="100000"/>
                                    </p:animScale>
                                  </p:childTnLst>
                                </p:cTn>
                              </p:par>
                            </p:childTnLst>
                          </p:cTn>
                        </p:par>
                        <p:par>
                          <p:cTn id="127" fill="hold">
                            <p:stCondLst>
                              <p:cond delay="9500"/>
                            </p:stCondLst>
                            <p:childTnLst>
                              <p:par>
                                <p:cTn id="128" presetID="37" presetClass="path" presetSubtype="0" repeatCount="indefinite" accel="50000" decel="50000" autoRev="1" fill="hold" nodeType="afterEffect">
                                  <p:stCondLst>
                                    <p:cond delay="0"/>
                                  </p:stCondLst>
                                  <p:endCondLst>
                                    <p:cond evt="onNext" delay="0">
                                      <p:tgtEl>
                                        <p:sldTgt/>
                                      </p:tgtEl>
                                    </p:cond>
                                  </p:endCondLst>
                                  <p:childTnLst>
                                    <p:animMotion origin="layout" path="M 0 0 L 0.067 0.04 C 0.081 0.049 0.102 0.054 0.124 0.054 C 0.149 0.054 0.169 0.049 0.183 0.04 L 0.25 0 E" pathEditMode="relative" ptsTypes="">
                                      <p:cBhvr>
                                        <p:cTn id="129" dur="2000" fill="hold"/>
                                        <p:tgtEl>
                                          <p:spTgt spid="3"/>
                                        </p:tgtEl>
                                        <p:attrNameLst>
                                          <p:attrName>ppt_x</p:attrName>
                                          <p:attrName>ppt_y</p:attrName>
                                        </p:attrNameLst>
                                      </p:cBhvr>
                                    </p:animMotion>
                                  </p:childTnLst>
                                </p:cTn>
                              </p:par>
                            </p:childTnLst>
                          </p:cTn>
                        </p:par>
                      </p:childTnLst>
                    </p:cTn>
                  </p:par>
                  <p:par>
                    <p:cTn id="130" fill="hold">
                      <p:stCondLst>
                        <p:cond delay="indefinite"/>
                      </p:stCondLst>
                      <p:childTnLst>
                        <p:par>
                          <p:cTn id="131" fill="hold">
                            <p:stCondLst>
                              <p:cond delay="0"/>
                            </p:stCondLst>
                            <p:childTnLst>
                              <p:par>
                                <p:cTn id="132" presetID="22" presetClass="entr" presetSubtype="8" fill="hold" nodeType="clickEffect">
                                  <p:stCondLst>
                                    <p:cond delay="0"/>
                                  </p:stCondLst>
                                  <p:childTnLst>
                                    <p:set>
                                      <p:cBhvr>
                                        <p:cTn id="133" dur="1" fill="hold">
                                          <p:stCondLst>
                                            <p:cond delay="0"/>
                                          </p:stCondLst>
                                        </p:cTn>
                                        <p:tgtEl>
                                          <p:spTgt spid="30">
                                            <p:txEl>
                                              <p:pRg st="1" end="1"/>
                                            </p:txEl>
                                          </p:spTgt>
                                        </p:tgtEl>
                                        <p:attrNameLst>
                                          <p:attrName>style.visibility</p:attrName>
                                        </p:attrNameLst>
                                      </p:cBhvr>
                                      <p:to>
                                        <p:strVal val="visible"/>
                                      </p:to>
                                    </p:set>
                                    <p:animEffect transition="in" filter="wipe(left)">
                                      <p:cBhvr>
                                        <p:cTn id="134" dur="1000"/>
                                        <p:tgtEl>
                                          <p:spTgt spid="30">
                                            <p:txEl>
                                              <p:pRg st="1" end="1"/>
                                            </p:txEl>
                                          </p:spTgt>
                                        </p:tgtEl>
                                      </p:cBhvr>
                                    </p:animEffect>
                                  </p:childTnLst>
                                </p:cTn>
                              </p:par>
                            </p:childTnLst>
                          </p:cTn>
                        </p:par>
                        <p:par>
                          <p:cTn id="135" fill="hold">
                            <p:stCondLst>
                              <p:cond delay="1000"/>
                            </p:stCondLst>
                            <p:childTnLst>
                              <p:par>
                                <p:cTn id="136" presetID="14" presetClass="exit" presetSubtype="10" fill="hold" nodeType="afterEffect">
                                  <p:stCondLst>
                                    <p:cond delay="250"/>
                                  </p:stCondLst>
                                  <p:childTnLst>
                                    <p:animEffect transition="out" filter="randombar(horizontal)">
                                      <p:cBhvr>
                                        <p:cTn id="137" dur="2000"/>
                                        <p:tgtEl>
                                          <p:spTgt spid="3"/>
                                        </p:tgtEl>
                                      </p:cBhvr>
                                    </p:animEffect>
                                    <p:set>
                                      <p:cBhvr>
                                        <p:cTn id="138" dur="1" fill="hold">
                                          <p:stCondLst>
                                            <p:cond delay="1999"/>
                                          </p:stCondLst>
                                        </p:cTn>
                                        <p:tgtEl>
                                          <p:spTgt spid="3"/>
                                        </p:tgtEl>
                                        <p:attrNameLst>
                                          <p:attrName>style.visibility</p:attrName>
                                        </p:attrNameLst>
                                      </p:cBhvr>
                                      <p:to>
                                        <p:strVal val="hidden"/>
                                      </p:to>
                                    </p:set>
                                  </p:childTnLst>
                                </p:cTn>
                              </p:par>
                            </p:childTnLst>
                          </p:cTn>
                        </p:par>
                      </p:childTnLst>
                    </p:cTn>
                  </p:par>
                  <p:par>
                    <p:cTn id="139" fill="hold">
                      <p:stCondLst>
                        <p:cond delay="indefinite"/>
                      </p:stCondLst>
                      <p:childTnLst>
                        <p:par>
                          <p:cTn id="140" fill="hold">
                            <p:stCondLst>
                              <p:cond delay="0"/>
                            </p:stCondLst>
                            <p:childTnLst>
                              <p:par>
                                <p:cTn id="141" presetID="22" presetClass="entr" presetSubtype="8" fill="hold" nodeType="clickEffect">
                                  <p:stCondLst>
                                    <p:cond delay="0"/>
                                  </p:stCondLst>
                                  <p:childTnLst>
                                    <p:set>
                                      <p:cBhvr>
                                        <p:cTn id="142" dur="1" fill="hold">
                                          <p:stCondLst>
                                            <p:cond delay="0"/>
                                          </p:stCondLst>
                                        </p:cTn>
                                        <p:tgtEl>
                                          <p:spTgt spid="45">
                                            <p:txEl>
                                              <p:pRg st="0" end="0"/>
                                            </p:txEl>
                                          </p:spTgt>
                                        </p:tgtEl>
                                        <p:attrNameLst>
                                          <p:attrName>style.visibility</p:attrName>
                                        </p:attrNameLst>
                                      </p:cBhvr>
                                      <p:to>
                                        <p:strVal val="visible"/>
                                      </p:to>
                                    </p:set>
                                    <p:animEffect transition="in" filter="wipe(left)">
                                      <p:cBhvr>
                                        <p:cTn id="143" dur="2250"/>
                                        <p:tgtEl>
                                          <p:spTgt spid="4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P spid="9" grpId="0"/>
      <p:bldP spid="11" grpId="0"/>
      <p:bldP spid="14" grpId="0"/>
      <p:bldP spid="15" grpId="0"/>
      <p:bldP spid="24" grpId="0"/>
      <p:bldP spid="25" grpId="0"/>
      <p:bldP spid="26" grpId="0"/>
      <p:bldP spid="27" grpId="0"/>
      <p:bldP spid="28" grpId="0"/>
      <p:bldP spid="2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1352" y="0"/>
            <a:ext cx="7848600" cy="461665"/>
          </a:xfrm>
          <a:prstGeom prst="rect">
            <a:avLst/>
          </a:prstGeom>
          <a:noFill/>
        </p:spPr>
        <p:txBody>
          <a:bodyPr wrap="square" rtlCol="0">
            <a:spAutoFit/>
          </a:bodyPr>
          <a:lstStyle/>
          <a:p>
            <a:pPr algn="ctr"/>
            <a:r>
              <a:rPr lang="zh-HK" altLang="en-US" sz="2400" dirty="0">
                <a:latin typeface="DFKai-SB" panose="03000509000000000000" pitchFamily="65" charset="-120"/>
                <a:ea typeface="DFKai-SB" panose="03000509000000000000" pitchFamily="65" charset="-120"/>
              </a:rPr>
              <a:t>反对</a:t>
            </a:r>
            <a:r>
              <a:rPr lang="en-US" altLang="zh-HK" sz="2400" i="1" dirty="0">
                <a:ea typeface="DFKai-SB" panose="03000509000000000000" pitchFamily="65" charset="-120"/>
              </a:rPr>
              <a:t>(1)</a:t>
            </a:r>
            <a:r>
              <a:rPr lang="zh-HK" altLang="en-US" sz="2400" dirty="0">
                <a:latin typeface="DFKai-SB" panose="03000509000000000000" pitchFamily="65" charset="-120"/>
                <a:ea typeface="DFKai-SB" panose="03000509000000000000" pitchFamily="65" charset="-120"/>
              </a:rPr>
              <a:t> 聖經的敗壞 </a:t>
            </a:r>
            <a:r>
              <a:rPr lang="en-US" altLang="zh-HK" i="1" dirty="0">
                <a:ea typeface="DFKai-SB" panose="03000509000000000000" pitchFamily="65" charset="-120"/>
              </a:rPr>
              <a:t>Corruption of the Scripture (</a:t>
            </a:r>
            <a:r>
              <a:rPr lang="en-US" altLang="zh-HK" i="1" dirty="0" err="1">
                <a:ea typeface="DFKai-SB" panose="03000509000000000000" pitchFamily="65" charset="-120"/>
              </a:rPr>
              <a:t>cont</a:t>
            </a:r>
            <a:r>
              <a:rPr lang="en-US" altLang="zh-HK" i="1" dirty="0">
                <a:ea typeface="DFKai-SB" panose="03000509000000000000" pitchFamily="65" charset="-120"/>
              </a:rPr>
              <a:t>)</a:t>
            </a:r>
            <a:endParaRPr lang="en-US" altLang="zh-HK" b="1" i="1" dirty="0">
              <a:solidFill>
                <a:srgbClr val="FF0000"/>
              </a:solidFill>
              <a:ea typeface="DFKai-SB" panose="03000509000000000000" pitchFamily="65" charset="-120"/>
            </a:endParaRPr>
          </a:p>
        </p:txBody>
      </p:sp>
      <p:sp>
        <p:nvSpPr>
          <p:cNvPr id="3" name="TextBox 2"/>
          <p:cNvSpPr txBox="1"/>
          <p:nvPr/>
        </p:nvSpPr>
        <p:spPr>
          <a:xfrm>
            <a:off x="204074" y="611916"/>
            <a:ext cx="7113679" cy="461665"/>
          </a:xfrm>
          <a:prstGeom prst="rect">
            <a:avLst/>
          </a:prstGeom>
          <a:noFill/>
        </p:spPr>
        <p:txBody>
          <a:bodyPr wrap="none" rtlCol="0">
            <a:spAutoFit/>
          </a:bodyPr>
          <a:lstStyle/>
          <a:p>
            <a:r>
              <a:rPr lang="en-US" sz="2400" dirty="0"/>
              <a:t>Variants </a:t>
            </a:r>
            <a:r>
              <a:rPr lang="en-US" altLang="zh-HK" sz="2400" dirty="0" smtClean="0">
                <a:latin typeface="DFKai-SB" panose="03000509000000000000" pitchFamily="65" charset="-120"/>
                <a:ea typeface="DFKai-SB" panose="03000509000000000000" pitchFamily="65" charset="-120"/>
              </a:rPr>
              <a:t> - </a:t>
            </a:r>
            <a:r>
              <a:rPr lang="zh-TW" altLang="en-US" sz="2400" dirty="0" smtClean="0">
                <a:latin typeface="DFKai-SB" panose="03000509000000000000" pitchFamily="65" charset="-120"/>
                <a:ea typeface="DFKai-SB" panose="03000509000000000000" pitchFamily="65" charset="-120"/>
              </a:rPr>
              <a:t>同</a:t>
            </a:r>
            <a:r>
              <a:rPr lang="zh-TW" altLang="en-US" sz="2400" dirty="0">
                <a:latin typeface="DFKai-SB" panose="03000509000000000000" pitchFamily="65" charset="-120"/>
                <a:ea typeface="DFKai-SB" panose="03000509000000000000" pitchFamily="65" charset="-120"/>
              </a:rPr>
              <a:t>一経</a:t>
            </a:r>
            <a:r>
              <a:rPr lang="zh-TW" altLang="en-US" sz="2400" dirty="0" smtClean="0">
                <a:latin typeface="DFKai-SB" panose="03000509000000000000" pitchFamily="65" charset="-120"/>
                <a:ea typeface="DFKai-SB" panose="03000509000000000000" pitchFamily="65" charset="-120"/>
              </a:rPr>
              <a:t>文</a:t>
            </a:r>
            <a:r>
              <a:rPr lang="en-US" altLang="zh-TW" sz="2400" dirty="0" smtClean="0">
                <a:latin typeface="DFKai-SB" panose="03000509000000000000" pitchFamily="65" charset="-12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在</a:t>
            </a:r>
            <a:r>
              <a:rPr lang="zh-TW" altLang="en-US" sz="2400" dirty="0">
                <a:latin typeface="DFKai-SB" panose="03000509000000000000" pitchFamily="65" charset="-120"/>
                <a:ea typeface="DFKai-SB" panose="03000509000000000000" pitchFamily="65" charset="-120"/>
              </a:rPr>
              <a:t>不同手抄本中有差異的地方</a:t>
            </a:r>
            <a:endParaRPr lang="en-US" sz="2400" dirty="0">
              <a:latin typeface="DFKai-SB" panose="03000509000000000000" pitchFamily="65" charset="-120"/>
              <a:ea typeface="DFKai-SB" panose="03000509000000000000" pitchFamily="65" charset="-120"/>
            </a:endParaRPr>
          </a:p>
        </p:txBody>
      </p:sp>
      <p:sp>
        <p:nvSpPr>
          <p:cNvPr id="4" name="TextBox 3"/>
          <p:cNvSpPr txBox="1"/>
          <p:nvPr/>
        </p:nvSpPr>
        <p:spPr>
          <a:xfrm>
            <a:off x="204074" y="1073581"/>
            <a:ext cx="8863157" cy="5632311"/>
          </a:xfrm>
          <a:prstGeom prst="rect">
            <a:avLst/>
          </a:prstGeom>
          <a:noFill/>
        </p:spPr>
        <p:txBody>
          <a:bodyPr wrap="square" rtlCol="0">
            <a:spAutoFit/>
          </a:bodyPr>
          <a:lstStyle/>
          <a:p>
            <a:r>
              <a:rPr lang="zh-HK" altLang="en-US" sz="2400" dirty="0">
                <a:latin typeface="DFKai-SB" panose="03000509000000000000" pitchFamily="65" charset="-120"/>
                <a:ea typeface="DFKai-SB" panose="03000509000000000000" pitchFamily="65" charset="-120"/>
              </a:rPr>
              <a:t>新約聖経手抄本</a:t>
            </a:r>
            <a:r>
              <a:rPr lang="en-US" altLang="zh-HK" sz="2400" dirty="0">
                <a:ea typeface="DFKai-SB" panose="03000509000000000000" pitchFamily="65" charset="-120"/>
              </a:rPr>
              <a:t>"</a:t>
            </a:r>
            <a:r>
              <a:rPr lang="zh-HK" altLang="en-US" sz="2400" dirty="0">
                <a:latin typeface="DFKai-SB" panose="03000509000000000000" pitchFamily="65" charset="-120"/>
                <a:ea typeface="DFKai-SB" panose="03000509000000000000" pitchFamily="65" charset="-120"/>
              </a:rPr>
              <a:t>大概</a:t>
            </a:r>
            <a:r>
              <a:rPr lang="en-US" altLang="zh-HK" sz="2400" dirty="0">
                <a:ea typeface="DFKai-SB" panose="03000509000000000000" pitchFamily="65" charset="-120"/>
              </a:rPr>
              <a:t>"</a:t>
            </a:r>
            <a:r>
              <a:rPr lang="zh-HK" altLang="en-US" sz="2400" dirty="0">
                <a:latin typeface="DFKai-SB" panose="03000509000000000000" pitchFamily="65" charset="-120"/>
                <a:ea typeface="DFKai-SB" panose="03000509000000000000" pitchFamily="65" charset="-120"/>
              </a:rPr>
              <a:t>數據</a:t>
            </a:r>
            <a:endParaRPr lang="zh-HK" altLang="en-US" sz="2400" dirty="0">
              <a:latin typeface="DFKai-SB" panose="03000509000000000000" pitchFamily="65" charset="-120"/>
              <a:ea typeface="DFKai-SB" panose="03000509000000000000" pitchFamily="65" charset="-120"/>
            </a:endParaRPr>
          </a:p>
          <a:p>
            <a:pPr marL="342900" indent="-342900">
              <a:buFont typeface="Arial" panose="020B0604020202020204" pitchFamily="34" charset="0"/>
              <a:buChar char="•"/>
            </a:pPr>
            <a:r>
              <a:rPr lang="zh-HK" altLang="en-US" sz="2400" dirty="0">
                <a:latin typeface="DFKai-SB" panose="03000509000000000000" pitchFamily="65" charset="-120"/>
                <a:ea typeface="DFKai-SB" panose="03000509000000000000" pitchFamily="65" charset="-120"/>
              </a:rPr>
              <a:t>有</a:t>
            </a:r>
            <a:r>
              <a:rPr lang="en-US" altLang="zh-HK" sz="2400" dirty="0">
                <a:ea typeface="DFKai-SB" panose="03000509000000000000" pitchFamily="65" charset="-120"/>
              </a:rPr>
              <a:t>5600</a:t>
            </a:r>
            <a:r>
              <a:rPr lang="zh-HK" altLang="en-US" sz="2400" dirty="0">
                <a:latin typeface="DFKai-SB" panose="03000509000000000000" pitchFamily="65" charset="-120"/>
                <a:ea typeface="DFKai-SB" panose="03000509000000000000" pitchFamily="65" charset="-120"/>
              </a:rPr>
              <a:t>希臘原</a:t>
            </a:r>
            <a:r>
              <a:rPr lang="zh-HK" altLang="en-US" sz="2400" dirty="0" smtClean="0">
                <a:latin typeface="DFKai-SB" panose="03000509000000000000" pitchFamily="65" charset="-120"/>
                <a:ea typeface="DFKai-SB" panose="03000509000000000000" pitchFamily="65" charset="-120"/>
              </a:rPr>
              <a:t>文手</a:t>
            </a:r>
            <a:r>
              <a:rPr lang="zh-HK" altLang="en-US" sz="2400" dirty="0">
                <a:latin typeface="DFKai-SB" panose="03000509000000000000" pitchFamily="65" charset="-120"/>
                <a:ea typeface="DFKai-SB" panose="03000509000000000000" pitchFamily="65" charset="-120"/>
              </a:rPr>
              <a:t>抄</a:t>
            </a:r>
            <a:r>
              <a:rPr lang="zh-HK" altLang="en-US" sz="2400" dirty="0" smtClean="0">
                <a:latin typeface="DFKai-SB" panose="03000509000000000000" pitchFamily="65" charset="-120"/>
                <a:ea typeface="DFKai-SB" panose="03000509000000000000" pitchFamily="65" charset="-120"/>
              </a:rPr>
              <a:t>本 </a:t>
            </a:r>
            <a:r>
              <a:rPr lang="en-US" altLang="zh-HK" sz="2400" i="1" dirty="0">
                <a:ea typeface="DFKai-SB" panose="03000509000000000000" pitchFamily="65" charset="-120"/>
              </a:rPr>
              <a:t>(</a:t>
            </a:r>
            <a:r>
              <a:rPr lang="en-US" sz="2400" i="1" dirty="0" err="1">
                <a:ea typeface="DFKai-SB" panose="03000509000000000000" pitchFamily="65" charset="-120"/>
              </a:rPr>
              <a:t>Koine</a:t>
            </a:r>
            <a:r>
              <a:rPr lang="en-US" sz="2400" i="1" dirty="0">
                <a:ea typeface="DFKai-SB" panose="03000509000000000000" pitchFamily="65" charset="-120"/>
              </a:rPr>
              <a:t> Greek, Uncial letters)</a:t>
            </a:r>
            <a:endParaRPr lang="zh-HK" altLang="en-US" sz="2400" dirty="0">
              <a:latin typeface="DFKai-SB" panose="03000509000000000000" pitchFamily="65" charset="-120"/>
              <a:ea typeface="DFKai-SB" panose="03000509000000000000" pitchFamily="65" charset="-120"/>
            </a:endParaRPr>
          </a:p>
          <a:p>
            <a:pPr marL="342900" indent="-342900">
              <a:buFont typeface="Arial" panose="020B0604020202020204" pitchFamily="34" charset="0"/>
              <a:buChar char="•"/>
            </a:pPr>
            <a:r>
              <a:rPr lang="zh-HK" altLang="en-US" sz="2400" dirty="0" smtClean="0">
                <a:latin typeface="DFKai-SB" panose="03000509000000000000" pitchFamily="65" charset="-120"/>
                <a:ea typeface="DFKai-SB" panose="03000509000000000000" pitchFamily="65" charset="-120"/>
              </a:rPr>
              <a:t>有</a:t>
            </a:r>
            <a:r>
              <a:rPr lang="en-US" altLang="zh-HK" sz="2400" dirty="0">
                <a:ea typeface="DFKai-SB" panose="03000509000000000000" pitchFamily="65" charset="-120"/>
              </a:rPr>
              <a:t>138,162</a:t>
            </a:r>
            <a:r>
              <a:rPr lang="en-US" altLang="zh-HK" sz="2400" dirty="0">
                <a:latin typeface="DFKai-SB" panose="03000509000000000000" pitchFamily="65" charset="-120"/>
                <a:ea typeface="DFKai-SB" panose="03000509000000000000" pitchFamily="65" charset="-120"/>
              </a:rPr>
              <a:t> </a:t>
            </a:r>
            <a:r>
              <a:rPr lang="zh-HK" altLang="en-US" sz="2400" dirty="0">
                <a:latin typeface="DFKai-SB" panose="03000509000000000000" pitchFamily="65" charset="-120"/>
                <a:ea typeface="DFKai-SB" panose="03000509000000000000" pitchFamily="65" charset="-120"/>
              </a:rPr>
              <a:t>個希臘文字</a:t>
            </a:r>
            <a:endParaRPr lang="zh-HK" altLang="en-US" sz="2400" dirty="0">
              <a:latin typeface="DFKai-SB" panose="03000509000000000000" pitchFamily="65" charset="-120"/>
              <a:ea typeface="DFKai-SB" panose="03000509000000000000" pitchFamily="65" charset="-120"/>
            </a:endParaRPr>
          </a:p>
          <a:p>
            <a:pPr marL="342900" indent="-342900">
              <a:buFont typeface="Arial" panose="020B0604020202020204" pitchFamily="34" charset="0"/>
              <a:buChar char="•"/>
            </a:pPr>
            <a:r>
              <a:rPr lang="zh-HK" altLang="en-US" sz="2400" dirty="0">
                <a:latin typeface="DFKai-SB" panose="03000509000000000000" pitchFamily="65" charset="-120"/>
                <a:ea typeface="DFKai-SB" panose="03000509000000000000" pitchFamily="65" charset="-120"/>
              </a:rPr>
              <a:t>有</a:t>
            </a:r>
            <a:r>
              <a:rPr lang="en-US" altLang="zh-HK" sz="2400" dirty="0">
                <a:ea typeface="DFKai-SB" panose="03000509000000000000" pitchFamily="65" charset="-120"/>
              </a:rPr>
              <a:t>400,000</a:t>
            </a:r>
            <a:r>
              <a:rPr lang="zh-HK" altLang="en-US" sz="2400" dirty="0">
                <a:latin typeface="DFKai-SB" panose="03000509000000000000" pitchFamily="65" charset="-120"/>
                <a:ea typeface="DFKai-SB" panose="03000509000000000000" pitchFamily="65" charset="-120"/>
              </a:rPr>
              <a:t>個 </a:t>
            </a:r>
            <a:r>
              <a:rPr lang="en-US" sz="2400" i="1" dirty="0">
                <a:ea typeface="DFKai-SB" panose="03000509000000000000" pitchFamily="65" charset="-120"/>
              </a:rPr>
              <a:t>Variants - i.e</a:t>
            </a:r>
            <a:r>
              <a:rPr lang="en-US" sz="2400" dirty="0">
                <a:ea typeface="DFKai-SB" panose="03000509000000000000" pitchFamily="65" charset="-120"/>
              </a:rPr>
              <a:t>. </a:t>
            </a:r>
            <a:r>
              <a:rPr lang="zh-HK" altLang="en-US" sz="2400" dirty="0">
                <a:latin typeface="DFKai-SB" panose="03000509000000000000" pitchFamily="65" charset="-120"/>
                <a:ea typeface="DFKai-SB" panose="03000509000000000000" pitchFamily="65" charset="-120"/>
              </a:rPr>
              <a:t>平均每一個字就有</a:t>
            </a:r>
            <a:r>
              <a:rPr lang="en-US" altLang="zh-HK" sz="2400" dirty="0">
                <a:latin typeface="DFKai-SB" panose="03000509000000000000" pitchFamily="65" charset="-120"/>
                <a:ea typeface="DFKai-SB" panose="03000509000000000000" pitchFamily="65" charset="-120"/>
              </a:rPr>
              <a:t>3</a:t>
            </a:r>
            <a:r>
              <a:rPr lang="zh-HK" altLang="en-US" sz="2400" dirty="0">
                <a:latin typeface="DFKai-SB" panose="03000509000000000000" pitchFamily="65" charset="-120"/>
                <a:ea typeface="DFKai-SB" panose="03000509000000000000" pitchFamily="65" charset="-120"/>
              </a:rPr>
              <a:t>個</a:t>
            </a:r>
            <a:r>
              <a:rPr lang="en-US" sz="2400" i="1" dirty="0">
                <a:ea typeface="DFKai-SB" panose="03000509000000000000" pitchFamily="65" charset="-120"/>
              </a:rPr>
              <a:t>Variants!!</a:t>
            </a:r>
            <a:endParaRPr lang="en-US" sz="2400" i="1" dirty="0">
              <a:ea typeface="DFKai-SB" panose="03000509000000000000" pitchFamily="65" charset="-120"/>
            </a:endParaRPr>
          </a:p>
          <a:p>
            <a:pPr marL="342900" indent="-342900">
              <a:buFont typeface="Arial" panose="020B0604020202020204" pitchFamily="34" charset="0"/>
              <a:buChar char="•"/>
            </a:pPr>
            <a:r>
              <a:rPr lang="en-US" sz="2400" dirty="0">
                <a:ea typeface="DFKai-SB" panose="03000509000000000000" pitchFamily="65" charset="-120"/>
              </a:rPr>
              <a:t>99</a:t>
            </a:r>
            <a:r>
              <a:rPr lang="en-US" sz="2400" dirty="0" smtClean="0">
                <a:ea typeface="DFKai-SB" panose="03000509000000000000" pitchFamily="65" charset="-120"/>
              </a:rPr>
              <a:t>%</a:t>
            </a:r>
            <a:r>
              <a:rPr lang="zh-HK" altLang="en-US" sz="2400" dirty="0" smtClean="0">
                <a:latin typeface="DFKai-SB" panose="03000509000000000000" pitchFamily="65" charset="-120"/>
                <a:ea typeface="DFKai-SB" panose="03000509000000000000" pitchFamily="65" charset="-120"/>
              </a:rPr>
              <a:t>的</a:t>
            </a:r>
            <a:r>
              <a:rPr lang="en-US" sz="2400" dirty="0" smtClean="0">
                <a:ea typeface="DFKai-SB" panose="03000509000000000000" pitchFamily="65" charset="-120"/>
              </a:rPr>
              <a:t>Variants</a:t>
            </a:r>
            <a:r>
              <a:rPr lang="en-US" sz="2400" dirty="0" smtClean="0">
                <a:latin typeface="DFKai-SB" panose="03000509000000000000" pitchFamily="65" charset="-120"/>
                <a:ea typeface="DFKai-SB" panose="03000509000000000000" pitchFamily="65" charset="-120"/>
              </a:rPr>
              <a:t> </a:t>
            </a:r>
            <a:r>
              <a:rPr lang="zh-HK" altLang="en-US" sz="2400" dirty="0">
                <a:latin typeface="DFKai-SB" panose="03000509000000000000" pitchFamily="65" charset="-120"/>
                <a:ea typeface="DFKai-SB" panose="03000509000000000000" pitchFamily="65" charset="-120"/>
              </a:rPr>
              <a:t>在翻譯成其他語文中毫無影响</a:t>
            </a:r>
            <a:endParaRPr lang="zh-HK" altLang="en-US" sz="2400" dirty="0">
              <a:latin typeface="DFKai-SB" panose="03000509000000000000" pitchFamily="65" charset="-120"/>
              <a:ea typeface="DFKai-SB" panose="03000509000000000000" pitchFamily="65" charset="-120"/>
            </a:endParaRPr>
          </a:p>
          <a:p>
            <a:pPr marL="800100" lvl="1" indent="-342900">
              <a:buFont typeface="Arial" panose="020B0604020202020204" pitchFamily="34" charset="0"/>
              <a:buChar char="•"/>
            </a:pPr>
            <a:r>
              <a:rPr lang="zh-HK" altLang="en-US" sz="2000" dirty="0">
                <a:latin typeface="DFKai-SB" panose="03000509000000000000" pitchFamily="65" charset="-120"/>
                <a:ea typeface="DFKai-SB" panose="03000509000000000000" pitchFamily="65" charset="-120"/>
              </a:rPr>
              <a:t>例</a:t>
            </a:r>
            <a:r>
              <a:rPr lang="en-US" altLang="zh-HK" sz="2000" dirty="0">
                <a:latin typeface="DFKai-SB" panose="03000509000000000000" pitchFamily="65" charset="-120"/>
                <a:ea typeface="DFKai-SB" panose="03000509000000000000" pitchFamily="65" charset="-120"/>
              </a:rPr>
              <a:t>: </a:t>
            </a:r>
            <a:r>
              <a:rPr lang="en-US" altLang="zh-HK" sz="2000" dirty="0">
                <a:ea typeface="DFKai-SB" panose="03000509000000000000" pitchFamily="65" charset="-120"/>
              </a:rPr>
              <a:t>"</a:t>
            </a:r>
            <a:r>
              <a:rPr lang="en-US" sz="2000" dirty="0">
                <a:ea typeface="DFKai-SB" panose="03000509000000000000" pitchFamily="65" charset="-120"/>
              </a:rPr>
              <a:t>I have an apple" "I have a apple" </a:t>
            </a:r>
            <a:r>
              <a:rPr lang="zh-HK" altLang="en-US" sz="2000" dirty="0">
                <a:latin typeface="DFKai-SB" panose="03000509000000000000" pitchFamily="65" charset="-120"/>
                <a:ea typeface="DFKai-SB" panose="03000509000000000000" pitchFamily="65" charset="-120"/>
              </a:rPr>
              <a:t>翻譯为中文都是</a:t>
            </a:r>
            <a:r>
              <a:rPr lang="en-US" altLang="zh-HK" sz="2000" dirty="0">
                <a:latin typeface="DFKai-SB" panose="03000509000000000000" pitchFamily="65" charset="-120"/>
                <a:ea typeface="DFKai-SB" panose="03000509000000000000" pitchFamily="65" charset="-120"/>
              </a:rPr>
              <a:t>: "</a:t>
            </a:r>
            <a:r>
              <a:rPr lang="zh-HK" altLang="en-US" sz="2000" dirty="0">
                <a:latin typeface="DFKai-SB" panose="03000509000000000000" pitchFamily="65" charset="-120"/>
                <a:ea typeface="DFKai-SB" panose="03000509000000000000" pitchFamily="65" charset="-120"/>
              </a:rPr>
              <a:t>我有一個蘋果</a:t>
            </a:r>
            <a:r>
              <a:rPr lang="en-US" altLang="zh-HK" sz="2000" dirty="0">
                <a:latin typeface="DFKai-SB" panose="03000509000000000000" pitchFamily="65" charset="-120"/>
                <a:ea typeface="DFKai-SB" panose="03000509000000000000" pitchFamily="65" charset="-120"/>
              </a:rPr>
              <a:t>"</a:t>
            </a:r>
            <a:endParaRPr lang="en-US" altLang="zh-HK" sz="2000" dirty="0">
              <a:latin typeface="DFKai-SB" panose="03000509000000000000" pitchFamily="65" charset="-120"/>
              <a:ea typeface="DFKai-SB" panose="03000509000000000000" pitchFamily="65" charset="-120"/>
            </a:endParaRPr>
          </a:p>
          <a:p>
            <a:pPr marL="342900" indent="-342900">
              <a:buFont typeface="Arial" panose="020B0604020202020204" pitchFamily="34" charset="0"/>
              <a:buChar char="•"/>
            </a:pPr>
            <a:r>
              <a:rPr lang="zh-HK" altLang="en-US" sz="2400" dirty="0">
                <a:latin typeface="DFKai-SB" panose="03000509000000000000" pitchFamily="65" charset="-120"/>
                <a:ea typeface="DFKai-SB" panose="03000509000000000000" pitchFamily="65" charset="-120"/>
              </a:rPr>
              <a:t>但仍</a:t>
            </a:r>
            <a:r>
              <a:rPr lang="zh-HK" altLang="en-US" sz="2400" dirty="0" smtClean="0">
                <a:latin typeface="DFKai-SB" panose="03000509000000000000" pitchFamily="65" charset="-120"/>
                <a:ea typeface="DFKai-SB" panose="03000509000000000000" pitchFamily="65" charset="-120"/>
              </a:rPr>
              <a:t>有</a:t>
            </a:r>
            <a:r>
              <a:rPr lang="en-US" altLang="zh-HK" sz="2400" i="1" dirty="0" smtClean="0">
                <a:ea typeface="DFKai-SB" panose="03000509000000000000" pitchFamily="65" charset="-120"/>
              </a:rPr>
              <a:t>1%</a:t>
            </a:r>
            <a:r>
              <a:rPr lang="zh-HK" altLang="en-US" sz="2400" i="1" dirty="0" smtClean="0">
                <a:latin typeface="DFKai-SB" panose="03000509000000000000" pitchFamily="65" charset="-120"/>
                <a:ea typeface="DFKai-SB" panose="03000509000000000000" pitchFamily="65" charset="-120"/>
              </a:rPr>
              <a:t>的</a:t>
            </a:r>
            <a:r>
              <a:rPr lang="en-US" sz="2400" i="1" dirty="0" smtClean="0">
                <a:ea typeface="DFKai-SB" panose="03000509000000000000" pitchFamily="65" charset="-120"/>
              </a:rPr>
              <a:t>Variants</a:t>
            </a:r>
            <a:r>
              <a:rPr lang="zh-HK" altLang="en-US" sz="2400" dirty="0" smtClean="0">
                <a:latin typeface="DFKai-SB" panose="03000509000000000000" pitchFamily="65" charset="-120"/>
                <a:ea typeface="DFKai-SB" panose="03000509000000000000" pitchFamily="65" charset="-120"/>
              </a:rPr>
              <a:t>要</a:t>
            </a:r>
            <a:r>
              <a:rPr lang="zh-HK" altLang="en-US" sz="2400" dirty="0">
                <a:latin typeface="DFKai-SB" panose="03000509000000000000" pitchFamily="65" charset="-120"/>
                <a:ea typeface="DFKai-SB" panose="03000509000000000000" pitchFamily="65" charset="-120"/>
              </a:rPr>
              <a:t>考慮</a:t>
            </a:r>
            <a:r>
              <a:rPr lang="en-US" altLang="zh-HK" sz="2400" dirty="0" smtClean="0">
                <a:latin typeface="DFKai-SB" panose="03000509000000000000" pitchFamily="65" charset="-120"/>
                <a:ea typeface="DFKai-SB" panose="03000509000000000000" pitchFamily="65" charset="-120"/>
              </a:rPr>
              <a:t>.</a:t>
            </a:r>
            <a:r>
              <a:rPr lang="zh-HK" altLang="en-US" sz="2400" dirty="0" smtClean="0">
                <a:latin typeface="DFKai-SB" panose="03000509000000000000" pitchFamily="65" charset="-120"/>
                <a:ea typeface="DFKai-SB" panose="03000509000000000000" pitchFamily="65" charset="-120"/>
              </a:rPr>
              <a:t>就是</a:t>
            </a:r>
            <a:r>
              <a:rPr lang="en-US" altLang="zh-HK" sz="2400" i="1" dirty="0">
                <a:ea typeface="DFKai-SB" panose="03000509000000000000" pitchFamily="65" charset="-120"/>
              </a:rPr>
              <a:t>4000 </a:t>
            </a:r>
            <a:r>
              <a:rPr lang="en-US" sz="2400" i="1" dirty="0" smtClean="0">
                <a:ea typeface="DFKai-SB" panose="03000509000000000000" pitchFamily="65" charset="-120"/>
              </a:rPr>
              <a:t>Variants</a:t>
            </a:r>
            <a:endParaRPr lang="en-US" sz="2400" i="1" dirty="0">
              <a:ea typeface="DFKai-SB" panose="03000509000000000000" pitchFamily="65" charset="-120"/>
            </a:endParaRPr>
          </a:p>
          <a:p>
            <a:pPr marL="342900" indent="-342900">
              <a:buFont typeface="Arial" panose="020B0604020202020204" pitchFamily="34" charset="0"/>
              <a:buChar char="•"/>
            </a:pPr>
            <a:r>
              <a:rPr lang="zh-HK" altLang="en-US" sz="2400" dirty="0">
                <a:latin typeface="DFKai-SB" panose="03000509000000000000" pitchFamily="65" charset="-120"/>
                <a:ea typeface="DFKai-SB" panose="03000509000000000000" pitchFamily="65" charset="-120"/>
              </a:rPr>
              <a:t>在這</a:t>
            </a:r>
            <a:r>
              <a:rPr lang="en-US" altLang="zh-HK" sz="2400" i="1" dirty="0">
                <a:ea typeface="DFKai-SB" panose="03000509000000000000" pitchFamily="65" charset="-120"/>
              </a:rPr>
              <a:t>4000</a:t>
            </a:r>
            <a:r>
              <a:rPr lang="zh-HK" altLang="en-US" sz="2400" dirty="0">
                <a:latin typeface="DFKai-SB" panose="03000509000000000000" pitchFamily="65" charset="-120"/>
                <a:ea typeface="DFKai-SB" panose="03000509000000000000" pitchFamily="65" charset="-120"/>
              </a:rPr>
              <a:t>的</a:t>
            </a:r>
            <a:r>
              <a:rPr lang="en-US" sz="2400" i="1" dirty="0">
                <a:ea typeface="DFKai-SB" panose="03000509000000000000" pitchFamily="65" charset="-120"/>
              </a:rPr>
              <a:t>Variants</a:t>
            </a:r>
            <a:r>
              <a:rPr lang="zh-HK" altLang="en-US" sz="2400" dirty="0">
                <a:latin typeface="DFKai-SB" panose="03000509000000000000" pitchFamily="65" charset="-120"/>
                <a:ea typeface="DFKai-SB" panose="03000509000000000000" pitchFamily="65" charset="-120"/>
              </a:rPr>
              <a:t>中</a:t>
            </a:r>
            <a:r>
              <a:rPr lang="en-US" altLang="zh-HK" sz="2400" dirty="0">
                <a:latin typeface="DFKai-SB" panose="03000509000000000000" pitchFamily="65" charset="-120"/>
                <a:ea typeface="DFKai-SB" panose="03000509000000000000" pitchFamily="65" charset="-120"/>
              </a:rPr>
              <a:t>,</a:t>
            </a:r>
            <a:r>
              <a:rPr lang="zh-HK" altLang="en-US" sz="2400" dirty="0" smtClean="0">
                <a:latin typeface="DFKai-SB" panose="03000509000000000000" pitchFamily="65" charset="-120"/>
                <a:ea typeface="DFKai-SB" panose="03000509000000000000" pitchFamily="65" charset="-120"/>
              </a:rPr>
              <a:t>有</a:t>
            </a:r>
            <a:r>
              <a:rPr lang="en-US" altLang="zh-HK" sz="2400" dirty="0" smtClean="0">
                <a:ea typeface="DFKai-SB" panose="03000509000000000000" pitchFamily="65" charset="-120"/>
              </a:rPr>
              <a:t>75%</a:t>
            </a:r>
            <a:r>
              <a:rPr lang="zh-HK" altLang="en-US" sz="2400" dirty="0">
                <a:latin typeface="DFKai-SB" panose="03000509000000000000" pitchFamily="65" charset="-120"/>
                <a:ea typeface="DFKai-SB" panose="03000509000000000000" pitchFamily="65" charset="-120"/>
              </a:rPr>
              <a:t>不是</a:t>
            </a:r>
            <a:r>
              <a:rPr lang="en-US" sz="2400" i="1" dirty="0">
                <a:ea typeface="DFKai-SB" panose="03000509000000000000" pitchFamily="65" charset="-120"/>
              </a:rPr>
              <a:t>viable </a:t>
            </a:r>
            <a:r>
              <a:rPr lang="en-US" sz="2400" i="1" dirty="0" smtClean="0">
                <a:ea typeface="DFKai-SB" panose="03000509000000000000" pitchFamily="65" charset="-120"/>
              </a:rPr>
              <a:t>nor meaningful -  </a:t>
            </a:r>
            <a:r>
              <a:rPr lang="en-US" sz="2400" i="1" dirty="0">
                <a:ea typeface="DFKai-SB" panose="03000509000000000000" pitchFamily="65" charset="-120"/>
              </a:rPr>
              <a:t>i.e.</a:t>
            </a:r>
            <a:r>
              <a:rPr lang="zh-HK" altLang="en-US" sz="2400" dirty="0">
                <a:latin typeface="DFKai-SB" panose="03000509000000000000" pitchFamily="65" charset="-120"/>
                <a:ea typeface="DFKai-SB" panose="03000509000000000000" pitchFamily="65" charset="-120"/>
              </a:rPr>
              <a:t>不会影响経文句子的意思</a:t>
            </a:r>
            <a:endParaRPr lang="zh-HK" altLang="en-US" sz="2400" dirty="0">
              <a:latin typeface="DFKai-SB" panose="03000509000000000000" pitchFamily="65" charset="-120"/>
              <a:ea typeface="DFKai-SB" panose="03000509000000000000" pitchFamily="65" charset="-120"/>
            </a:endParaRPr>
          </a:p>
          <a:p>
            <a:pPr marL="800100" lvl="1" indent="-342900">
              <a:buFont typeface="Arial" panose="020B0604020202020204" pitchFamily="34" charset="0"/>
              <a:buChar char="•"/>
            </a:pPr>
            <a:r>
              <a:rPr lang="zh-HK" altLang="en-US" sz="2000" dirty="0">
                <a:latin typeface="DFKai-SB" panose="03000509000000000000" pitchFamily="65" charset="-120"/>
                <a:ea typeface="DFKai-SB" panose="03000509000000000000" pitchFamily="65" charset="-120"/>
              </a:rPr>
              <a:t>例</a:t>
            </a:r>
            <a:r>
              <a:rPr lang="en-US" altLang="zh-HK" sz="2000" dirty="0">
                <a:latin typeface="DFKai-SB" panose="03000509000000000000" pitchFamily="65" charset="-120"/>
                <a:ea typeface="DFKai-SB" panose="03000509000000000000" pitchFamily="65" charset="-120"/>
              </a:rPr>
              <a:t>:</a:t>
            </a:r>
            <a:r>
              <a:rPr lang="en-US" altLang="zh-HK" sz="2000" dirty="0"/>
              <a:t> </a:t>
            </a:r>
            <a:r>
              <a:rPr lang="en-US" sz="2000" dirty="0"/>
              <a:t>spelling </a:t>
            </a:r>
            <a:r>
              <a:rPr lang="en-US" sz="2000" dirty="0" smtClean="0"/>
              <a:t>errors;   “</a:t>
            </a:r>
            <a:r>
              <a:rPr lang="zh-HK" altLang="en-US" sz="2000" dirty="0">
                <a:latin typeface="DFKai-SB" panose="03000509000000000000" pitchFamily="65" charset="-120"/>
                <a:ea typeface="DFKai-SB" panose="03000509000000000000" pitchFamily="65" charset="-120"/>
              </a:rPr>
              <a:t>基督耶</a:t>
            </a:r>
            <a:r>
              <a:rPr lang="zh-HK" altLang="en-US" sz="2000" dirty="0" smtClean="0">
                <a:latin typeface="DFKai-SB" panose="03000509000000000000" pitchFamily="65" charset="-120"/>
                <a:ea typeface="DFKai-SB" panose="03000509000000000000" pitchFamily="65" charset="-120"/>
              </a:rPr>
              <a:t>穌</a:t>
            </a:r>
            <a:r>
              <a:rPr lang="en-US" altLang="zh-HK" sz="2000" dirty="0" smtClean="0"/>
              <a:t>” vs </a:t>
            </a:r>
            <a:r>
              <a:rPr lang="en-US" sz="2000" dirty="0" smtClean="0"/>
              <a:t>“</a:t>
            </a:r>
            <a:r>
              <a:rPr lang="zh-HK" altLang="en-US" sz="2000" dirty="0" smtClean="0">
                <a:latin typeface="DFKai-SB" panose="03000509000000000000" pitchFamily="65" charset="-120"/>
                <a:ea typeface="DFKai-SB" panose="03000509000000000000" pitchFamily="65" charset="-120"/>
              </a:rPr>
              <a:t>耶穌</a:t>
            </a:r>
            <a:r>
              <a:rPr lang="zh-HK" altLang="en-US" sz="2000" dirty="0">
                <a:latin typeface="DFKai-SB" panose="03000509000000000000" pitchFamily="65" charset="-120"/>
                <a:ea typeface="DFKai-SB" panose="03000509000000000000" pitchFamily="65" charset="-120"/>
              </a:rPr>
              <a:t>基督</a:t>
            </a:r>
            <a:r>
              <a:rPr lang="en-US" altLang="zh-HK" sz="2000" dirty="0" smtClean="0"/>
              <a:t>” vs“</a:t>
            </a:r>
            <a:r>
              <a:rPr lang="zh-HK" altLang="en-US" sz="2000" dirty="0">
                <a:latin typeface="DFKai-SB" panose="03000509000000000000" pitchFamily="65" charset="-120"/>
                <a:ea typeface="DFKai-SB" panose="03000509000000000000" pitchFamily="65" charset="-120"/>
              </a:rPr>
              <a:t>耶</a:t>
            </a:r>
            <a:r>
              <a:rPr lang="zh-HK" altLang="en-US" sz="2000" dirty="0" smtClean="0">
                <a:latin typeface="DFKai-SB" panose="03000509000000000000" pitchFamily="65" charset="-120"/>
                <a:ea typeface="DFKai-SB" panose="03000509000000000000" pitchFamily="65" charset="-120"/>
              </a:rPr>
              <a:t>穌</a:t>
            </a:r>
            <a:r>
              <a:rPr lang="en-US" altLang="zh-HK" sz="2000" dirty="0" smtClean="0"/>
              <a:t>”;   “</a:t>
            </a:r>
            <a:r>
              <a:rPr lang="zh-HK" altLang="en-US" sz="2000" dirty="0">
                <a:latin typeface="DFKai-SB" panose="03000509000000000000" pitchFamily="65" charset="-120"/>
                <a:ea typeface="DFKai-SB" panose="03000509000000000000" pitchFamily="65" charset="-120"/>
              </a:rPr>
              <a:t>耶穌</a:t>
            </a:r>
            <a:r>
              <a:rPr lang="en-US" altLang="zh-HK" sz="2000" dirty="0" smtClean="0"/>
              <a:t>” vs “</a:t>
            </a:r>
            <a:r>
              <a:rPr lang="zh-HK" altLang="en-US" sz="2000" dirty="0" smtClean="0">
                <a:latin typeface="DFKai-SB" panose="03000509000000000000" pitchFamily="65" charset="-120"/>
                <a:ea typeface="DFKai-SB" panose="03000509000000000000" pitchFamily="65" charset="-120"/>
              </a:rPr>
              <a:t>祂</a:t>
            </a:r>
            <a:r>
              <a:rPr lang="en-US" altLang="zh-HK" sz="2000" dirty="0" smtClean="0"/>
              <a:t>”</a:t>
            </a:r>
            <a:endParaRPr lang="en-US" altLang="zh-HK" sz="2000" dirty="0" smtClean="0"/>
          </a:p>
          <a:p>
            <a:pPr marL="342900" indent="-342900">
              <a:buFont typeface="Arial" panose="020B0604020202020204" pitchFamily="34" charset="0"/>
              <a:buChar char="•"/>
            </a:pPr>
            <a:r>
              <a:rPr lang="zh-HK" altLang="en-US" sz="2000" dirty="0">
                <a:latin typeface="DFKai-SB" panose="03000509000000000000" pitchFamily="65" charset="-120"/>
                <a:ea typeface="DFKai-SB" panose="03000509000000000000" pitchFamily="65" charset="-120"/>
              </a:rPr>
              <a:t>餘下绝大</a:t>
            </a:r>
            <a:r>
              <a:rPr lang="zh-HK" altLang="en-US" sz="2000" dirty="0" smtClean="0">
                <a:latin typeface="DFKai-SB" panose="03000509000000000000" pitchFamily="65" charset="-120"/>
                <a:ea typeface="DFKai-SB" panose="03000509000000000000" pitchFamily="65" charset="-120"/>
              </a:rPr>
              <a:t>多</a:t>
            </a:r>
            <a:r>
              <a:rPr lang="zh-HK" altLang="en-US" sz="2000" dirty="0">
                <a:latin typeface="DFKai-SB" panose="03000509000000000000" pitchFamily="65" charset="-120"/>
                <a:ea typeface="DFKai-SB" panose="03000509000000000000" pitchFamily="65" charset="-120"/>
              </a:rPr>
              <a:t>數</a:t>
            </a:r>
            <a:r>
              <a:rPr lang="zh-HK" altLang="en-US" sz="2000" dirty="0" smtClean="0">
                <a:latin typeface="DFKai-SB" panose="03000509000000000000" pitchFamily="65" charset="-120"/>
                <a:ea typeface="DFKai-SB" panose="03000509000000000000" pitchFamily="65" charset="-120"/>
              </a:rPr>
              <a:t>的</a:t>
            </a:r>
            <a:r>
              <a:rPr lang="en-US" altLang="zh-HK" sz="2000" i="1" dirty="0" err="1" smtClean="0">
                <a:ea typeface="DFKai-SB" panose="03000509000000000000" pitchFamily="65" charset="-120"/>
              </a:rPr>
              <a:t>Varaints</a:t>
            </a:r>
            <a:r>
              <a:rPr lang="zh-HK" altLang="en-US" sz="2000" dirty="0" smtClean="0">
                <a:latin typeface="DFKai-SB" panose="03000509000000000000" pitchFamily="65" charset="-120"/>
                <a:ea typeface="DFKai-SB" panose="03000509000000000000" pitchFamily="65" charset="-120"/>
              </a:rPr>
              <a:t>雖然是</a:t>
            </a:r>
            <a:r>
              <a:rPr lang="en-US" sz="2000" i="1" dirty="0" smtClean="0">
                <a:ea typeface="DFKai-SB" panose="03000509000000000000" pitchFamily="65" charset="-120"/>
              </a:rPr>
              <a:t>viable</a:t>
            </a:r>
            <a:r>
              <a:rPr lang="zh-HK" altLang="en-US" sz="2000" i="1" dirty="0" smtClean="0">
                <a:ea typeface="DFKai-SB" panose="03000509000000000000" pitchFamily="65" charset="-120"/>
              </a:rPr>
              <a:t> </a:t>
            </a:r>
            <a:r>
              <a:rPr lang="zh-HK" altLang="en-US" sz="2000" dirty="0">
                <a:ea typeface="DFKai-SB" panose="03000509000000000000" pitchFamily="65" charset="-120"/>
              </a:rPr>
              <a:t>和</a:t>
            </a:r>
            <a:r>
              <a:rPr lang="en-US" sz="2000" dirty="0" smtClean="0">
                <a:ea typeface="DFKai-SB" panose="03000509000000000000" pitchFamily="65" charset="-120"/>
              </a:rPr>
              <a:t>  </a:t>
            </a:r>
            <a:r>
              <a:rPr lang="en-US" sz="2000" i="1" dirty="0" smtClean="0">
                <a:ea typeface="DFKai-SB" panose="03000509000000000000" pitchFamily="65" charset="-120"/>
              </a:rPr>
              <a:t>meaningful,</a:t>
            </a:r>
            <a:r>
              <a:rPr lang="en-US" sz="2000" dirty="0" smtClean="0">
                <a:ea typeface="DFKai-SB" panose="03000509000000000000" pitchFamily="65" charset="-120"/>
              </a:rPr>
              <a:t> </a:t>
            </a:r>
            <a:r>
              <a:rPr lang="zh-HK" altLang="en-US" sz="2000" dirty="0">
                <a:ea typeface="DFKai-SB" panose="03000509000000000000" pitchFamily="65" charset="-120"/>
              </a:rPr>
              <a:t>但不影响教</a:t>
            </a:r>
            <a:r>
              <a:rPr lang="zh-HK" altLang="en-US" sz="2000" dirty="0" smtClean="0">
                <a:ea typeface="DFKai-SB" panose="03000509000000000000" pitchFamily="65" charset="-120"/>
              </a:rPr>
              <a:t>義</a:t>
            </a:r>
            <a:r>
              <a:rPr lang="en-US" altLang="zh-HK" sz="2000" dirty="0" smtClean="0">
                <a:ea typeface="DFKai-SB" panose="03000509000000000000" pitchFamily="65" charset="-120"/>
              </a:rPr>
              <a:t>. </a:t>
            </a:r>
            <a:r>
              <a:rPr lang="zh-HK" altLang="en-US" sz="2000" dirty="0" smtClean="0">
                <a:latin typeface="DFKai-SB" panose="03000509000000000000" pitchFamily="65" charset="-120"/>
                <a:ea typeface="DFKai-SB" panose="03000509000000000000" pitchFamily="65" charset="-120"/>
              </a:rPr>
              <a:t>例</a:t>
            </a:r>
            <a:r>
              <a:rPr lang="en-US" altLang="zh-HK" sz="2000" dirty="0" smtClean="0">
                <a:latin typeface="DFKai-SB" panose="03000509000000000000" pitchFamily="65" charset="-120"/>
                <a:ea typeface="DFKai-SB" panose="03000509000000000000" pitchFamily="65" charset="-120"/>
              </a:rPr>
              <a:t>:</a:t>
            </a:r>
            <a:endParaRPr lang="en-US" altLang="zh-HK" sz="2000" dirty="0" smtClean="0">
              <a:ea typeface="DFKai-SB" panose="03000509000000000000" pitchFamily="65" charset="-120"/>
            </a:endParaRPr>
          </a:p>
          <a:p>
            <a:pPr marL="800100" lvl="1" indent="-342900">
              <a:buFont typeface="Arial" panose="020B0604020202020204" pitchFamily="34" charset="0"/>
              <a:buChar char="•"/>
            </a:pPr>
            <a:r>
              <a:rPr lang="zh-HK" altLang="en-US" dirty="0">
                <a:latin typeface="DFKai-SB" panose="03000509000000000000" pitchFamily="65" charset="-120"/>
                <a:ea typeface="DFKai-SB" panose="03000509000000000000" pitchFamily="65" charset="-120"/>
              </a:rPr>
              <a:t>約一</a:t>
            </a:r>
            <a:r>
              <a:rPr lang="zh-HK" altLang="en-US" dirty="0"/>
              <a:t> </a:t>
            </a:r>
            <a:r>
              <a:rPr lang="en-US" altLang="zh-HK" dirty="0" smtClean="0"/>
              <a:t>3:1 </a:t>
            </a:r>
            <a:r>
              <a:rPr lang="zh-HK" altLang="en-US" dirty="0" smtClean="0">
                <a:latin typeface="DFKai-SB" panose="03000509000000000000" pitchFamily="65" charset="-120"/>
                <a:ea typeface="DFKai-SB" panose="03000509000000000000" pitchFamily="65" charset="-120"/>
              </a:rPr>
              <a:t>你</a:t>
            </a:r>
            <a:r>
              <a:rPr lang="zh-HK" altLang="en-US" dirty="0">
                <a:latin typeface="DFKai-SB" panose="03000509000000000000" pitchFamily="65" charset="-120"/>
                <a:ea typeface="DFKai-SB" panose="03000509000000000000" pitchFamily="65" charset="-120"/>
              </a:rPr>
              <a:t>看父賜給我們是何等的慈</a:t>
            </a:r>
            <a:r>
              <a:rPr lang="zh-HK" altLang="en-US" dirty="0" smtClean="0">
                <a:latin typeface="DFKai-SB" panose="03000509000000000000" pitchFamily="65" charset="-120"/>
                <a:ea typeface="DFKai-SB" panose="03000509000000000000" pitchFamily="65" charset="-120"/>
              </a:rPr>
              <a:t>愛</a:t>
            </a:r>
            <a:r>
              <a:rPr lang="en-US" altLang="zh-HK" dirty="0" smtClean="0">
                <a:latin typeface="DFKai-SB" panose="03000509000000000000" pitchFamily="65" charset="-120"/>
                <a:ea typeface="DFKai-SB" panose="03000509000000000000" pitchFamily="65" charset="-120"/>
              </a:rPr>
              <a:t>,</a:t>
            </a:r>
            <a:r>
              <a:rPr lang="zh-HK" altLang="en-US" dirty="0" smtClean="0">
                <a:latin typeface="DFKai-SB" panose="03000509000000000000" pitchFamily="65" charset="-120"/>
                <a:ea typeface="DFKai-SB" panose="03000509000000000000" pitchFamily="65" charset="-120"/>
              </a:rPr>
              <a:t>使</a:t>
            </a:r>
            <a:r>
              <a:rPr lang="zh-HK" altLang="en-US" dirty="0">
                <a:latin typeface="DFKai-SB" panose="03000509000000000000" pitchFamily="65" charset="-120"/>
                <a:ea typeface="DFKai-SB" panose="03000509000000000000" pitchFamily="65" charset="-120"/>
              </a:rPr>
              <a:t>我們得稱為神的兒</a:t>
            </a:r>
            <a:r>
              <a:rPr lang="zh-HK" altLang="en-US" dirty="0" smtClean="0">
                <a:latin typeface="DFKai-SB" panose="03000509000000000000" pitchFamily="65" charset="-120"/>
                <a:ea typeface="DFKai-SB" panose="03000509000000000000" pitchFamily="65" charset="-120"/>
              </a:rPr>
              <a:t>女</a:t>
            </a:r>
            <a:r>
              <a:rPr lang="en-US" altLang="zh-HK" dirty="0" smtClean="0">
                <a:latin typeface="DFKai-SB" panose="03000509000000000000" pitchFamily="65" charset="-120"/>
                <a:ea typeface="DFKai-SB" panose="03000509000000000000" pitchFamily="65" charset="-120"/>
              </a:rPr>
              <a:t>.</a:t>
            </a:r>
            <a:r>
              <a:rPr lang="zh-HK" altLang="en-US" b="1" dirty="0" smtClean="0">
                <a:solidFill>
                  <a:srgbClr val="FF0000"/>
                </a:solidFill>
                <a:latin typeface="DFKai-SB" panose="03000509000000000000" pitchFamily="65" charset="-120"/>
                <a:ea typeface="DFKai-SB" panose="03000509000000000000" pitchFamily="65" charset="-120"/>
              </a:rPr>
              <a:t>我</a:t>
            </a:r>
            <a:r>
              <a:rPr lang="zh-HK" altLang="en-US" b="1" dirty="0">
                <a:solidFill>
                  <a:srgbClr val="FF0000"/>
                </a:solidFill>
                <a:latin typeface="DFKai-SB" panose="03000509000000000000" pitchFamily="65" charset="-120"/>
                <a:ea typeface="DFKai-SB" panose="03000509000000000000" pitchFamily="65" charset="-120"/>
              </a:rPr>
              <a:t>們也真是他的兒女</a:t>
            </a:r>
            <a:endParaRPr lang="zh-HK" altLang="en-US" b="1" dirty="0">
              <a:solidFill>
                <a:srgbClr val="FF0000"/>
              </a:solidFill>
              <a:latin typeface="DFKai-SB" panose="03000509000000000000" pitchFamily="65" charset="-120"/>
              <a:ea typeface="DFKai-SB" panose="03000509000000000000" pitchFamily="65" charset="-120"/>
            </a:endParaRPr>
          </a:p>
          <a:p>
            <a:pPr marL="800100" lvl="1" indent="-342900">
              <a:buFont typeface="Arial" panose="020B0604020202020204" pitchFamily="34" charset="0"/>
              <a:buChar char="•"/>
            </a:pPr>
            <a:r>
              <a:rPr lang="en-US" i="1" dirty="0"/>
              <a:t>See what great love the Father has lavished on us, that we should be called children of God! </a:t>
            </a:r>
            <a:r>
              <a:rPr lang="en-US" b="1" i="1" dirty="0">
                <a:solidFill>
                  <a:srgbClr val="FF0000"/>
                </a:solidFill>
              </a:rPr>
              <a:t>And that is what we are! </a:t>
            </a:r>
            <a:r>
              <a:rPr lang="en-US" i="1" dirty="0"/>
              <a:t>(NIV)</a:t>
            </a:r>
            <a:endParaRPr lang="en-US" i="1" dirty="0"/>
          </a:p>
          <a:p>
            <a:pPr marL="800100" lvl="1" indent="-342900">
              <a:buFont typeface="Arial" panose="020B0604020202020204" pitchFamily="34" charset="0"/>
              <a:buChar char="•"/>
            </a:pPr>
            <a:r>
              <a:rPr lang="en-US" i="1" dirty="0"/>
              <a:t>Behold, what manner of love the Father hath bestowed upon us, that we should be called the sons of God: (KJV)</a:t>
            </a: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75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25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wipe(left)">
                                      <p:cBhvr>
                                        <p:cTn id="22" dur="75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wipe(left)">
                                      <p:cBhvr>
                                        <p:cTn id="27" dur="75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wipe(left)">
                                      <p:cBhvr>
                                        <p:cTn id="32" dur="75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wipe(left)">
                                      <p:cBhvr>
                                        <p:cTn id="37" dur="75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wipe(left)">
                                      <p:cBhvr>
                                        <p:cTn id="42" dur="750"/>
                                        <p:tgtEl>
                                          <p:spTgt spid="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4">
                                            <p:txEl>
                                              <p:pRg st="7" end="7"/>
                                            </p:txEl>
                                          </p:spTgt>
                                        </p:tgtEl>
                                        <p:attrNameLst>
                                          <p:attrName>style.visibility</p:attrName>
                                        </p:attrNameLst>
                                      </p:cBhvr>
                                      <p:to>
                                        <p:strVal val="visible"/>
                                      </p:to>
                                    </p:set>
                                    <p:animEffect transition="in" filter="wipe(left)">
                                      <p:cBhvr>
                                        <p:cTn id="47" dur="750"/>
                                        <p:tgtEl>
                                          <p:spTgt spid="4">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4">
                                            <p:txEl>
                                              <p:pRg st="8" end="8"/>
                                            </p:txEl>
                                          </p:spTgt>
                                        </p:tgtEl>
                                        <p:attrNameLst>
                                          <p:attrName>style.visibility</p:attrName>
                                        </p:attrNameLst>
                                      </p:cBhvr>
                                      <p:to>
                                        <p:strVal val="visible"/>
                                      </p:to>
                                    </p:set>
                                    <p:animEffect transition="in" filter="wipe(left)">
                                      <p:cBhvr>
                                        <p:cTn id="52" dur="750"/>
                                        <p:tgtEl>
                                          <p:spTgt spid="4">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4">
                                            <p:txEl>
                                              <p:pRg st="9" end="9"/>
                                            </p:txEl>
                                          </p:spTgt>
                                        </p:tgtEl>
                                        <p:attrNameLst>
                                          <p:attrName>style.visibility</p:attrName>
                                        </p:attrNameLst>
                                      </p:cBhvr>
                                      <p:to>
                                        <p:strVal val="visible"/>
                                      </p:to>
                                    </p:set>
                                    <p:animEffect transition="in" filter="wipe(left)">
                                      <p:cBhvr>
                                        <p:cTn id="57" dur="750"/>
                                        <p:tgtEl>
                                          <p:spTgt spid="4">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4">
                                            <p:txEl>
                                              <p:pRg st="10" end="10"/>
                                            </p:txEl>
                                          </p:spTgt>
                                        </p:tgtEl>
                                        <p:attrNameLst>
                                          <p:attrName>style.visibility</p:attrName>
                                        </p:attrNameLst>
                                      </p:cBhvr>
                                      <p:to>
                                        <p:strVal val="visible"/>
                                      </p:to>
                                    </p:set>
                                    <p:animEffect transition="in" filter="wipe(left)">
                                      <p:cBhvr>
                                        <p:cTn id="62" dur="750"/>
                                        <p:tgtEl>
                                          <p:spTgt spid="4">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4">
                                            <p:txEl>
                                              <p:pRg st="11" end="11"/>
                                            </p:txEl>
                                          </p:spTgt>
                                        </p:tgtEl>
                                        <p:attrNameLst>
                                          <p:attrName>style.visibility</p:attrName>
                                        </p:attrNameLst>
                                      </p:cBhvr>
                                      <p:to>
                                        <p:strVal val="visible"/>
                                      </p:to>
                                    </p:set>
                                    <p:animEffect transition="in" filter="wipe(left)">
                                      <p:cBhvr>
                                        <p:cTn id="67" dur="750"/>
                                        <p:tgtEl>
                                          <p:spTgt spid="4">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4">
                                            <p:txEl>
                                              <p:pRg st="12" end="12"/>
                                            </p:txEl>
                                          </p:spTgt>
                                        </p:tgtEl>
                                        <p:attrNameLst>
                                          <p:attrName>style.visibility</p:attrName>
                                        </p:attrNameLst>
                                      </p:cBhvr>
                                      <p:to>
                                        <p:strVal val="visible"/>
                                      </p:to>
                                    </p:set>
                                    <p:animEffect transition="in" filter="wipe(left)">
                                      <p:cBhvr>
                                        <p:cTn id="72" dur="75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0610"/>
            <a:ext cx="8077200" cy="461665"/>
          </a:xfrm>
          <a:prstGeom prst="rect">
            <a:avLst/>
          </a:prstGeom>
          <a:noFill/>
        </p:spPr>
        <p:txBody>
          <a:bodyPr wrap="square" rtlCol="0">
            <a:spAutoFit/>
          </a:bodyPr>
          <a:lstStyle/>
          <a:p>
            <a:pPr algn="ctr"/>
            <a:r>
              <a:rPr lang="zh-HK" altLang="en-US" sz="2400" dirty="0" smtClean="0">
                <a:latin typeface="DFKai-SB" panose="03000509000000000000" pitchFamily="65" charset="-120"/>
                <a:ea typeface="DFKai-SB" panose="03000509000000000000" pitchFamily="65" charset="-120"/>
              </a:rPr>
              <a:t>多</a:t>
            </a:r>
            <a:r>
              <a:rPr lang="zh-HK" altLang="en-US" sz="2400" dirty="0">
                <a:latin typeface="DFKai-SB" panose="03000509000000000000" pitchFamily="65" charset="-120"/>
                <a:ea typeface="DFKai-SB" panose="03000509000000000000" pitchFamily="65" charset="-120"/>
              </a:rPr>
              <a:t>流傳輸 </a:t>
            </a:r>
            <a:r>
              <a:rPr lang="en-US" altLang="zh-HK" sz="2400" dirty="0"/>
              <a:t>(</a:t>
            </a:r>
            <a:r>
              <a:rPr lang="en-US" sz="2400" dirty="0"/>
              <a:t>multi-stream transmission)</a:t>
            </a:r>
            <a:endParaRPr lang="en-US" sz="2400" dirty="0"/>
          </a:p>
        </p:txBody>
      </p:sp>
      <p:sp>
        <p:nvSpPr>
          <p:cNvPr id="4" name="Rounded Rectangle 3"/>
          <p:cNvSpPr/>
          <p:nvPr/>
        </p:nvSpPr>
        <p:spPr>
          <a:xfrm>
            <a:off x="4267200" y="1125940"/>
            <a:ext cx="1066800" cy="4572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4267200" y="1671935"/>
            <a:ext cx="1066800" cy="4572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p:nvSpPr>
        <p:spPr>
          <a:xfrm>
            <a:off x="4260376" y="2218014"/>
            <a:ext cx="1066800" cy="4572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p:nvSpPr>
        <p:spPr>
          <a:xfrm>
            <a:off x="4260376" y="2764093"/>
            <a:ext cx="1066800" cy="4572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4246728" y="3310172"/>
            <a:ext cx="1066800" cy="4572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p:cNvSpPr/>
          <p:nvPr/>
        </p:nvSpPr>
        <p:spPr>
          <a:xfrm>
            <a:off x="4239904" y="3856251"/>
            <a:ext cx="1066800" cy="4572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4233080" y="4402330"/>
            <a:ext cx="1066800" cy="4572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26"/>
          <p:cNvSpPr/>
          <p:nvPr/>
        </p:nvSpPr>
        <p:spPr>
          <a:xfrm>
            <a:off x="4226256" y="4948409"/>
            <a:ext cx="1066800" cy="4572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p:cNvSpPr/>
          <p:nvPr/>
        </p:nvSpPr>
        <p:spPr>
          <a:xfrm>
            <a:off x="4219432" y="5494488"/>
            <a:ext cx="1066800" cy="4572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p:cNvSpPr/>
          <p:nvPr/>
        </p:nvSpPr>
        <p:spPr>
          <a:xfrm>
            <a:off x="2133600" y="1663658"/>
            <a:ext cx="1066800" cy="4572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2166582" y="3306033"/>
            <a:ext cx="1066800" cy="4572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p:cNvSpPr/>
          <p:nvPr/>
        </p:nvSpPr>
        <p:spPr>
          <a:xfrm>
            <a:off x="2166582" y="4948409"/>
            <a:ext cx="1066800" cy="4572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ounded Rectangle 32"/>
          <p:cNvSpPr/>
          <p:nvPr/>
        </p:nvSpPr>
        <p:spPr>
          <a:xfrm>
            <a:off x="381000" y="3306033"/>
            <a:ext cx="1066800" cy="4572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Arrow Connector 34"/>
          <p:cNvCxnSpPr/>
          <p:nvPr/>
        </p:nvCxnSpPr>
        <p:spPr>
          <a:xfrm flipV="1">
            <a:off x="1447800" y="2120858"/>
            <a:ext cx="685800" cy="118517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33" idx="3"/>
            <a:endCxn id="31" idx="1"/>
          </p:cNvCxnSpPr>
          <p:nvPr/>
        </p:nvCxnSpPr>
        <p:spPr>
          <a:xfrm>
            <a:off x="1447800" y="3534633"/>
            <a:ext cx="718782"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1480782" y="3763233"/>
            <a:ext cx="687506" cy="118517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endCxn id="4" idx="1"/>
          </p:cNvCxnSpPr>
          <p:nvPr/>
        </p:nvCxnSpPr>
        <p:spPr>
          <a:xfrm flipV="1">
            <a:off x="3233382" y="1354540"/>
            <a:ext cx="1033818" cy="41272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V="1">
            <a:off x="3206086" y="2953639"/>
            <a:ext cx="1033818" cy="41272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V="1">
            <a:off x="3239069" y="4630930"/>
            <a:ext cx="1033818" cy="41272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endCxn id="20" idx="1"/>
          </p:cNvCxnSpPr>
          <p:nvPr/>
        </p:nvCxnSpPr>
        <p:spPr>
          <a:xfrm flipV="1">
            <a:off x="3216891" y="1900535"/>
            <a:ext cx="1050309" cy="4237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endCxn id="24" idx="1"/>
          </p:cNvCxnSpPr>
          <p:nvPr/>
        </p:nvCxnSpPr>
        <p:spPr>
          <a:xfrm flipV="1">
            <a:off x="3261246" y="3538772"/>
            <a:ext cx="985482" cy="1705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endCxn id="27" idx="1"/>
          </p:cNvCxnSpPr>
          <p:nvPr/>
        </p:nvCxnSpPr>
        <p:spPr>
          <a:xfrm flipV="1">
            <a:off x="3267216" y="5177009"/>
            <a:ext cx="959040" cy="1993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endCxn id="22" idx="1"/>
          </p:cNvCxnSpPr>
          <p:nvPr/>
        </p:nvCxnSpPr>
        <p:spPr>
          <a:xfrm>
            <a:off x="3233382" y="2065816"/>
            <a:ext cx="1026994" cy="38079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3264657" y="3704053"/>
            <a:ext cx="1026994" cy="38079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3228548" y="5354928"/>
            <a:ext cx="1026994" cy="38079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2426941" y="1693014"/>
            <a:ext cx="413896" cy="369332"/>
          </a:xfrm>
          <a:prstGeom prst="rect">
            <a:avLst/>
          </a:prstGeom>
          <a:noFill/>
        </p:spPr>
        <p:txBody>
          <a:bodyPr wrap="none" rtlCol="0">
            <a:spAutoFit/>
          </a:bodyPr>
          <a:lstStyle/>
          <a:p>
            <a:r>
              <a:rPr lang="en-US" b="1" dirty="0" smtClean="0">
                <a:solidFill>
                  <a:srgbClr val="FF0000"/>
                </a:solidFill>
              </a:rPr>
              <a:t>E1</a:t>
            </a:r>
            <a:endParaRPr lang="en-US" b="1" dirty="0">
              <a:solidFill>
                <a:srgbClr val="FF0000"/>
              </a:solidFill>
            </a:endParaRPr>
          </a:p>
        </p:txBody>
      </p:sp>
      <p:sp>
        <p:nvSpPr>
          <p:cNvPr id="59" name="TextBox 58"/>
          <p:cNvSpPr txBox="1"/>
          <p:nvPr/>
        </p:nvSpPr>
        <p:spPr>
          <a:xfrm>
            <a:off x="2438486" y="3340644"/>
            <a:ext cx="413896" cy="369332"/>
          </a:xfrm>
          <a:prstGeom prst="rect">
            <a:avLst/>
          </a:prstGeom>
          <a:noFill/>
        </p:spPr>
        <p:txBody>
          <a:bodyPr wrap="none" rtlCol="0">
            <a:spAutoFit/>
          </a:bodyPr>
          <a:lstStyle/>
          <a:p>
            <a:r>
              <a:rPr lang="en-US" b="1" dirty="0" smtClean="0">
                <a:solidFill>
                  <a:srgbClr val="FF0000"/>
                </a:solidFill>
              </a:rPr>
              <a:t>E2</a:t>
            </a:r>
            <a:endParaRPr lang="en-US" b="1" dirty="0">
              <a:solidFill>
                <a:srgbClr val="FF0000"/>
              </a:solidFill>
            </a:endParaRPr>
          </a:p>
        </p:txBody>
      </p:sp>
      <p:sp>
        <p:nvSpPr>
          <p:cNvPr id="60" name="TextBox 59"/>
          <p:cNvSpPr txBox="1"/>
          <p:nvPr/>
        </p:nvSpPr>
        <p:spPr>
          <a:xfrm>
            <a:off x="2460052" y="4992343"/>
            <a:ext cx="413896" cy="369332"/>
          </a:xfrm>
          <a:prstGeom prst="rect">
            <a:avLst/>
          </a:prstGeom>
          <a:noFill/>
        </p:spPr>
        <p:txBody>
          <a:bodyPr wrap="none" rtlCol="0">
            <a:spAutoFit/>
          </a:bodyPr>
          <a:lstStyle/>
          <a:p>
            <a:r>
              <a:rPr lang="en-US" b="1" dirty="0" smtClean="0">
                <a:solidFill>
                  <a:srgbClr val="FF0000"/>
                </a:solidFill>
              </a:rPr>
              <a:t>E3</a:t>
            </a:r>
            <a:endParaRPr lang="en-US" b="1" dirty="0">
              <a:solidFill>
                <a:srgbClr val="FF0000"/>
              </a:solidFill>
            </a:endParaRPr>
          </a:p>
        </p:txBody>
      </p:sp>
      <p:sp>
        <p:nvSpPr>
          <p:cNvPr id="61" name="TextBox 60"/>
          <p:cNvSpPr txBox="1"/>
          <p:nvPr/>
        </p:nvSpPr>
        <p:spPr>
          <a:xfrm>
            <a:off x="4442558" y="1181089"/>
            <a:ext cx="702436" cy="369332"/>
          </a:xfrm>
          <a:prstGeom prst="rect">
            <a:avLst/>
          </a:prstGeom>
          <a:noFill/>
        </p:spPr>
        <p:txBody>
          <a:bodyPr wrap="none" rtlCol="0">
            <a:spAutoFit/>
          </a:bodyPr>
          <a:lstStyle/>
          <a:p>
            <a:r>
              <a:rPr lang="en-US" b="1" dirty="0" smtClean="0">
                <a:solidFill>
                  <a:srgbClr val="FF0000"/>
                </a:solidFill>
              </a:rPr>
              <a:t>E1,E4</a:t>
            </a:r>
            <a:endParaRPr lang="en-US" b="1" dirty="0">
              <a:solidFill>
                <a:srgbClr val="FF0000"/>
              </a:solidFill>
            </a:endParaRPr>
          </a:p>
        </p:txBody>
      </p:sp>
      <p:sp>
        <p:nvSpPr>
          <p:cNvPr id="62" name="TextBox 61"/>
          <p:cNvSpPr txBox="1"/>
          <p:nvPr/>
        </p:nvSpPr>
        <p:spPr>
          <a:xfrm>
            <a:off x="4428910" y="1729408"/>
            <a:ext cx="702436" cy="369332"/>
          </a:xfrm>
          <a:prstGeom prst="rect">
            <a:avLst/>
          </a:prstGeom>
          <a:noFill/>
        </p:spPr>
        <p:txBody>
          <a:bodyPr wrap="square" rtlCol="0">
            <a:spAutoFit/>
          </a:bodyPr>
          <a:lstStyle/>
          <a:p>
            <a:r>
              <a:rPr lang="en-US" b="1" dirty="0" smtClean="0">
                <a:solidFill>
                  <a:srgbClr val="FF0000"/>
                </a:solidFill>
              </a:rPr>
              <a:t>E1,E5</a:t>
            </a:r>
            <a:endParaRPr lang="en-US" b="1" dirty="0">
              <a:solidFill>
                <a:srgbClr val="FF0000"/>
              </a:solidFill>
            </a:endParaRPr>
          </a:p>
        </p:txBody>
      </p:sp>
      <p:sp>
        <p:nvSpPr>
          <p:cNvPr id="63" name="TextBox 62"/>
          <p:cNvSpPr txBox="1"/>
          <p:nvPr/>
        </p:nvSpPr>
        <p:spPr>
          <a:xfrm>
            <a:off x="4442558" y="2279768"/>
            <a:ext cx="702436" cy="369332"/>
          </a:xfrm>
          <a:prstGeom prst="rect">
            <a:avLst/>
          </a:prstGeom>
          <a:noFill/>
        </p:spPr>
        <p:txBody>
          <a:bodyPr wrap="none" rtlCol="0">
            <a:spAutoFit/>
          </a:bodyPr>
          <a:lstStyle/>
          <a:p>
            <a:r>
              <a:rPr lang="en-US" b="1" dirty="0" smtClean="0">
                <a:solidFill>
                  <a:srgbClr val="FF0000"/>
                </a:solidFill>
              </a:rPr>
              <a:t>E1,E6</a:t>
            </a:r>
            <a:endParaRPr lang="en-US" b="1" dirty="0">
              <a:solidFill>
                <a:srgbClr val="FF0000"/>
              </a:solidFill>
            </a:endParaRPr>
          </a:p>
        </p:txBody>
      </p:sp>
      <p:sp>
        <p:nvSpPr>
          <p:cNvPr id="64" name="TextBox 63"/>
          <p:cNvSpPr txBox="1"/>
          <p:nvPr/>
        </p:nvSpPr>
        <p:spPr>
          <a:xfrm>
            <a:off x="4449382" y="2801298"/>
            <a:ext cx="702436" cy="369332"/>
          </a:xfrm>
          <a:prstGeom prst="rect">
            <a:avLst/>
          </a:prstGeom>
          <a:noFill/>
        </p:spPr>
        <p:txBody>
          <a:bodyPr wrap="none" rtlCol="0">
            <a:spAutoFit/>
          </a:bodyPr>
          <a:lstStyle/>
          <a:p>
            <a:r>
              <a:rPr lang="en-US" b="1" dirty="0" smtClean="0">
                <a:solidFill>
                  <a:srgbClr val="FF0000"/>
                </a:solidFill>
              </a:rPr>
              <a:t>E2,E7</a:t>
            </a:r>
            <a:endParaRPr lang="en-US" b="1" dirty="0">
              <a:solidFill>
                <a:srgbClr val="FF0000"/>
              </a:solidFill>
            </a:endParaRPr>
          </a:p>
        </p:txBody>
      </p:sp>
      <p:sp>
        <p:nvSpPr>
          <p:cNvPr id="65" name="TextBox 64"/>
          <p:cNvSpPr txBox="1"/>
          <p:nvPr/>
        </p:nvSpPr>
        <p:spPr>
          <a:xfrm>
            <a:off x="4419600" y="3350029"/>
            <a:ext cx="702436" cy="369332"/>
          </a:xfrm>
          <a:prstGeom prst="rect">
            <a:avLst/>
          </a:prstGeom>
          <a:noFill/>
        </p:spPr>
        <p:txBody>
          <a:bodyPr wrap="none" rtlCol="0">
            <a:spAutoFit/>
          </a:bodyPr>
          <a:lstStyle/>
          <a:p>
            <a:r>
              <a:rPr lang="en-US" b="1" dirty="0" smtClean="0">
                <a:solidFill>
                  <a:srgbClr val="FF0000"/>
                </a:solidFill>
              </a:rPr>
              <a:t>E2,E8</a:t>
            </a:r>
            <a:endParaRPr lang="en-US" b="1" dirty="0">
              <a:solidFill>
                <a:srgbClr val="FF0000"/>
              </a:solidFill>
            </a:endParaRPr>
          </a:p>
        </p:txBody>
      </p:sp>
      <p:sp>
        <p:nvSpPr>
          <p:cNvPr id="66" name="TextBox 65"/>
          <p:cNvSpPr txBox="1"/>
          <p:nvPr/>
        </p:nvSpPr>
        <p:spPr>
          <a:xfrm>
            <a:off x="4415262" y="3919570"/>
            <a:ext cx="702436" cy="369332"/>
          </a:xfrm>
          <a:prstGeom prst="rect">
            <a:avLst/>
          </a:prstGeom>
          <a:noFill/>
        </p:spPr>
        <p:txBody>
          <a:bodyPr wrap="none" rtlCol="0">
            <a:spAutoFit/>
          </a:bodyPr>
          <a:lstStyle/>
          <a:p>
            <a:r>
              <a:rPr lang="en-US" b="1" dirty="0" smtClean="0">
                <a:solidFill>
                  <a:srgbClr val="FF0000"/>
                </a:solidFill>
              </a:rPr>
              <a:t>E2,E9</a:t>
            </a:r>
            <a:endParaRPr lang="en-US" b="1" dirty="0">
              <a:solidFill>
                <a:srgbClr val="FF0000"/>
              </a:solidFill>
            </a:endParaRPr>
          </a:p>
        </p:txBody>
      </p:sp>
      <p:sp>
        <p:nvSpPr>
          <p:cNvPr id="67" name="TextBox 66"/>
          <p:cNvSpPr txBox="1"/>
          <p:nvPr/>
        </p:nvSpPr>
        <p:spPr>
          <a:xfrm>
            <a:off x="4384048" y="4446264"/>
            <a:ext cx="819455" cy="369332"/>
          </a:xfrm>
          <a:prstGeom prst="rect">
            <a:avLst/>
          </a:prstGeom>
          <a:noFill/>
        </p:spPr>
        <p:txBody>
          <a:bodyPr wrap="none" rtlCol="0">
            <a:spAutoFit/>
          </a:bodyPr>
          <a:lstStyle/>
          <a:p>
            <a:r>
              <a:rPr lang="en-US" b="1" dirty="0" smtClean="0">
                <a:solidFill>
                  <a:srgbClr val="FF0000"/>
                </a:solidFill>
              </a:rPr>
              <a:t>E3,E10</a:t>
            </a:r>
            <a:endParaRPr lang="en-US" b="1" dirty="0">
              <a:solidFill>
                <a:srgbClr val="FF0000"/>
              </a:solidFill>
            </a:endParaRPr>
          </a:p>
        </p:txBody>
      </p:sp>
      <p:sp>
        <p:nvSpPr>
          <p:cNvPr id="68" name="TextBox 67"/>
          <p:cNvSpPr txBox="1"/>
          <p:nvPr/>
        </p:nvSpPr>
        <p:spPr>
          <a:xfrm>
            <a:off x="4392009" y="5012277"/>
            <a:ext cx="819455" cy="369332"/>
          </a:xfrm>
          <a:prstGeom prst="rect">
            <a:avLst/>
          </a:prstGeom>
          <a:noFill/>
        </p:spPr>
        <p:txBody>
          <a:bodyPr wrap="none" rtlCol="0">
            <a:spAutoFit/>
          </a:bodyPr>
          <a:lstStyle/>
          <a:p>
            <a:r>
              <a:rPr lang="en-US" b="1" dirty="0" smtClean="0">
                <a:solidFill>
                  <a:srgbClr val="FF0000"/>
                </a:solidFill>
              </a:rPr>
              <a:t>E3,E11</a:t>
            </a:r>
            <a:endParaRPr lang="en-US" b="1" dirty="0">
              <a:solidFill>
                <a:srgbClr val="FF0000"/>
              </a:solidFill>
            </a:endParaRPr>
          </a:p>
        </p:txBody>
      </p:sp>
      <p:sp>
        <p:nvSpPr>
          <p:cNvPr id="69" name="TextBox 68"/>
          <p:cNvSpPr txBox="1"/>
          <p:nvPr/>
        </p:nvSpPr>
        <p:spPr>
          <a:xfrm>
            <a:off x="4347148" y="5519720"/>
            <a:ext cx="819455" cy="369332"/>
          </a:xfrm>
          <a:prstGeom prst="rect">
            <a:avLst/>
          </a:prstGeom>
          <a:noFill/>
        </p:spPr>
        <p:txBody>
          <a:bodyPr wrap="none" rtlCol="0">
            <a:spAutoFit/>
          </a:bodyPr>
          <a:lstStyle/>
          <a:p>
            <a:r>
              <a:rPr lang="en-US" b="1" dirty="0" smtClean="0">
                <a:solidFill>
                  <a:srgbClr val="FF0000"/>
                </a:solidFill>
              </a:rPr>
              <a:t>E3,E11</a:t>
            </a:r>
            <a:endParaRPr lang="en-US" b="1" dirty="0">
              <a:solidFill>
                <a:srgbClr val="FF0000"/>
              </a:solidFill>
            </a:endParaRPr>
          </a:p>
        </p:txBody>
      </p:sp>
      <p:sp>
        <p:nvSpPr>
          <p:cNvPr id="70" name="Rounded Rectangle 69"/>
          <p:cNvSpPr/>
          <p:nvPr/>
        </p:nvSpPr>
        <p:spPr>
          <a:xfrm>
            <a:off x="6539552" y="1093221"/>
            <a:ext cx="1066800" cy="4572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6539552" y="1138763"/>
            <a:ext cx="1107996" cy="369332"/>
          </a:xfrm>
          <a:prstGeom prst="rect">
            <a:avLst/>
          </a:prstGeom>
          <a:noFill/>
        </p:spPr>
        <p:txBody>
          <a:bodyPr wrap="none" rtlCol="0">
            <a:spAutoFit/>
          </a:bodyPr>
          <a:lstStyle/>
          <a:p>
            <a:r>
              <a:rPr lang="en-US" b="1" dirty="0" smtClean="0">
                <a:solidFill>
                  <a:srgbClr val="FF0000"/>
                </a:solidFill>
              </a:rPr>
              <a:t>E1,E4,E13</a:t>
            </a:r>
            <a:endParaRPr lang="en-US" b="1" dirty="0">
              <a:solidFill>
                <a:srgbClr val="FF0000"/>
              </a:solidFill>
            </a:endParaRPr>
          </a:p>
        </p:txBody>
      </p:sp>
      <p:cxnSp>
        <p:nvCxnSpPr>
          <p:cNvPr id="72" name="Straight Arrow Connector 71"/>
          <p:cNvCxnSpPr>
            <a:stCxn id="4" idx="3"/>
            <a:endCxn id="70" idx="1"/>
          </p:cNvCxnSpPr>
          <p:nvPr/>
        </p:nvCxnSpPr>
        <p:spPr>
          <a:xfrm flipV="1">
            <a:off x="5334000" y="1321821"/>
            <a:ext cx="1205552" cy="3271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flipV="1">
            <a:off x="5279409" y="3534633"/>
            <a:ext cx="1205552" cy="3271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78" name="Rounded Rectangle 77"/>
          <p:cNvSpPr/>
          <p:nvPr/>
        </p:nvSpPr>
        <p:spPr>
          <a:xfrm>
            <a:off x="6482433" y="3296710"/>
            <a:ext cx="1066800" cy="4572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p:cNvSpPr txBox="1"/>
          <p:nvPr/>
        </p:nvSpPr>
        <p:spPr>
          <a:xfrm>
            <a:off x="6441237" y="3310001"/>
            <a:ext cx="1107996" cy="369332"/>
          </a:xfrm>
          <a:prstGeom prst="rect">
            <a:avLst/>
          </a:prstGeom>
          <a:noFill/>
        </p:spPr>
        <p:txBody>
          <a:bodyPr wrap="none" rtlCol="0">
            <a:spAutoFit/>
          </a:bodyPr>
          <a:lstStyle/>
          <a:p>
            <a:r>
              <a:rPr lang="en-US" b="1" dirty="0" smtClean="0">
                <a:solidFill>
                  <a:srgbClr val="FF0000"/>
                </a:solidFill>
              </a:rPr>
              <a:t>E2,E8,E14</a:t>
            </a:r>
            <a:endParaRPr lang="en-US" b="1" dirty="0">
              <a:solidFill>
                <a:srgbClr val="FF0000"/>
              </a:solidFill>
            </a:endParaRPr>
          </a:p>
        </p:txBody>
      </p:sp>
      <p:cxnSp>
        <p:nvCxnSpPr>
          <p:cNvPr id="80" name="Straight Arrow Connector 79"/>
          <p:cNvCxnSpPr/>
          <p:nvPr/>
        </p:nvCxnSpPr>
        <p:spPr>
          <a:xfrm flipV="1">
            <a:off x="5299880" y="4603825"/>
            <a:ext cx="1205552" cy="3271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6463518" y="4420165"/>
            <a:ext cx="1225015" cy="369332"/>
          </a:xfrm>
          <a:prstGeom prst="rect">
            <a:avLst/>
          </a:prstGeom>
          <a:noFill/>
        </p:spPr>
        <p:txBody>
          <a:bodyPr wrap="none" rtlCol="0">
            <a:spAutoFit/>
          </a:bodyPr>
          <a:lstStyle/>
          <a:p>
            <a:r>
              <a:rPr lang="en-US" b="1" dirty="0" smtClean="0">
                <a:solidFill>
                  <a:srgbClr val="FF0000"/>
                </a:solidFill>
              </a:rPr>
              <a:t>E3,E12,E15</a:t>
            </a:r>
            <a:endParaRPr lang="en-US" b="1" dirty="0">
              <a:solidFill>
                <a:srgbClr val="FF0000"/>
              </a:solidFill>
            </a:endParaRPr>
          </a:p>
        </p:txBody>
      </p:sp>
      <p:sp>
        <p:nvSpPr>
          <p:cNvPr id="83" name="Rounded Rectangle 82"/>
          <p:cNvSpPr/>
          <p:nvPr/>
        </p:nvSpPr>
        <p:spPr>
          <a:xfrm>
            <a:off x="6505432" y="4375225"/>
            <a:ext cx="1066800" cy="4572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p:cNvSpPr txBox="1"/>
          <p:nvPr/>
        </p:nvSpPr>
        <p:spPr>
          <a:xfrm>
            <a:off x="526333" y="2665826"/>
            <a:ext cx="877163" cy="646331"/>
          </a:xfrm>
          <a:prstGeom prst="rect">
            <a:avLst/>
          </a:prstGeom>
          <a:noFill/>
        </p:spPr>
        <p:txBody>
          <a:bodyPr wrap="none" rtlCol="0">
            <a:spAutoFit/>
          </a:bodyPr>
          <a:lstStyle/>
          <a:p>
            <a:r>
              <a:rPr lang="zh-TW" altLang="en-US" dirty="0">
                <a:latin typeface="DFKai-SB" panose="03000509000000000000" pitchFamily="65" charset="-120"/>
                <a:ea typeface="DFKai-SB" panose="03000509000000000000" pitchFamily="65" charset="-120"/>
              </a:rPr>
              <a:t>原装本</a:t>
            </a:r>
            <a:endParaRPr lang="zh-TW" altLang="en-US" dirty="0">
              <a:latin typeface="DFKai-SB" panose="03000509000000000000" pitchFamily="65" charset="-120"/>
              <a:ea typeface="DFKai-SB" panose="03000509000000000000" pitchFamily="65" charset="-120"/>
            </a:endParaRPr>
          </a:p>
          <a:p>
            <a:r>
              <a:rPr lang="zh-TW" altLang="en-US" dirty="0">
                <a:latin typeface="DFKai-SB" panose="03000509000000000000" pitchFamily="65" charset="-120"/>
                <a:ea typeface="DFKai-SB" panose="03000509000000000000" pitchFamily="65" charset="-120"/>
              </a:rPr>
              <a:t>無錯誤</a:t>
            </a:r>
            <a:endParaRPr lang="en-US" dirty="0">
              <a:latin typeface="DFKai-SB" panose="03000509000000000000" pitchFamily="65" charset="-120"/>
              <a:ea typeface="DFKai-SB" panose="03000509000000000000" pitchFamily="65" charset="-120"/>
            </a:endParaRPr>
          </a:p>
        </p:txBody>
      </p:sp>
      <p:sp>
        <p:nvSpPr>
          <p:cNvPr id="86" name="TextBox 85"/>
          <p:cNvSpPr txBox="1"/>
          <p:nvPr/>
        </p:nvSpPr>
        <p:spPr>
          <a:xfrm>
            <a:off x="2171131" y="1012457"/>
            <a:ext cx="1210588" cy="584775"/>
          </a:xfrm>
          <a:prstGeom prst="rect">
            <a:avLst/>
          </a:prstGeom>
          <a:noFill/>
        </p:spPr>
        <p:txBody>
          <a:bodyPr wrap="none" rtlCol="0">
            <a:spAutoFit/>
          </a:bodyPr>
          <a:lstStyle/>
          <a:p>
            <a:r>
              <a:rPr lang="zh-TW" altLang="en-US" sz="1600" dirty="0">
                <a:latin typeface="DFKai-SB" panose="03000509000000000000" pitchFamily="65" charset="-120"/>
                <a:ea typeface="DFKai-SB" panose="03000509000000000000" pitchFamily="65" charset="-120"/>
              </a:rPr>
              <a:t>第一手抄本</a:t>
            </a:r>
            <a:endParaRPr lang="zh-TW" altLang="en-US" sz="1600" dirty="0">
              <a:latin typeface="DFKai-SB" panose="03000509000000000000" pitchFamily="65" charset="-120"/>
              <a:ea typeface="DFKai-SB" panose="03000509000000000000" pitchFamily="65" charset="-120"/>
            </a:endParaRPr>
          </a:p>
          <a:p>
            <a:r>
              <a:rPr lang="zh-TW" altLang="en-US" sz="1600" dirty="0">
                <a:latin typeface="DFKai-SB" panose="03000509000000000000" pitchFamily="65" charset="-120"/>
                <a:ea typeface="DFKai-SB" panose="03000509000000000000" pitchFamily="65" charset="-120"/>
              </a:rPr>
              <a:t>有</a:t>
            </a:r>
            <a:r>
              <a:rPr lang="en-US" altLang="zh-TW" sz="1600" dirty="0">
                <a:latin typeface="DFKai-SB" panose="03000509000000000000" pitchFamily="65" charset="-120"/>
                <a:ea typeface="DFKai-SB" panose="03000509000000000000" pitchFamily="65" charset="-120"/>
              </a:rPr>
              <a:t>1</a:t>
            </a:r>
            <a:r>
              <a:rPr lang="zh-TW" altLang="en-US" sz="1600" dirty="0">
                <a:latin typeface="DFKai-SB" panose="03000509000000000000" pitchFamily="65" charset="-120"/>
                <a:ea typeface="DFKai-SB" panose="03000509000000000000" pitchFamily="65" charset="-120"/>
              </a:rPr>
              <a:t>個錯誤</a:t>
            </a:r>
            <a:endParaRPr lang="en-US" sz="1600" dirty="0">
              <a:latin typeface="DFKai-SB" panose="03000509000000000000" pitchFamily="65" charset="-120"/>
              <a:ea typeface="DFKai-SB" panose="03000509000000000000" pitchFamily="65" charset="-120"/>
            </a:endParaRPr>
          </a:p>
        </p:txBody>
      </p:sp>
      <p:sp>
        <p:nvSpPr>
          <p:cNvPr id="87" name="TextBox 86"/>
          <p:cNvSpPr txBox="1"/>
          <p:nvPr/>
        </p:nvSpPr>
        <p:spPr>
          <a:xfrm>
            <a:off x="4246728" y="564029"/>
            <a:ext cx="1210588" cy="584775"/>
          </a:xfrm>
          <a:prstGeom prst="rect">
            <a:avLst/>
          </a:prstGeom>
          <a:noFill/>
        </p:spPr>
        <p:txBody>
          <a:bodyPr wrap="none" rtlCol="0">
            <a:spAutoFit/>
          </a:bodyPr>
          <a:lstStyle/>
          <a:p>
            <a:r>
              <a:rPr lang="zh-TW" altLang="en-US" sz="1600" dirty="0">
                <a:latin typeface="DFKai-SB" panose="03000509000000000000" pitchFamily="65" charset="-120"/>
                <a:ea typeface="DFKai-SB" panose="03000509000000000000" pitchFamily="65" charset="-120"/>
              </a:rPr>
              <a:t>第二手抄本</a:t>
            </a:r>
            <a:endParaRPr lang="zh-TW" altLang="en-US" sz="1600" dirty="0">
              <a:latin typeface="DFKai-SB" panose="03000509000000000000" pitchFamily="65" charset="-120"/>
              <a:ea typeface="DFKai-SB" panose="03000509000000000000" pitchFamily="65" charset="-120"/>
            </a:endParaRPr>
          </a:p>
          <a:p>
            <a:r>
              <a:rPr lang="zh-TW" altLang="en-US" sz="1600" dirty="0" smtClean="0">
                <a:latin typeface="DFKai-SB" panose="03000509000000000000" pitchFamily="65" charset="-120"/>
                <a:ea typeface="DFKai-SB" panose="03000509000000000000" pitchFamily="65" charset="-120"/>
              </a:rPr>
              <a:t>有</a:t>
            </a:r>
            <a:r>
              <a:rPr lang="en-US" altLang="zh-TW" sz="1600" dirty="0" smtClean="0">
                <a:latin typeface="DFKai-SB" panose="03000509000000000000" pitchFamily="65" charset="-120"/>
                <a:ea typeface="DFKai-SB" panose="03000509000000000000" pitchFamily="65" charset="-120"/>
              </a:rPr>
              <a:t>2</a:t>
            </a:r>
            <a:r>
              <a:rPr lang="zh-TW" altLang="en-US" sz="1600" dirty="0" smtClean="0">
                <a:latin typeface="DFKai-SB" panose="03000509000000000000" pitchFamily="65" charset="-120"/>
                <a:ea typeface="DFKai-SB" panose="03000509000000000000" pitchFamily="65" charset="-120"/>
              </a:rPr>
              <a:t>個</a:t>
            </a:r>
            <a:r>
              <a:rPr lang="zh-TW" altLang="en-US" sz="1600" dirty="0">
                <a:latin typeface="DFKai-SB" panose="03000509000000000000" pitchFamily="65" charset="-120"/>
                <a:ea typeface="DFKai-SB" panose="03000509000000000000" pitchFamily="65" charset="-120"/>
              </a:rPr>
              <a:t>錯誤</a:t>
            </a:r>
            <a:endParaRPr lang="en-US" sz="1600" dirty="0">
              <a:latin typeface="DFKai-SB" panose="03000509000000000000" pitchFamily="65" charset="-120"/>
              <a:ea typeface="DFKai-SB" panose="03000509000000000000" pitchFamily="65" charset="-120"/>
            </a:endParaRPr>
          </a:p>
        </p:txBody>
      </p:sp>
      <p:sp>
        <p:nvSpPr>
          <p:cNvPr id="88" name="TextBox 87"/>
          <p:cNvSpPr txBox="1"/>
          <p:nvPr/>
        </p:nvSpPr>
        <p:spPr>
          <a:xfrm>
            <a:off x="6539340" y="525982"/>
            <a:ext cx="1210588" cy="584775"/>
          </a:xfrm>
          <a:prstGeom prst="rect">
            <a:avLst/>
          </a:prstGeom>
          <a:noFill/>
        </p:spPr>
        <p:txBody>
          <a:bodyPr wrap="none" rtlCol="0">
            <a:spAutoFit/>
          </a:bodyPr>
          <a:lstStyle/>
          <a:p>
            <a:r>
              <a:rPr lang="zh-TW" altLang="en-US" sz="1600" dirty="0">
                <a:latin typeface="DFKai-SB" panose="03000509000000000000" pitchFamily="65" charset="-120"/>
                <a:ea typeface="DFKai-SB" panose="03000509000000000000" pitchFamily="65" charset="-120"/>
              </a:rPr>
              <a:t>第三手抄本</a:t>
            </a:r>
            <a:endParaRPr lang="zh-TW" altLang="en-US" sz="1600" dirty="0">
              <a:latin typeface="DFKai-SB" panose="03000509000000000000" pitchFamily="65" charset="-120"/>
              <a:ea typeface="DFKai-SB" panose="03000509000000000000" pitchFamily="65" charset="-120"/>
            </a:endParaRPr>
          </a:p>
          <a:p>
            <a:r>
              <a:rPr lang="zh-TW" altLang="en-US" sz="1600" dirty="0" smtClean="0">
                <a:latin typeface="DFKai-SB" panose="03000509000000000000" pitchFamily="65" charset="-120"/>
                <a:ea typeface="DFKai-SB" panose="03000509000000000000" pitchFamily="65" charset="-120"/>
              </a:rPr>
              <a:t>有</a:t>
            </a:r>
            <a:r>
              <a:rPr lang="en-US" altLang="zh-TW" sz="1600" dirty="0">
                <a:latin typeface="DFKai-SB" panose="03000509000000000000" pitchFamily="65" charset="-120"/>
                <a:ea typeface="DFKai-SB" panose="03000509000000000000" pitchFamily="65" charset="-120"/>
              </a:rPr>
              <a:t>3</a:t>
            </a:r>
            <a:r>
              <a:rPr lang="zh-TW" altLang="en-US" sz="1600" dirty="0" smtClean="0">
                <a:latin typeface="DFKai-SB" panose="03000509000000000000" pitchFamily="65" charset="-120"/>
                <a:ea typeface="DFKai-SB" panose="03000509000000000000" pitchFamily="65" charset="-120"/>
              </a:rPr>
              <a:t>個</a:t>
            </a:r>
            <a:r>
              <a:rPr lang="zh-TW" altLang="en-US" sz="1600" dirty="0">
                <a:latin typeface="DFKai-SB" panose="03000509000000000000" pitchFamily="65" charset="-120"/>
                <a:ea typeface="DFKai-SB" panose="03000509000000000000" pitchFamily="65" charset="-120"/>
              </a:rPr>
              <a:t>錯誤</a:t>
            </a:r>
            <a:endParaRPr lang="en-US" sz="1600" dirty="0">
              <a:latin typeface="DFKai-SB" panose="03000509000000000000" pitchFamily="65" charset="-120"/>
              <a:ea typeface="DFKai-SB" panose="03000509000000000000" pitchFamily="65" charset="-120"/>
            </a:endParaRPr>
          </a:p>
        </p:txBody>
      </p:sp>
      <p:cxnSp>
        <p:nvCxnSpPr>
          <p:cNvPr id="89" name="Straight Arrow Connector 88"/>
          <p:cNvCxnSpPr/>
          <p:nvPr/>
        </p:nvCxnSpPr>
        <p:spPr>
          <a:xfrm flipV="1">
            <a:off x="5286232" y="5724198"/>
            <a:ext cx="1205552" cy="3271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6416262" y="5520737"/>
            <a:ext cx="1225015" cy="369332"/>
          </a:xfrm>
          <a:prstGeom prst="rect">
            <a:avLst/>
          </a:prstGeom>
          <a:noFill/>
        </p:spPr>
        <p:txBody>
          <a:bodyPr wrap="none" rtlCol="0">
            <a:spAutoFit/>
          </a:bodyPr>
          <a:lstStyle/>
          <a:p>
            <a:r>
              <a:rPr lang="en-US" b="1" dirty="0" smtClean="0">
                <a:solidFill>
                  <a:srgbClr val="FF0000"/>
                </a:solidFill>
              </a:rPr>
              <a:t>E3,E12,E16</a:t>
            </a:r>
            <a:endParaRPr lang="en-US" b="1" dirty="0">
              <a:solidFill>
                <a:srgbClr val="FF0000"/>
              </a:solidFill>
            </a:endParaRPr>
          </a:p>
        </p:txBody>
      </p:sp>
      <p:sp>
        <p:nvSpPr>
          <p:cNvPr id="91" name="Rounded Rectangle 90"/>
          <p:cNvSpPr/>
          <p:nvPr/>
        </p:nvSpPr>
        <p:spPr>
          <a:xfrm>
            <a:off x="6482433" y="5467480"/>
            <a:ext cx="1066800" cy="45720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p:cNvSpPr txBox="1"/>
          <p:nvPr/>
        </p:nvSpPr>
        <p:spPr>
          <a:xfrm>
            <a:off x="105982" y="6122040"/>
            <a:ext cx="8686800" cy="646331"/>
          </a:xfrm>
          <a:prstGeom prst="rect">
            <a:avLst/>
          </a:prstGeom>
          <a:noFill/>
        </p:spPr>
        <p:txBody>
          <a:bodyPr wrap="square" rtlCol="0">
            <a:spAutoFit/>
          </a:bodyPr>
          <a:lstStyle/>
          <a:p>
            <a:r>
              <a:rPr lang="zh-TW" altLang="en-US" dirty="0" smtClean="0">
                <a:latin typeface="DFKai-SB" panose="03000509000000000000" pitchFamily="65" charset="-120"/>
                <a:ea typeface="DFKai-SB" panose="03000509000000000000" pitchFamily="65" charset="-120"/>
              </a:rPr>
              <a:t>問</a:t>
            </a:r>
            <a:r>
              <a:rPr lang="en-US" altLang="zh-TW" dirty="0" smtClean="0">
                <a:latin typeface="DFKai-SB" panose="03000509000000000000" pitchFamily="65" charset="-120"/>
                <a:ea typeface="DFKai-SB" panose="03000509000000000000" pitchFamily="65" charset="-120"/>
              </a:rPr>
              <a:t>:</a:t>
            </a:r>
            <a:r>
              <a:rPr lang="zh-TW" altLang="en-US" dirty="0" smtClean="0">
                <a:latin typeface="DFKai-SB" panose="03000509000000000000" pitchFamily="65" charset="-120"/>
                <a:ea typeface="DFKai-SB" panose="03000509000000000000" pitchFamily="65" charset="-120"/>
              </a:rPr>
              <a:t>經</a:t>
            </a:r>
            <a:r>
              <a:rPr lang="zh-TW" altLang="en-US" dirty="0">
                <a:latin typeface="DFKai-SB" panose="03000509000000000000" pitchFamily="65" charset="-120"/>
                <a:ea typeface="DFKai-SB" panose="03000509000000000000" pitchFamily="65" charset="-120"/>
              </a:rPr>
              <a:t>過幾百年后</a:t>
            </a:r>
            <a:r>
              <a:rPr lang="en-US" altLang="zh-TW"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原装本</a:t>
            </a:r>
            <a:r>
              <a:rPr lang="en-US" altLang="zh-TW" dirty="0">
                <a:latin typeface="DFKai-SB" panose="03000509000000000000" pitchFamily="65" charset="-120"/>
                <a:ea typeface="DFKai-SB" panose="03000509000000000000" pitchFamily="65" charset="-120"/>
              </a:rPr>
              <a:t>,</a:t>
            </a:r>
            <a:r>
              <a:rPr lang="zh-TW" altLang="en-US" dirty="0">
                <a:latin typeface="DFKai-SB" panose="03000509000000000000" pitchFamily="65" charset="-120"/>
                <a:ea typeface="DFKai-SB" panose="03000509000000000000" pitchFamily="65" charset="-120"/>
              </a:rPr>
              <a:t>第一和绝大部分將第二手抄本都不再存在</a:t>
            </a:r>
            <a:r>
              <a:rPr lang="en-US" altLang="zh-TW" dirty="0" smtClean="0">
                <a:latin typeface="DFKai-SB" panose="03000509000000000000" pitchFamily="65" charset="-120"/>
                <a:ea typeface="DFKai-SB" panose="03000509000000000000" pitchFamily="65" charset="-120"/>
              </a:rPr>
              <a:t>.</a:t>
            </a:r>
            <a:r>
              <a:rPr lang="zh-TW" altLang="en-US" dirty="0" smtClean="0">
                <a:latin typeface="DFKai-SB" panose="03000509000000000000" pitchFamily="65" charset="-120"/>
                <a:ea typeface="DFKai-SB" panose="03000509000000000000" pitchFamily="65" charset="-120"/>
              </a:rPr>
              <a:t>我们</a:t>
            </a:r>
            <a:r>
              <a:rPr lang="zh-TW" altLang="en-US" dirty="0">
                <a:latin typeface="DFKai-SB" panose="03000509000000000000" pitchFamily="65" charset="-120"/>
                <a:ea typeface="DFKai-SB" panose="03000509000000000000" pitchFamily="65" charset="-120"/>
              </a:rPr>
              <a:t>能不能憑着現存</a:t>
            </a:r>
            <a:r>
              <a:rPr lang="zh-TW" altLang="en-US" dirty="0" smtClean="0">
                <a:latin typeface="DFKai-SB" panose="03000509000000000000" pitchFamily="65" charset="-120"/>
                <a:ea typeface="DFKai-SB" panose="03000509000000000000" pitchFamily="65" charset="-120"/>
              </a:rPr>
              <a:t>的</a:t>
            </a:r>
            <a:r>
              <a:rPr lang="zh-TW" altLang="en-US" dirty="0">
                <a:latin typeface="DFKai-SB" panose="03000509000000000000" pitchFamily="65" charset="-120"/>
                <a:ea typeface="DFKai-SB" panose="03000509000000000000" pitchFamily="65" charset="-120"/>
              </a:rPr>
              <a:t>手抄本</a:t>
            </a:r>
            <a:r>
              <a:rPr lang="zh-TW" altLang="en-US" dirty="0" smtClean="0">
                <a:latin typeface="DFKai-SB" panose="03000509000000000000" pitchFamily="65" charset="-120"/>
                <a:ea typeface="DFKai-SB" panose="03000509000000000000" pitchFamily="65" charset="-120"/>
              </a:rPr>
              <a:t>知</a:t>
            </a:r>
            <a:r>
              <a:rPr lang="zh-TW" altLang="en-US" dirty="0">
                <a:latin typeface="DFKai-SB" panose="03000509000000000000" pitchFamily="65" charset="-120"/>
                <a:ea typeface="DFKai-SB" panose="03000509000000000000" pitchFamily="65" charset="-120"/>
              </a:rPr>
              <a:t>道原装本的內容</a:t>
            </a:r>
            <a:r>
              <a:rPr lang="en-US" altLang="zh-TW" dirty="0">
                <a:latin typeface="DFKai-SB" panose="03000509000000000000" pitchFamily="65" charset="-120"/>
                <a:ea typeface="DFKai-SB" panose="03000509000000000000" pitchFamily="65" charset="-120"/>
              </a:rPr>
              <a:t>? </a:t>
            </a:r>
            <a:r>
              <a:rPr lang="zh-TW" altLang="en-US" dirty="0">
                <a:latin typeface="DFKai-SB" panose="03000509000000000000" pitchFamily="65" charset="-120"/>
                <a:ea typeface="DFKai-SB" panose="03000509000000000000" pitchFamily="65" charset="-120"/>
              </a:rPr>
              <a:t>能不能分辨到這些手抄本中所有錯誤從而更正</a:t>
            </a:r>
            <a:r>
              <a:rPr lang="en-US" altLang="zh-TW" dirty="0" smtClean="0">
                <a:latin typeface="DFKai-SB" panose="03000509000000000000" pitchFamily="65" charset="-120"/>
                <a:ea typeface="DFKai-SB" panose="03000509000000000000" pitchFamily="65" charset="-120"/>
              </a:rPr>
              <a:t>?</a:t>
            </a:r>
            <a:endParaRPr lang="en-US" altLang="zh-TW" dirty="0">
              <a:latin typeface="DFKai-SB" panose="03000509000000000000" pitchFamily="65" charset="-120"/>
              <a:ea typeface="DFKai-SB" panose="03000509000000000000" pitchFamily="65" charset="-120"/>
            </a:endParaRPr>
          </a:p>
        </p:txBody>
      </p:sp>
      <p:sp>
        <p:nvSpPr>
          <p:cNvPr id="94" name="Rounded Rectangle 93"/>
          <p:cNvSpPr/>
          <p:nvPr/>
        </p:nvSpPr>
        <p:spPr>
          <a:xfrm>
            <a:off x="3810000" y="4313451"/>
            <a:ext cx="4343400" cy="1808589"/>
          </a:xfrm>
          <a:prstGeom prst="round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p:cNvSpPr txBox="1"/>
          <p:nvPr/>
        </p:nvSpPr>
        <p:spPr>
          <a:xfrm>
            <a:off x="4011473" y="4903628"/>
            <a:ext cx="3806252" cy="584775"/>
          </a:xfrm>
          <a:prstGeom prst="rect">
            <a:avLst/>
          </a:prstGeom>
          <a:noFill/>
        </p:spPr>
        <p:txBody>
          <a:bodyPr wrap="square" rtlCol="0">
            <a:spAutoFit/>
          </a:bodyPr>
          <a:lstStyle/>
          <a:p>
            <a:r>
              <a:rPr lang="en-US" sz="1600" b="1" dirty="0" smtClean="0">
                <a:solidFill>
                  <a:srgbClr val="00B050"/>
                </a:solidFill>
              </a:rPr>
              <a:t>Share the same E3 error, so they are from the same transmission upstream</a:t>
            </a:r>
            <a:endParaRPr lang="en-US" sz="1600" b="1"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500"/>
                                        <p:tgtEl>
                                          <p:spTgt spid="3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84"/>
                                        </p:tgtEl>
                                        <p:attrNameLst>
                                          <p:attrName>style.visibility</p:attrName>
                                        </p:attrNameLst>
                                      </p:cBhvr>
                                      <p:to>
                                        <p:strVal val="visible"/>
                                      </p:to>
                                    </p:set>
                                    <p:animEffect transition="in" filter="wipe(left)">
                                      <p:cBhvr>
                                        <p:cTn id="10" dur="500"/>
                                        <p:tgtEl>
                                          <p:spTgt spid="8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wipe(left)">
                                      <p:cBhvr>
                                        <p:cTn id="15" dur="200"/>
                                        <p:tgtEl>
                                          <p:spTgt spid="35"/>
                                        </p:tgtEl>
                                      </p:cBhvr>
                                    </p:animEffect>
                                  </p:childTnLst>
                                </p:cTn>
                              </p:par>
                            </p:childTnLst>
                          </p:cTn>
                        </p:par>
                        <p:par>
                          <p:cTn id="16" fill="hold">
                            <p:stCondLst>
                              <p:cond delay="500"/>
                            </p:stCondLst>
                            <p:childTnLst>
                              <p:par>
                                <p:cTn id="17" presetID="22" presetClass="entr" presetSubtype="8" fill="hold" grpId="0" nodeType="after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wipe(left)">
                                      <p:cBhvr>
                                        <p:cTn id="19" dur="200"/>
                                        <p:tgtEl>
                                          <p:spTgt spid="30"/>
                                        </p:tgtEl>
                                      </p:cBhvr>
                                    </p:animEffect>
                                  </p:childTnLst>
                                </p:cTn>
                              </p:par>
                            </p:childTnLst>
                          </p:cTn>
                        </p:par>
                        <p:par>
                          <p:cTn id="20" fill="hold">
                            <p:stCondLst>
                              <p:cond delay="1000"/>
                            </p:stCondLst>
                            <p:childTnLst>
                              <p:par>
                                <p:cTn id="21" presetID="22" presetClass="entr" presetSubtype="8" fill="hold" nodeType="after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wipe(left)">
                                      <p:cBhvr>
                                        <p:cTn id="23" dur="200"/>
                                        <p:tgtEl>
                                          <p:spTgt spid="36"/>
                                        </p:tgtEl>
                                      </p:cBhvr>
                                    </p:animEffect>
                                  </p:childTnLst>
                                </p:cTn>
                              </p:par>
                            </p:childTnLst>
                          </p:cTn>
                        </p:par>
                        <p:par>
                          <p:cTn id="24" fill="hold">
                            <p:stCondLst>
                              <p:cond delay="1500"/>
                            </p:stCondLst>
                            <p:childTnLst>
                              <p:par>
                                <p:cTn id="25" presetID="22" presetClass="entr" presetSubtype="8" fill="hold" grpId="0"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ipe(left)">
                                      <p:cBhvr>
                                        <p:cTn id="27" dur="200"/>
                                        <p:tgtEl>
                                          <p:spTgt spid="31"/>
                                        </p:tgtEl>
                                      </p:cBhvr>
                                    </p:animEffect>
                                  </p:childTnLst>
                                </p:cTn>
                              </p:par>
                            </p:childTnLst>
                          </p:cTn>
                        </p:par>
                        <p:par>
                          <p:cTn id="28" fill="hold">
                            <p:stCondLst>
                              <p:cond delay="2000"/>
                            </p:stCondLst>
                            <p:childTnLst>
                              <p:par>
                                <p:cTn id="29" presetID="22" presetClass="entr" presetSubtype="8" fill="hold" nodeType="after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wipe(left)">
                                      <p:cBhvr>
                                        <p:cTn id="31" dur="200"/>
                                        <p:tgtEl>
                                          <p:spTgt spid="39"/>
                                        </p:tgtEl>
                                      </p:cBhvr>
                                    </p:animEffect>
                                  </p:childTnLst>
                                </p:cTn>
                              </p:par>
                            </p:childTnLst>
                          </p:cTn>
                        </p:par>
                        <p:par>
                          <p:cTn id="32" fill="hold">
                            <p:stCondLst>
                              <p:cond delay="2500"/>
                            </p:stCondLst>
                            <p:childTnLst>
                              <p:par>
                                <p:cTn id="33" presetID="22" presetClass="entr" presetSubtype="8" fill="hold" grpId="0" nodeType="after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wipe(left)">
                                      <p:cBhvr>
                                        <p:cTn id="35" dur="200"/>
                                        <p:tgtEl>
                                          <p:spTgt spid="32"/>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86"/>
                                        </p:tgtEl>
                                        <p:attrNameLst>
                                          <p:attrName>style.visibility</p:attrName>
                                        </p:attrNameLst>
                                      </p:cBhvr>
                                      <p:to>
                                        <p:strVal val="visible"/>
                                      </p:to>
                                    </p:set>
                                    <p:animEffect transition="in" filter="wipe(left)">
                                      <p:cBhvr>
                                        <p:cTn id="40" dur="250"/>
                                        <p:tgtEl>
                                          <p:spTgt spid="86"/>
                                        </p:tgtEl>
                                      </p:cBhvr>
                                    </p:animEffect>
                                  </p:childTnLst>
                                </p:cTn>
                              </p:par>
                            </p:childTnLst>
                          </p:cTn>
                        </p:par>
                        <p:par>
                          <p:cTn id="41" fill="hold">
                            <p:stCondLst>
                              <p:cond delay="500"/>
                            </p:stCondLst>
                            <p:childTnLst>
                              <p:par>
                                <p:cTn id="42" presetID="22" presetClass="entr" presetSubtype="8" fill="hold" grpId="0" nodeType="afterEffect">
                                  <p:stCondLst>
                                    <p:cond delay="0"/>
                                  </p:stCondLst>
                                  <p:childTnLst>
                                    <p:set>
                                      <p:cBhvr>
                                        <p:cTn id="43" dur="1" fill="hold">
                                          <p:stCondLst>
                                            <p:cond delay="0"/>
                                          </p:stCondLst>
                                        </p:cTn>
                                        <p:tgtEl>
                                          <p:spTgt spid="58"/>
                                        </p:tgtEl>
                                        <p:attrNameLst>
                                          <p:attrName>style.visibility</p:attrName>
                                        </p:attrNameLst>
                                      </p:cBhvr>
                                      <p:to>
                                        <p:strVal val="visible"/>
                                      </p:to>
                                    </p:set>
                                    <p:animEffect transition="in" filter="wipe(left)">
                                      <p:cBhvr>
                                        <p:cTn id="44" dur="150"/>
                                        <p:tgtEl>
                                          <p:spTgt spid="58"/>
                                        </p:tgtEl>
                                      </p:cBhvr>
                                    </p:animEffect>
                                  </p:childTnLst>
                                </p:cTn>
                              </p:par>
                            </p:childTnLst>
                          </p:cTn>
                        </p:par>
                        <p:par>
                          <p:cTn id="45" fill="hold">
                            <p:stCondLst>
                              <p:cond delay="1000"/>
                            </p:stCondLst>
                            <p:childTnLst>
                              <p:par>
                                <p:cTn id="46" presetID="22" presetClass="entr" presetSubtype="8" fill="hold" grpId="0" nodeType="afterEffect">
                                  <p:stCondLst>
                                    <p:cond delay="0"/>
                                  </p:stCondLst>
                                  <p:childTnLst>
                                    <p:set>
                                      <p:cBhvr>
                                        <p:cTn id="47" dur="1" fill="hold">
                                          <p:stCondLst>
                                            <p:cond delay="0"/>
                                          </p:stCondLst>
                                        </p:cTn>
                                        <p:tgtEl>
                                          <p:spTgt spid="59"/>
                                        </p:tgtEl>
                                        <p:attrNameLst>
                                          <p:attrName>style.visibility</p:attrName>
                                        </p:attrNameLst>
                                      </p:cBhvr>
                                      <p:to>
                                        <p:strVal val="visible"/>
                                      </p:to>
                                    </p:set>
                                    <p:animEffect transition="in" filter="wipe(left)">
                                      <p:cBhvr>
                                        <p:cTn id="48" dur="150"/>
                                        <p:tgtEl>
                                          <p:spTgt spid="59"/>
                                        </p:tgtEl>
                                      </p:cBhvr>
                                    </p:animEffect>
                                  </p:childTnLst>
                                </p:cTn>
                              </p:par>
                            </p:childTnLst>
                          </p:cTn>
                        </p:par>
                        <p:par>
                          <p:cTn id="49" fill="hold">
                            <p:stCondLst>
                              <p:cond delay="1500"/>
                            </p:stCondLst>
                            <p:childTnLst>
                              <p:par>
                                <p:cTn id="50" presetID="22" presetClass="entr" presetSubtype="8" fill="hold" grpId="0" nodeType="afterEffect">
                                  <p:stCondLst>
                                    <p:cond delay="0"/>
                                  </p:stCondLst>
                                  <p:childTnLst>
                                    <p:set>
                                      <p:cBhvr>
                                        <p:cTn id="51" dur="1" fill="hold">
                                          <p:stCondLst>
                                            <p:cond delay="0"/>
                                          </p:stCondLst>
                                        </p:cTn>
                                        <p:tgtEl>
                                          <p:spTgt spid="60"/>
                                        </p:tgtEl>
                                        <p:attrNameLst>
                                          <p:attrName>style.visibility</p:attrName>
                                        </p:attrNameLst>
                                      </p:cBhvr>
                                      <p:to>
                                        <p:strVal val="visible"/>
                                      </p:to>
                                    </p:set>
                                    <p:animEffect transition="in" filter="wipe(left)">
                                      <p:cBhvr>
                                        <p:cTn id="52" dur="150"/>
                                        <p:tgtEl>
                                          <p:spTgt spid="60"/>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42"/>
                                        </p:tgtEl>
                                        <p:attrNameLst>
                                          <p:attrName>style.visibility</p:attrName>
                                        </p:attrNameLst>
                                      </p:cBhvr>
                                      <p:to>
                                        <p:strVal val="visible"/>
                                      </p:to>
                                    </p:set>
                                    <p:animEffect transition="in" filter="wipe(down)">
                                      <p:cBhvr>
                                        <p:cTn id="57" dur="100"/>
                                        <p:tgtEl>
                                          <p:spTgt spid="42"/>
                                        </p:tgtEl>
                                      </p:cBhvr>
                                    </p:animEffect>
                                  </p:childTnLst>
                                </p:cTn>
                              </p:par>
                            </p:childTnLst>
                          </p:cTn>
                        </p:par>
                        <p:par>
                          <p:cTn id="58" fill="hold">
                            <p:stCondLst>
                              <p:cond delay="500"/>
                            </p:stCondLst>
                            <p:childTnLst>
                              <p:par>
                                <p:cTn id="59" presetID="22" presetClass="entr" presetSubtype="8" fill="hold" grpId="0" nodeType="afterEffect">
                                  <p:stCondLst>
                                    <p:cond delay="0"/>
                                  </p:stCondLst>
                                  <p:childTnLst>
                                    <p:set>
                                      <p:cBhvr>
                                        <p:cTn id="60" dur="1" fill="hold">
                                          <p:stCondLst>
                                            <p:cond delay="0"/>
                                          </p:stCondLst>
                                        </p:cTn>
                                        <p:tgtEl>
                                          <p:spTgt spid="4"/>
                                        </p:tgtEl>
                                        <p:attrNameLst>
                                          <p:attrName>style.visibility</p:attrName>
                                        </p:attrNameLst>
                                      </p:cBhvr>
                                      <p:to>
                                        <p:strVal val="visible"/>
                                      </p:to>
                                    </p:set>
                                    <p:animEffect transition="in" filter="wipe(left)">
                                      <p:cBhvr>
                                        <p:cTn id="61" dur="100"/>
                                        <p:tgtEl>
                                          <p:spTgt spid="4"/>
                                        </p:tgtEl>
                                      </p:cBhvr>
                                    </p:animEffect>
                                  </p:childTnLst>
                                </p:cTn>
                              </p:par>
                            </p:childTnLst>
                          </p:cTn>
                        </p:par>
                        <p:par>
                          <p:cTn id="62" fill="hold">
                            <p:stCondLst>
                              <p:cond delay="1000"/>
                            </p:stCondLst>
                            <p:childTnLst>
                              <p:par>
                                <p:cTn id="63" presetID="22" presetClass="entr" presetSubtype="8" fill="hold"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left)">
                                      <p:cBhvr>
                                        <p:cTn id="65" dur="100"/>
                                        <p:tgtEl>
                                          <p:spTgt spid="47"/>
                                        </p:tgtEl>
                                      </p:cBhvr>
                                    </p:animEffect>
                                  </p:childTnLst>
                                </p:cTn>
                              </p:par>
                            </p:childTnLst>
                          </p:cTn>
                        </p:par>
                        <p:par>
                          <p:cTn id="66" fill="hold">
                            <p:stCondLst>
                              <p:cond delay="1500"/>
                            </p:stCondLst>
                            <p:childTnLst>
                              <p:par>
                                <p:cTn id="67" presetID="22" presetClass="entr" presetSubtype="8" fill="hold" grpId="0" nodeType="after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wipe(left)">
                                      <p:cBhvr>
                                        <p:cTn id="69" dur="100"/>
                                        <p:tgtEl>
                                          <p:spTgt spid="20"/>
                                        </p:tgtEl>
                                      </p:cBhvr>
                                    </p:animEffect>
                                  </p:childTnLst>
                                </p:cTn>
                              </p:par>
                            </p:childTnLst>
                          </p:cTn>
                        </p:par>
                        <p:par>
                          <p:cTn id="70" fill="hold">
                            <p:stCondLst>
                              <p:cond delay="2000"/>
                            </p:stCondLst>
                            <p:childTnLst>
                              <p:par>
                                <p:cTn id="71" presetID="22" presetClass="entr" presetSubtype="8" fill="hold" nodeType="after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wipe(left)">
                                      <p:cBhvr>
                                        <p:cTn id="73" dur="100"/>
                                        <p:tgtEl>
                                          <p:spTgt spid="51"/>
                                        </p:tgtEl>
                                      </p:cBhvr>
                                    </p:animEffect>
                                  </p:childTnLst>
                                </p:cTn>
                              </p:par>
                            </p:childTnLst>
                          </p:cTn>
                        </p:par>
                        <p:par>
                          <p:cTn id="74" fill="hold">
                            <p:stCondLst>
                              <p:cond delay="2500"/>
                            </p:stCondLst>
                            <p:childTnLst>
                              <p:par>
                                <p:cTn id="75" presetID="22" presetClass="entr" presetSubtype="8" fill="hold" grpId="0" nodeType="after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wipe(left)">
                                      <p:cBhvr>
                                        <p:cTn id="77" dur="100"/>
                                        <p:tgtEl>
                                          <p:spTgt spid="22"/>
                                        </p:tgtEl>
                                      </p:cBhvr>
                                    </p:animEffect>
                                  </p:childTnLst>
                                </p:cTn>
                              </p:par>
                            </p:childTnLst>
                          </p:cTn>
                        </p:par>
                        <p:par>
                          <p:cTn id="78" fill="hold">
                            <p:stCondLst>
                              <p:cond delay="3000"/>
                            </p:stCondLst>
                            <p:childTnLst>
                              <p:par>
                                <p:cTn id="79" presetID="22" presetClass="entr" presetSubtype="4" fill="hold" nodeType="afterEffect">
                                  <p:stCondLst>
                                    <p:cond delay="0"/>
                                  </p:stCondLst>
                                  <p:childTnLst>
                                    <p:set>
                                      <p:cBhvr>
                                        <p:cTn id="80" dur="1" fill="hold">
                                          <p:stCondLst>
                                            <p:cond delay="0"/>
                                          </p:stCondLst>
                                        </p:cTn>
                                        <p:tgtEl>
                                          <p:spTgt spid="45"/>
                                        </p:tgtEl>
                                        <p:attrNameLst>
                                          <p:attrName>style.visibility</p:attrName>
                                        </p:attrNameLst>
                                      </p:cBhvr>
                                      <p:to>
                                        <p:strVal val="visible"/>
                                      </p:to>
                                    </p:set>
                                    <p:animEffect transition="in" filter="wipe(down)">
                                      <p:cBhvr>
                                        <p:cTn id="81" dur="100"/>
                                        <p:tgtEl>
                                          <p:spTgt spid="45"/>
                                        </p:tgtEl>
                                      </p:cBhvr>
                                    </p:animEffect>
                                  </p:childTnLst>
                                </p:cTn>
                              </p:par>
                            </p:childTnLst>
                          </p:cTn>
                        </p:par>
                        <p:par>
                          <p:cTn id="82" fill="hold">
                            <p:stCondLst>
                              <p:cond delay="3500"/>
                            </p:stCondLst>
                            <p:childTnLst>
                              <p:par>
                                <p:cTn id="83" presetID="22" presetClass="entr" presetSubtype="8" fill="hold" grpId="0" nodeType="afterEffect">
                                  <p:stCondLst>
                                    <p:cond delay="0"/>
                                  </p:stCondLst>
                                  <p:childTnLst>
                                    <p:set>
                                      <p:cBhvr>
                                        <p:cTn id="84" dur="1" fill="hold">
                                          <p:stCondLst>
                                            <p:cond delay="0"/>
                                          </p:stCondLst>
                                        </p:cTn>
                                        <p:tgtEl>
                                          <p:spTgt spid="23"/>
                                        </p:tgtEl>
                                        <p:attrNameLst>
                                          <p:attrName>style.visibility</p:attrName>
                                        </p:attrNameLst>
                                      </p:cBhvr>
                                      <p:to>
                                        <p:strVal val="visible"/>
                                      </p:to>
                                    </p:set>
                                    <p:animEffect transition="in" filter="wipe(left)">
                                      <p:cBhvr>
                                        <p:cTn id="85" dur="100"/>
                                        <p:tgtEl>
                                          <p:spTgt spid="23"/>
                                        </p:tgtEl>
                                      </p:cBhvr>
                                    </p:animEffect>
                                  </p:childTnLst>
                                </p:cTn>
                              </p:par>
                            </p:childTnLst>
                          </p:cTn>
                        </p:par>
                        <p:par>
                          <p:cTn id="86" fill="hold">
                            <p:stCondLst>
                              <p:cond delay="4000"/>
                            </p:stCondLst>
                            <p:childTnLst>
                              <p:par>
                                <p:cTn id="87" presetID="22" presetClass="entr" presetSubtype="8" fill="hold" nodeType="afterEffect">
                                  <p:stCondLst>
                                    <p:cond delay="0"/>
                                  </p:stCondLst>
                                  <p:childTnLst>
                                    <p:set>
                                      <p:cBhvr>
                                        <p:cTn id="88" dur="1" fill="hold">
                                          <p:stCondLst>
                                            <p:cond delay="0"/>
                                          </p:stCondLst>
                                        </p:cTn>
                                        <p:tgtEl>
                                          <p:spTgt spid="49"/>
                                        </p:tgtEl>
                                        <p:attrNameLst>
                                          <p:attrName>style.visibility</p:attrName>
                                        </p:attrNameLst>
                                      </p:cBhvr>
                                      <p:to>
                                        <p:strVal val="visible"/>
                                      </p:to>
                                    </p:set>
                                    <p:animEffect transition="in" filter="wipe(left)">
                                      <p:cBhvr>
                                        <p:cTn id="89" dur="100"/>
                                        <p:tgtEl>
                                          <p:spTgt spid="49"/>
                                        </p:tgtEl>
                                      </p:cBhvr>
                                    </p:animEffect>
                                  </p:childTnLst>
                                </p:cTn>
                              </p:par>
                            </p:childTnLst>
                          </p:cTn>
                        </p:par>
                        <p:par>
                          <p:cTn id="90" fill="hold">
                            <p:stCondLst>
                              <p:cond delay="4500"/>
                            </p:stCondLst>
                            <p:childTnLst>
                              <p:par>
                                <p:cTn id="91" presetID="22" presetClass="entr" presetSubtype="8" fill="hold" grpId="0" nodeType="afterEffect">
                                  <p:stCondLst>
                                    <p:cond delay="0"/>
                                  </p:stCondLst>
                                  <p:childTnLst>
                                    <p:set>
                                      <p:cBhvr>
                                        <p:cTn id="92" dur="1" fill="hold">
                                          <p:stCondLst>
                                            <p:cond delay="0"/>
                                          </p:stCondLst>
                                        </p:cTn>
                                        <p:tgtEl>
                                          <p:spTgt spid="24"/>
                                        </p:tgtEl>
                                        <p:attrNameLst>
                                          <p:attrName>style.visibility</p:attrName>
                                        </p:attrNameLst>
                                      </p:cBhvr>
                                      <p:to>
                                        <p:strVal val="visible"/>
                                      </p:to>
                                    </p:set>
                                    <p:animEffect transition="in" filter="wipe(left)">
                                      <p:cBhvr>
                                        <p:cTn id="93" dur="100"/>
                                        <p:tgtEl>
                                          <p:spTgt spid="24"/>
                                        </p:tgtEl>
                                      </p:cBhvr>
                                    </p:animEffect>
                                  </p:childTnLst>
                                </p:cTn>
                              </p:par>
                            </p:childTnLst>
                          </p:cTn>
                        </p:par>
                        <p:par>
                          <p:cTn id="94" fill="hold">
                            <p:stCondLst>
                              <p:cond delay="5000"/>
                            </p:stCondLst>
                            <p:childTnLst>
                              <p:par>
                                <p:cTn id="95" presetID="22" presetClass="entr" presetSubtype="8" fill="hold" nodeType="afterEffect">
                                  <p:stCondLst>
                                    <p:cond delay="0"/>
                                  </p:stCondLst>
                                  <p:childTnLst>
                                    <p:set>
                                      <p:cBhvr>
                                        <p:cTn id="96" dur="1" fill="hold">
                                          <p:stCondLst>
                                            <p:cond delay="0"/>
                                          </p:stCondLst>
                                        </p:cTn>
                                        <p:tgtEl>
                                          <p:spTgt spid="54"/>
                                        </p:tgtEl>
                                        <p:attrNameLst>
                                          <p:attrName>style.visibility</p:attrName>
                                        </p:attrNameLst>
                                      </p:cBhvr>
                                      <p:to>
                                        <p:strVal val="visible"/>
                                      </p:to>
                                    </p:set>
                                    <p:animEffect transition="in" filter="wipe(left)">
                                      <p:cBhvr>
                                        <p:cTn id="97" dur="100"/>
                                        <p:tgtEl>
                                          <p:spTgt spid="54"/>
                                        </p:tgtEl>
                                      </p:cBhvr>
                                    </p:animEffect>
                                  </p:childTnLst>
                                </p:cTn>
                              </p:par>
                            </p:childTnLst>
                          </p:cTn>
                        </p:par>
                        <p:par>
                          <p:cTn id="98" fill="hold">
                            <p:stCondLst>
                              <p:cond delay="5500"/>
                            </p:stCondLst>
                            <p:childTnLst>
                              <p:par>
                                <p:cTn id="99" presetID="22" presetClass="entr" presetSubtype="8" fill="hold" grpId="0" nodeType="afterEffect">
                                  <p:stCondLst>
                                    <p:cond delay="0"/>
                                  </p:stCondLst>
                                  <p:childTnLst>
                                    <p:set>
                                      <p:cBhvr>
                                        <p:cTn id="100" dur="1" fill="hold">
                                          <p:stCondLst>
                                            <p:cond delay="0"/>
                                          </p:stCondLst>
                                        </p:cTn>
                                        <p:tgtEl>
                                          <p:spTgt spid="25"/>
                                        </p:tgtEl>
                                        <p:attrNameLst>
                                          <p:attrName>style.visibility</p:attrName>
                                        </p:attrNameLst>
                                      </p:cBhvr>
                                      <p:to>
                                        <p:strVal val="visible"/>
                                      </p:to>
                                    </p:set>
                                    <p:animEffect transition="in" filter="wipe(left)">
                                      <p:cBhvr>
                                        <p:cTn id="101" dur="100"/>
                                        <p:tgtEl>
                                          <p:spTgt spid="25"/>
                                        </p:tgtEl>
                                      </p:cBhvr>
                                    </p:animEffect>
                                  </p:childTnLst>
                                </p:cTn>
                              </p:par>
                            </p:childTnLst>
                          </p:cTn>
                        </p:par>
                        <p:par>
                          <p:cTn id="102" fill="hold">
                            <p:stCondLst>
                              <p:cond delay="6000"/>
                            </p:stCondLst>
                            <p:childTnLst>
                              <p:par>
                                <p:cTn id="103" presetID="22" presetClass="entr" presetSubtype="8" fill="hold" nodeType="afterEffect">
                                  <p:stCondLst>
                                    <p:cond delay="0"/>
                                  </p:stCondLst>
                                  <p:childTnLst>
                                    <p:set>
                                      <p:cBhvr>
                                        <p:cTn id="104" dur="1" fill="hold">
                                          <p:stCondLst>
                                            <p:cond delay="0"/>
                                          </p:stCondLst>
                                        </p:cTn>
                                        <p:tgtEl>
                                          <p:spTgt spid="46"/>
                                        </p:tgtEl>
                                        <p:attrNameLst>
                                          <p:attrName>style.visibility</p:attrName>
                                        </p:attrNameLst>
                                      </p:cBhvr>
                                      <p:to>
                                        <p:strVal val="visible"/>
                                      </p:to>
                                    </p:set>
                                    <p:animEffect transition="in" filter="wipe(left)">
                                      <p:cBhvr>
                                        <p:cTn id="105" dur="100"/>
                                        <p:tgtEl>
                                          <p:spTgt spid="46"/>
                                        </p:tgtEl>
                                      </p:cBhvr>
                                    </p:animEffect>
                                  </p:childTnLst>
                                </p:cTn>
                              </p:par>
                            </p:childTnLst>
                          </p:cTn>
                        </p:par>
                        <p:par>
                          <p:cTn id="106" fill="hold">
                            <p:stCondLst>
                              <p:cond delay="6500"/>
                            </p:stCondLst>
                            <p:childTnLst>
                              <p:par>
                                <p:cTn id="107" presetID="22" presetClass="entr" presetSubtype="8" fill="hold" grpId="0" nodeType="afterEffect">
                                  <p:stCondLst>
                                    <p:cond delay="0"/>
                                  </p:stCondLst>
                                  <p:childTnLst>
                                    <p:set>
                                      <p:cBhvr>
                                        <p:cTn id="108" dur="1" fill="hold">
                                          <p:stCondLst>
                                            <p:cond delay="0"/>
                                          </p:stCondLst>
                                        </p:cTn>
                                        <p:tgtEl>
                                          <p:spTgt spid="26"/>
                                        </p:tgtEl>
                                        <p:attrNameLst>
                                          <p:attrName>style.visibility</p:attrName>
                                        </p:attrNameLst>
                                      </p:cBhvr>
                                      <p:to>
                                        <p:strVal val="visible"/>
                                      </p:to>
                                    </p:set>
                                    <p:animEffect transition="in" filter="wipe(left)">
                                      <p:cBhvr>
                                        <p:cTn id="109" dur="100"/>
                                        <p:tgtEl>
                                          <p:spTgt spid="26"/>
                                        </p:tgtEl>
                                      </p:cBhvr>
                                    </p:animEffect>
                                  </p:childTnLst>
                                </p:cTn>
                              </p:par>
                            </p:childTnLst>
                          </p:cTn>
                        </p:par>
                        <p:par>
                          <p:cTn id="110" fill="hold">
                            <p:stCondLst>
                              <p:cond delay="7000"/>
                            </p:stCondLst>
                            <p:childTnLst>
                              <p:par>
                                <p:cTn id="111" presetID="22" presetClass="entr" presetSubtype="8" fill="hold" nodeType="afterEffect">
                                  <p:stCondLst>
                                    <p:cond delay="0"/>
                                  </p:stCondLst>
                                  <p:childTnLst>
                                    <p:set>
                                      <p:cBhvr>
                                        <p:cTn id="112" dur="1" fill="hold">
                                          <p:stCondLst>
                                            <p:cond delay="0"/>
                                          </p:stCondLst>
                                        </p:cTn>
                                        <p:tgtEl>
                                          <p:spTgt spid="50"/>
                                        </p:tgtEl>
                                        <p:attrNameLst>
                                          <p:attrName>style.visibility</p:attrName>
                                        </p:attrNameLst>
                                      </p:cBhvr>
                                      <p:to>
                                        <p:strVal val="visible"/>
                                      </p:to>
                                    </p:set>
                                    <p:animEffect transition="in" filter="wipe(left)">
                                      <p:cBhvr>
                                        <p:cTn id="113" dur="100"/>
                                        <p:tgtEl>
                                          <p:spTgt spid="50"/>
                                        </p:tgtEl>
                                      </p:cBhvr>
                                    </p:animEffect>
                                  </p:childTnLst>
                                </p:cTn>
                              </p:par>
                            </p:childTnLst>
                          </p:cTn>
                        </p:par>
                        <p:par>
                          <p:cTn id="114" fill="hold">
                            <p:stCondLst>
                              <p:cond delay="7500"/>
                            </p:stCondLst>
                            <p:childTnLst>
                              <p:par>
                                <p:cTn id="115" presetID="22" presetClass="entr" presetSubtype="8" fill="hold" grpId="0" nodeType="afterEffect">
                                  <p:stCondLst>
                                    <p:cond delay="0"/>
                                  </p:stCondLst>
                                  <p:childTnLst>
                                    <p:set>
                                      <p:cBhvr>
                                        <p:cTn id="116" dur="1" fill="hold">
                                          <p:stCondLst>
                                            <p:cond delay="0"/>
                                          </p:stCondLst>
                                        </p:cTn>
                                        <p:tgtEl>
                                          <p:spTgt spid="27"/>
                                        </p:tgtEl>
                                        <p:attrNameLst>
                                          <p:attrName>style.visibility</p:attrName>
                                        </p:attrNameLst>
                                      </p:cBhvr>
                                      <p:to>
                                        <p:strVal val="visible"/>
                                      </p:to>
                                    </p:set>
                                    <p:animEffect transition="in" filter="wipe(left)">
                                      <p:cBhvr>
                                        <p:cTn id="117" dur="100"/>
                                        <p:tgtEl>
                                          <p:spTgt spid="27"/>
                                        </p:tgtEl>
                                      </p:cBhvr>
                                    </p:animEffect>
                                  </p:childTnLst>
                                </p:cTn>
                              </p:par>
                            </p:childTnLst>
                          </p:cTn>
                        </p:par>
                        <p:par>
                          <p:cTn id="118" fill="hold">
                            <p:stCondLst>
                              <p:cond delay="8000"/>
                            </p:stCondLst>
                            <p:childTnLst>
                              <p:par>
                                <p:cTn id="119" presetID="22" presetClass="entr" presetSubtype="8" fill="hold" nodeType="afterEffect">
                                  <p:stCondLst>
                                    <p:cond delay="0"/>
                                  </p:stCondLst>
                                  <p:childTnLst>
                                    <p:set>
                                      <p:cBhvr>
                                        <p:cTn id="120" dur="1" fill="hold">
                                          <p:stCondLst>
                                            <p:cond delay="0"/>
                                          </p:stCondLst>
                                        </p:cTn>
                                        <p:tgtEl>
                                          <p:spTgt spid="55"/>
                                        </p:tgtEl>
                                        <p:attrNameLst>
                                          <p:attrName>style.visibility</p:attrName>
                                        </p:attrNameLst>
                                      </p:cBhvr>
                                      <p:to>
                                        <p:strVal val="visible"/>
                                      </p:to>
                                    </p:set>
                                    <p:animEffect transition="in" filter="wipe(left)">
                                      <p:cBhvr>
                                        <p:cTn id="121" dur="100"/>
                                        <p:tgtEl>
                                          <p:spTgt spid="55"/>
                                        </p:tgtEl>
                                      </p:cBhvr>
                                    </p:animEffect>
                                  </p:childTnLst>
                                </p:cTn>
                              </p:par>
                            </p:childTnLst>
                          </p:cTn>
                        </p:par>
                        <p:par>
                          <p:cTn id="122" fill="hold">
                            <p:stCondLst>
                              <p:cond delay="8500"/>
                            </p:stCondLst>
                            <p:childTnLst>
                              <p:par>
                                <p:cTn id="123" presetID="22" presetClass="entr" presetSubtype="8" fill="hold" grpId="0" nodeType="afterEffect">
                                  <p:stCondLst>
                                    <p:cond delay="0"/>
                                  </p:stCondLst>
                                  <p:childTnLst>
                                    <p:set>
                                      <p:cBhvr>
                                        <p:cTn id="124" dur="1" fill="hold">
                                          <p:stCondLst>
                                            <p:cond delay="0"/>
                                          </p:stCondLst>
                                        </p:cTn>
                                        <p:tgtEl>
                                          <p:spTgt spid="28"/>
                                        </p:tgtEl>
                                        <p:attrNameLst>
                                          <p:attrName>style.visibility</p:attrName>
                                        </p:attrNameLst>
                                      </p:cBhvr>
                                      <p:to>
                                        <p:strVal val="visible"/>
                                      </p:to>
                                    </p:set>
                                    <p:animEffect transition="in" filter="wipe(left)">
                                      <p:cBhvr>
                                        <p:cTn id="125" dur="100"/>
                                        <p:tgtEl>
                                          <p:spTgt spid="28"/>
                                        </p:tgtEl>
                                      </p:cBhvr>
                                    </p:animEffect>
                                  </p:childTnLst>
                                </p:cTn>
                              </p:par>
                            </p:childTnLst>
                          </p:cTn>
                        </p:par>
                      </p:childTnLst>
                    </p:cTn>
                  </p:par>
                  <p:par>
                    <p:cTn id="126" fill="hold">
                      <p:stCondLst>
                        <p:cond delay="indefinite"/>
                      </p:stCondLst>
                      <p:childTnLst>
                        <p:par>
                          <p:cTn id="127" fill="hold">
                            <p:stCondLst>
                              <p:cond delay="0"/>
                            </p:stCondLst>
                            <p:childTnLst>
                              <p:par>
                                <p:cTn id="128" presetID="22" presetClass="entr" presetSubtype="8" fill="hold" grpId="0" nodeType="clickEffect">
                                  <p:stCondLst>
                                    <p:cond delay="0"/>
                                  </p:stCondLst>
                                  <p:childTnLst>
                                    <p:set>
                                      <p:cBhvr>
                                        <p:cTn id="129" dur="1" fill="hold">
                                          <p:stCondLst>
                                            <p:cond delay="0"/>
                                          </p:stCondLst>
                                        </p:cTn>
                                        <p:tgtEl>
                                          <p:spTgt spid="87"/>
                                        </p:tgtEl>
                                        <p:attrNameLst>
                                          <p:attrName>style.visibility</p:attrName>
                                        </p:attrNameLst>
                                      </p:cBhvr>
                                      <p:to>
                                        <p:strVal val="visible"/>
                                      </p:to>
                                    </p:set>
                                    <p:animEffect transition="in" filter="wipe(left)">
                                      <p:cBhvr>
                                        <p:cTn id="130" dur="250"/>
                                        <p:tgtEl>
                                          <p:spTgt spid="87"/>
                                        </p:tgtEl>
                                      </p:cBhvr>
                                    </p:animEffect>
                                  </p:childTnLst>
                                </p:cTn>
                              </p:par>
                            </p:childTnLst>
                          </p:cTn>
                        </p:par>
                        <p:par>
                          <p:cTn id="131" fill="hold">
                            <p:stCondLst>
                              <p:cond delay="500"/>
                            </p:stCondLst>
                            <p:childTnLst>
                              <p:par>
                                <p:cTn id="132" presetID="22" presetClass="entr" presetSubtype="8" fill="hold" nodeType="afterEffect">
                                  <p:stCondLst>
                                    <p:cond delay="0"/>
                                  </p:stCondLst>
                                  <p:childTnLst>
                                    <p:set>
                                      <p:cBhvr>
                                        <p:cTn id="133" dur="1" fill="hold">
                                          <p:stCondLst>
                                            <p:cond delay="0"/>
                                          </p:stCondLst>
                                        </p:cTn>
                                        <p:tgtEl>
                                          <p:spTgt spid="61">
                                            <p:txEl>
                                              <p:pRg st="0" end="0"/>
                                            </p:txEl>
                                          </p:spTgt>
                                        </p:tgtEl>
                                        <p:attrNameLst>
                                          <p:attrName>style.visibility</p:attrName>
                                        </p:attrNameLst>
                                      </p:cBhvr>
                                      <p:to>
                                        <p:strVal val="visible"/>
                                      </p:to>
                                    </p:set>
                                    <p:animEffect transition="in" filter="wipe(left)">
                                      <p:cBhvr>
                                        <p:cTn id="134" dur="100"/>
                                        <p:tgtEl>
                                          <p:spTgt spid="61">
                                            <p:txEl>
                                              <p:pRg st="0" end="0"/>
                                            </p:txEl>
                                          </p:spTgt>
                                        </p:tgtEl>
                                      </p:cBhvr>
                                    </p:animEffect>
                                  </p:childTnLst>
                                </p:cTn>
                              </p:par>
                            </p:childTnLst>
                          </p:cTn>
                        </p:par>
                        <p:par>
                          <p:cTn id="135" fill="hold">
                            <p:stCondLst>
                              <p:cond delay="1000"/>
                            </p:stCondLst>
                            <p:childTnLst>
                              <p:par>
                                <p:cTn id="136" presetID="22" presetClass="entr" presetSubtype="8" fill="hold" grpId="0" nodeType="afterEffect">
                                  <p:stCondLst>
                                    <p:cond delay="0"/>
                                  </p:stCondLst>
                                  <p:childTnLst>
                                    <p:set>
                                      <p:cBhvr>
                                        <p:cTn id="137" dur="1" fill="hold">
                                          <p:stCondLst>
                                            <p:cond delay="0"/>
                                          </p:stCondLst>
                                        </p:cTn>
                                        <p:tgtEl>
                                          <p:spTgt spid="62"/>
                                        </p:tgtEl>
                                        <p:attrNameLst>
                                          <p:attrName>style.visibility</p:attrName>
                                        </p:attrNameLst>
                                      </p:cBhvr>
                                      <p:to>
                                        <p:strVal val="visible"/>
                                      </p:to>
                                    </p:set>
                                    <p:animEffect transition="in" filter="wipe(left)">
                                      <p:cBhvr>
                                        <p:cTn id="138" dur="100"/>
                                        <p:tgtEl>
                                          <p:spTgt spid="62"/>
                                        </p:tgtEl>
                                      </p:cBhvr>
                                    </p:animEffect>
                                  </p:childTnLst>
                                </p:cTn>
                              </p:par>
                            </p:childTnLst>
                          </p:cTn>
                        </p:par>
                        <p:par>
                          <p:cTn id="139" fill="hold">
                            <p:stCondLst>
                              <p:cond delay="1500"/>
                            </p:stCondLst>
                            <p:childTnLst>
                              <p:par>
                                <p:cTn id="140" presetID="22" presetClass="entr" presetSubtype="8" fill="hold" grpId="0" nodeType="afterEffect">
                                  <p:stCondLst>
                                    <p:cond delay="0"/>
                                  </p:stCondLst>
                                  <p:childTnLst>
                                    <p:set>
                                      <p:cBhvr>
                                        <p:cTn id="141" dur="1" fill="hold">
                                          <p:stCondLst>
                                            <p:cond delay="0"/>
                                          </p:stCondLst>
                                        </p:cTn>
                                        <p:tgtEl>
                                          <p:spTgt spid="63"/>
                                        </p:tgtEl>
                                        <p:attrNameLst>
                                          <p:attrName>style.visibility</p:attrName>
                                        </p:attrNameLst>
                                      </p:cBhvr>
                                      <p:to>
                                        <p:strVal val="visible"/>
                                      </p:to>
                                    </p:set>
                                    <p:animEffect transition="in" filter="wipe(left)">
                                      <p:cBhvr>
                                        <p:cTn id="142" dur="100"/>
                                        <p:tgtEl>
                                          <p:spTgt spid="63"/>
                                        </p:tgtEl>
                                      </p:cBhvr>
                                    </p:animEffect>
                                  </p:childTnLst>
                                </p:cTn>
                              </p:par>
                            </p:childTnLst>
                          </p:cTn>
                        </p:par>
                        <p:par>
                          <p:cTn id="143" fill="hold">
                            <p:stCondLst>
                              <p:cond delay="2000"/>
                            </p:stCondLst>
                            <p:childTnLst>
                              <p:par>
                                <p:cTn id="144" presetID="22" presetClass="entr" presetSubtype="8" fill="hold" grpId="0" nodeType="afterEffect">
                                  <p:stCondLst>
                                    <p:cond delay="0"/>
                                  </p:stCondLst>
                                  <p:childTnLst>
                                    <p:set>
                                      <p:cBhvr>
                                        <p:cTn id="145" dur="1" fill="hold">
                                          <p:stCondLst>
                                            <p:cond delay="0"/>
                                          </p:stCondLst>
                                        </p:cTn>
                                        <p:tgtEl>
                                          <p:spTgt spid="64"/>
                                        </p:tgtEl>
                                        <p:attrNameLst>
                                          <p:attrName>style.visibility</p:attrName>
                                        </p:attrNameLst>
                                      </p:cBhvr>
                                      <p:to>
                                        <p:strVal val="visible"/>
                                      </p:to>
                                    </p:set>
                                    <p:animEffect transition="in" filter="wipe(left)">
                                      <p:cBhvr>
                                        <p:cTn id="146" dur="100"/>
                                        <p:tgtEl>
                                          <p:spTgt spid="64"/>
                                        </p:tgtEl>
                                      </p:cBhvr>
                                    </p:animEffect>
                                  </p:childTnLst>
                                </p:cTn>
                              </p:par>
                            </p:childTnLst>
                          </p:cTn>
                        </p:par>
                        <p:par>
                          <p:cTn id="147" fill="hold">
                            <p:stCondLst>
                              <p:cond delay="2500"/>
                            </p:stCondLst>
                            <p:childTnLst>
                              <p:par>
                                <p:cTn id="148" presetID="22" presetClass="entr" presetSubtype="8" fill="hold" grpId="0" nodeType="afterEffect">
                                  <p:stCondLst>
                                    <p:cond delay="0"/>
                                  </p:stCondLst>
                                  <p:childTnLst>
                                    <p:set>
                                      <p:cBhvr>
                                        <p:cTn id="149" dur="1" fill="hold">
                                          <p:stCondLst>
                                            <p:cond delay="0"/>
                                          </p:stCondLst>
                                        </p:cTn>
                                        <p:tgtEl>
                                          <p:spTgt spid="65"/>
                                        </p:tgtEl>
                                        <p:attrNameLst>
                                          <p:attrName>style.visibility</p:attrName>
                                        </p:attrNameLst>
                                      </p:cBhvr>
                                      <p:to>
                                        <p:strVal val="visible"/>
                                      </p:to>
                                    </p:set>
                                    <p:animEffect transition="in" filter="wipe(left)">
                                      <p:cBhvr>
                                        <p:cTn id="150" dur="100"/>
                                        <p:tgtEl>
                                          <p:spTgt spid="65"/>
                                        </p:tgtEl>
                                      </p:cBhvr>
                                    </p:animEffect>
                                  </p:childTnLst>
                                </p:cTn>
                              </p:par>
                            </p:childTnLst>
                          </p:cTn>
                        </p:par>
                        <p:par>
                          <p:cTn id="151" fill="hold">
                            <p:stCondLst>
                              <p:cond delay="3000"/>
                            </p:stCondLst>
                            <p:childTnLst>
                              <p:par>
                                <p:cTn id="152" presetID="22" presetClass="entr" presetSubtype="8" fill="hold" grpId="0" nodeType="afterEffect">
                                  <p:stCondLst>
                                    <p:cond delay="0"/>
                                  </p:stCondLst>
                                  <p:childTnLst>
                                    <p:set>
                                      <p:cBhvr>
                                        <p:cTn id="153" dur="1" fill="hold">
                                          <p:stCondLst>
                                            <p:cond delay="0"/>
                                          </p:stCondLst>
                                        </p:cTn>
                                        <p:tgtEl>
                                          <p:spTgt spid="66"/>
                                        </p:tgtEl>
                                        <p:attrNameLst>
                                          <p:attrName>style.visibility</p:attrName>
                                        </p:attrNameLst>
                                      </p:cBhvr>
                                      <p:to>
                                        <p:strVal val="visible"/>
                                      </p:to>
                                    </p:set>
                                    <p:animEffect transition="in" filter="wipe(left)">
                                      <p:cBhvr>
                                        <p:cTn id="154" dur="100"/>
                                        <p:tgtEl>
                                          <p:spTgt spid="66"/>
                                        </p:tgtEl>
                                      </p:cBhvr>
                                    </p:animEffect>
                                  </p:childTnLst>
                                </p:cTn>
                              </p:par>
                            </p:childTnLst>
                          </p:cTn>
                        </p:par>
                        <p:par>
                          <p:cTn id="155" fill="hold">
                            <p:stCondLst>
                              <p:cond delay="3500"/>
                            </p:stCondLst>
                            <p:childTnLst>
                              <p:par>
                                <p:cTn id="156" presetID="22" presetClass="entr" presetSubtype="8" fill="hold" grpId="0" nodeType="afterEffect">
                                  <p:stCondLst>
                                    <p:cond delay="0"/>
                                  </p:stCondLst>
                                  <p:childTnLst>
                                    <p:set>
                                      <p:cBhvr>
                                        <p:cTn id="157" dur="1" fill="hold">
                                          <p:stCondLst>
                                            <p:cond delay="0"/>
                                          </p:stCondLst>
                                        </p:cTn>
                                        <p:tgtEl>
                                          <p:spTgt spid="67"/>
                                        </p:tgtEl>
                                        <p:attrNameLst>
                                          <p:attrName>style.visibility</p:attrName>
                                        </p:attrNameLst>
                                      </p:cBhvr>
                                      <p:to>
                                        <p:strVal val="visible"/>
                                      </p:to>
                                    </p:set>
                                    <p:animEffect transition="in" filter="wipe(left)">
                                      <p:cBhvr>
                                        <p:cTn id="158" dur="100"/>
                                        <p:tgtEl>
                                          <p:spTgt spid="67"/>
                                        </p:tgtEl>
                                      </p:cBhvr>
                                    </p:animEffect>
                                  </p:childTnLst>
                                </p:cTn>
                              </p:par>
                            </p:childTnLst>
                          </p:cTn>
                        </p:par>
                        <p:par>
                          <p:cTn id="159" fill="hold">
                            <p:stCondLst>
                              <p:cond delay="4000"/>
                            </p:stCondLst>
                            <p:childTnLst>
                              <p:par>
                                <p:cTn id="160" presetID="22" presetClass="entr" presetSubtype="8" fill="hold" grpId="0" nodeType="afterEffect">
                                  <p:stCondLst>
                                    <p:cond delay="0"/>
                                  </p:stCondLst>
                                  <p:childTnLst>
                                    <p:set>
                                      <p:cBhvr>
                                        <p:cTn id="161" dur="1" fill="hold">
                                          <p:stCondLst>
                                            <p:cond delay="0"/>
                                          </p:stCondLst>
                                        </p:cTn>
                                        <p:tgtEl>
                                          <p:spTgt spid="68"/>
                                        </p:tgtEl>
                                        <p:attrNameLst>
                                          <p:attrName>style.visibility</p:attrName>
                                        </p:attrNameLst>
                                      </p:cBhvr>
                                      <p:to>
                                        <p:strVal val="visible"/>
                                      </p:to>
                                    </p:set>
                                    <p:animEffect transition="in" filter="wipe(left)">
                                      <p:cBhvr>
                                        <p:cTn id="162" dur="100"/>
                                        <p:tgtEl>
                                          <p:spTgt spid="68"/>
                                        </p:tgtEl>
                                      </p:cBhvr>
                                    </p:animEffect>
                                  </p:childTnLst>
                                </p:cTn>
                              </p:par>
                            </p:childTnLst>
                          </p:cTn>
                        </p:par>
                        <p:par>
                          <p:cTn id="163" fill="hold">
                            <p:stCondLst>
                              <p:cond delay="4500"/>
                            </p:stCondLst>
                            <p:childTnLst>
                              <p:par>
                                <p:cTn id="164" presetID="22" presetClass="entr" presetSubtype="8" fill="hold" grpId="0" nodeType="afterEffect">
                                  <p:stCondLst>
                                    <p:cond delay="0"/>
                                  </p:stCondLst>
                                  <p:childTnLst>
                                    <p:set>
                                      <p:cBhvr>
                                        <p:cTn id="165" dur="1" fill="hold">
                                          <p:stCondLst>
                                            <p:cond delay="0"/>
                                          </p:stCondLst>
                                        </p:cTn>
                                        <p:tgtEl>
                                          <p:spTgt spid="69"/>
                                        </p:tgtEl>
                                        <p:attrNameLst>
                                          <p:attrName>style.visibility</p:attrName>
                                        </p:attrNameLst>
                                      </p:cBhvr>
                                      <p:to>
                                        <p:strVal val="visible"/>
                                      </p:to>
                                    </p:set>
                                    <p:animEffect transition="in" filter="wipe(left)">
                                      <p:cBhvr>
                                        <p:cTn id="166" dur="100"/>
                                        <p:tgtEl>
                                          <p:spTgt spid="69"/>
                                        </p:tgtEl>
                                      </p:cBhvr>
                                    </p:animEffect>
                                  </p:childTnLst>
                                </p:cTn>
                              </p:par>
                            </p:childTnLst>
                          </p:cTn>
                        </p:par>
                      </p:childTnLst>
                    </p:cTn>
                  </p:par>
                  <p:par>
                    <p:cTn id="167" fill="hold">
                      <p:stCondLst>
                        <p:cond delay="indefinite"/>
                      </p:stCondLst>
                      <p:childTnLst>
                        <p:par>
                          <p:cTn id="168" fill="hold">
                            <p:stCondLst>
                              <p:cond delay="0"/>
                            </p:stCondLst>
                            <p:childTnLst>
                              <p:par>
                                <p:cTn id="169" presetID="22" presetClass="entr" presetSubtype="4" fill="hold" nodeType="clickEffect">
                                  <p:stCondLst>
                                    <p:cond delay="0"/>
                                  </p:stCondLst>
                                  <p:childTnLst>
                                    <p:set>
                                      <p:cBhvr>
                                        <p:cTn id="170" dur="1" fill="hold">
                                          <p:stCondLst>
                                            <p:cond delay="0"/>
                                          </p:stCondLst>
                                        </p:cTn>
                                        <p:tgtEl>
                                          <p:spTgt spid="72"/>
                                        </p:tgtEl>
                                        <p:attrNameLst>
                                          <p:attrName>style.visibility</p:attrName>
                                        </p:attrNameLst>
                                      </p:cBhvr>
                                      <p:to>
                                        <p:strVal val="visible"/>
                                      </p:to>
                                    </p:set>
                                    <p:animEffect transition="in" filter="wipe(down)">
                                      <p:cBhvr>
                                        <p:cTn id="171" dur="150"/>
                                        <p:tgtEl>
                                          <p:spTgt spid="72"/>
                                        </p:tgtEl>
                                      </p:cBhvr>
                                    </p:animEffect>
                                  </p:childTnLst>
                                </p:cTn>
                              </p:par>
                            </p:childTnLst>
                          </p:cTn>
                        </p:par>
                        <p:par>
                          <p:cTn id="172" fill="hold">
                            <p:stCondLst>
                              <p:cond delay="500"/>
                            </p:stCondLst>
                            <p:childTnLst>
                              <p:par>
                                <p:cTn id="173" presetID="22" presetClass="entr" presetSubtype="8" fill="hold" grpId="0" nodeType="afterEffect">
                                  <p:stCondLst>
                                    <p:cond delay="0"/>
                                  </p:stCondLst>
                                  <p:childTnLst>
                                    <p:set>
                                      <p:cBhvr>
                                        <p:cTn id="174" dur="1" fill="hold">
                                          <p:stCondLst>
                                            <p:cond delay="0"/>
                                          </p:stCondLst>
                                        </p:cTn>
                                        <p:tgtEl>
                                          <p:spTgt spid="70"/>
                                        </p:tgtEl>
                                        <p:attrNameLst>
                                          <p:attrName>style.visibility</p:attrName>
                                        </p:attrNameLst>
                                      </p:cBhvr>
                                      <p:to>
                                        <p:strVal val="visible"/>
                                      </p:to>
                                    </p:set>
                                    <p:animEffect transition="in" filter="wipe(left)">
                                      <p:cBhvr>
                                        <p:cTn id="175" dur="150"/>
                                        <p:tgtEl>
                                          <p:spTgt spid="70"/>
                                        </p:tgtEl>
                                      </p:cBhvr>
                                    </p:animEffect>
                                  </p:childTnLst>
                                </p:cTn>
                              </p:par>
                            </p:childTnLst>
                          </p:cTn>
                        </p:par>
                        <p:par>
                          <p:cTn id="176" fill="hold">
                            <p:stCondLst>
                              <p:cond delay="1000"/>
                            </p:stCondLst>
                            <p:childTnLst>
                              <p:par>
                                <p:cTn id="177" presetID="22" presetClass="entr" presetSubtype="4" fill="hold" nodeType="afterEffect">
                                  <p:stCondLst>
                                    <p:cond delay="0"/>
                                  </p:stCondLst>
                                  <p:childTnLst>
                                    <p:set>
                                      <p:cBhvr>
                                        <p:cTn id="178" dur="1" fill="hold">
                                          <p:stCondLst>
                                            <p:cond delay="0"/>
                                          </p:stCondLst>
                                        </p:cTn>
                                        <p:tgtEl>
                                          <p:spTgt spid="77"/>
                                        </p:tgtEl>
                                        <p:attrNameLst>
                                          <p:attrName>style.visibility</p:attrName>
                                        </p:attrNameLst>
                                      </p:cBhvr>
                                      <p:to>
                                        <p:strVal val="visible"/>
                                      </p:to>
                                    </p:set>
                                    <p:animEffect transition="in" filter="wipe(down)">
                                      <p:cBhvr>
                                        <p:cTn id="179" dur="150"/>
                                        <p:tgtEl>
                                          <p:spTgt spid="77"/>
                                        </p:tgtEl>
                                      </p:cBhvr>
                                    </p:animEffect>
                                  </p:childTnLst>
                                </p:cTn>
                              </p:par>
                            </p:childTnLst>
                          </p:cTn>
                        </p:par>
                        <p:par>
                          <p:cTn id="180" fill="hold">
                            <p:stCondLst>
                              <p:cond delay="1500"/>
                            </p:stCondLst>
                            <p:childTnLst>
                              <p:par>
                                <p:cTn id="181" presetID="22" presetClass="entr" presetSubtype="8" fill="hold" grpId="0" nodeType="afterEffect">
                                  <p:stCondLst>
                                    <p:cond delay="0"/>
                                  </p:stCondLst>
                                  <p:childTnLst>
                                    <p:set>
                                      <p:cBhvr>
                                        <p:cTn id="182" dur="1" fill="hold">
                                          <p:stCondLst>
                                            <p:cond delay="0"/>
                                          </p:stCondLst>
                                        </p:cTn>
                                        <p:tgtEl>
                                          <p:spTgt spid="78"/>
                                        </p:tgtEl>
                                        <p:attrNameLst>
                                          <p:attrName>style.visibility</p:attrName>
                                        </p:attrNameLst>
                                      </p:cBhvr>
                                      <p:to>
                                        <p:strVal val="visible"/>
                                      </p:to>
                                    </p:set>
                                    <p:animEffect transition="in" filter="wipe(left)">
                                      <p:cBhvr>
                                        <p:cTn id="183" dur="150"/>
                                        <p:tgtEl>
                                          <p:spTgt spid="78"/>
                                        </p:tgtEl>
                                      </p:cBhvr>
                                    </p:animEffect>
                                  </p:childTnLst>
                                </p:cTn>
                              </p:par>
                            </p:childTnLst>
                          </p:cTn>
                        </p:par>
                        <p:par>
                          <p:cTn id="184" fill="hold">
                            <p:stCondLst>
                              <p:cond delay="2000"/>
                            </p:stCondLst>
                            <p:childTnLst>
                              <p:par>
                                <p:cTn id="185" presetID="22" presetClass="entr" presetSubtype="4" fill="hold" nodeType="afterEffect">
                                  <p:stCondLst>
                                    <p:cond delay="0"/>
                                  </p:stCondLst>
                                  <p:childTnLst>
                                    <p:set>
                                      <p:cBhvr>
                                        <p:cTn id="186" dur="1" fill="hold">
                                          <p:stCondLst>
                                            <p:cond delay="0"/>
                                          </p:stCondLst>
                                        </p:cTn>
                                        <p:tgtEl>
                                          <p:spTgt spid="80"/>
                                        </p:tgtEl>
                                        <p:attrNameLst>
                                          <p:attrName>style.visibility</p:attrName>
                                        </p:attrNameLst>
                                      </p:cBhvr>
                                      <p:to>
                                        <p:strVal val="visible"/>
                                      </p:to>
                                    </p:set>
                                    <p:animEffect transition="in" filter="wipe(down)">
                                      <p:cBhvr>
                                        <p:cTn id="187" dur="150"/>
                                        <p:tgtEl>
                                          <p:spTgt spid="80"/>
                                        </p:tgtEl>
                                      </p:cBhvr>
                                    </p:animEffect>
                                  </p:childTnLst>
                                </p:cTn>
                              </p:par>
                            </p:childTnLst>
                          </p:cTn>
                        </p:par>
                        <p:par>
                          <p:cTn id="188" fill="hold">
                            <p:stCondLst>
                              <p:cond delay="2500"/>
                            </p:stCondLst>
                            <p:childTnLst>
                              <p:par>
                                <p:cTn id="189" presetID="22" presetClass="entr" presetSubtype="8" fill="hold" grpId="0" nodeType="afterEffect">
                                  <p:stCondLst>
                                    <p:cond delay="0"/>
                                  </p:stCondLst>
                                  <p:childTnLst>
                                    <p:set>
                                      <p:cBhvr>
                                        <p:cTn id="190" dur="1" fill="hold">
                                          <p:stCondLst>
                                            <p:cond delay="0"/>
                                          </p:stCondLst>
                                        </p:cTn>
                                        <p:tgtEl>
                                          <p:spTgt spid="83"/>
                                        </p:tgtEl>
                                        <p:attrNameLst>
                                          <p:attrName>style.visibility</p:attrName>
                                        </p:attrNameLst>
                                      </p:cBhvr>
                                      <p:to>
                                        <p:strVal val="visible"/>
                                      </p:to>
                                    </p:set>
                                    <p:animEffect transition="in" filter="wipe(left)">
                                      <p:cBhvr>
                                        <p:cTn id="191" dur="150"/>
                                        <p:tgtEl>
                                          <p:spTgt spid="83"/>
                                        </p:tgtEl>
                                      </p:cBhvr>
                                    </p:animEffect>
                                  </p:childTnLst>
                                </p:cTn>
                              </p:par>
                            </p:childTnLst>
                          </p:cTn>
                        </p:par>
                        <p:par>
                          <p:cTn id="192" fill="hold">
                            <p:stCondLst>
                              <p:cond delay="3000"/>
                            </p:stCondLst>
                            <p:childTnLst>
                              <p:par>
                                <p:cTn id="193" presetID="22" presetClass="entr" presetSubtype="4" fill="hold" nodeType="afterEffect">
                                  <p:stCondLst>
                                    <p:cond delay="0"/>
                                  </p:stCondLst>
                                  <p:childTnLst>
                                    <p:set>
                                      <p:cBhvr>
                                        <p:cTn id="194" dur="1" fill="hold">
                                          <p:stCondLst>
                                            <p:cond delay="0"/>
                                          </p:stCondLst>
                                        </p:cTn>
                                        <p:tgtEl>
                                          <p:spTgt spid="89"/>
                                        </p:tgtEl>
                                        <p:attrNameLst>
                                          <p:attrName>style.visibility</p:attrName>
                                        </p:attrNameLst>
                                      </p:cBhvr>
                                      <p:to>
                                        <p:strVal val="visible"/>
                                      </p:to>
                                    </p:set>
                                    <p:animEffect transition="in" filter="wipe(down)">
                                      <p:cBhvr>
                                        <p:cTn id="195" dur="150"/>
                                        <p:tgtEl>
                                          <p:spTgt spid="89"/>
                                        </p:tgtEl>
                                      </p:cBhvr>
                                    </p:animEffect>
                                  </p:childTnLst>
                                </p:cTn>
                              </p:par>
                            </p:childTnLst>
                          </p:cTn>
                        </p:par>
                        <p:par>
                          <p:cTn id="196" fill="hold">
                            <p:stCondLst>
                              <p:cond delay="3500"/>
                            </p:stCondLst>
                            <p:childTnLst>
                              <p:par>
                                <p:cTn id="197" presetID="22" presetClass="entr" presetSubtype="8" fill="hold" grpId="0" nodeType="afterEffect">
                                  <p:stCondLst>
                                    <p:cond delay="0"/>
                                  </p:stCondLst>
                                  <p:childTnLst>
                                    <p:set>
                                      <p:cBhvr>
                                        <p:cTn id="198" dur="1" fill="hold">
                                          <p:stCondLst>
                                            <p:cond delay="0"/>
                                          </p:stCondLst>
                                        </p:cTn>
                                        <p:tgtEl>
                                          <p:spTgt spid="91"/>
                                        </p:tgtEl>
                                        <p:attrNameLst>
                                          <p:attrName>style.visibility</p:attrName>
                                        </p:attrNameLst>
                                      </p:cBhvr>
                                      <p:to>
                                        <p:strVal val="visible"/>
                                      </p:to>
                                    </p:set>
                                    <p:animEffect transition="in" filter="wipe(left)">
                                      <p:cBhvr>
                                        <p:cTn id="199" dur="150"/>
                                        <p:tgtEl>
                                          <p:spTgt spid="91"/>
                                        </p:tgtEl>
                                      </p:cBhvr>
                                    </p:animEffect>
                                  </p:childTnLst>
                                </p:cTn>
                              </p:par>
                            </p:childTnLst>
                          </p:cTn>
                        </p:par>
                      </p:childTnLst>
                    </p:cTn>
                  </p:par>
                  <p:par>
                    <p:cTn id="200" fill="hold">
                      <p:stCondLst>
                        <p:cond delay="indefinite"/>
                      </p:stCondLst>
                      <p:childTnLst>
                        <p:par>
                          <p:cTn id="201" fill="hold">
                            <p:stCondLst>
                              <p:cond delay="0"/>
                            </p:stCondLst>
                            <p:childTnLst>
                              <p:par>
                                <p:cTn id="202" presetID="22" presetClass="entr" presetSubtype="8" fill="hold" grpId="0" nodeType="clickEffect">
                                  <p:stCondLst>
                                    <p:cond delay="0"/>
                                  </p:stCondLst>
                                  <p:childTnLst>
                                    <p:set>
                                      <p:cBhvr>
                                        <p:cTn id="203" dur="1" fill="hold">
                                          <p:stCondLst>
                                            <p:cond delay="0"/>
                                          </p:stCondLst>
                                        </p:cTn>
                                        <p:tgtEl>
                                          <p:spTgt spid="88"/>
                                        </p:tgtEl>
                                        <p:attrNameLst>
                                          <p:attrName>style.visibility</p:attrName>
                                        </p:attrNameLst>
                                      </p:cBhvr>
                                      <p:to>
                                        <p:strVal val="visible"/>
                                      </p:to>
                                    </p:set>
                                    <p:animEffect transition="in" filter="wipe(left)">
                                      <p:cBhvr>
                                        <p:cTn id="204" dur="250"/>
                                        <p:tgtEl>
                                          <p:spTgt spid="88"/>
                                        </p:tgtEl>
                                      </p:cBhvr>
                                    </p:animEffect>
                                  </p:childTnLst>
                                </p:cTn>
                              </p:par>
                            </p:childTnLst>
                          </p:cTn>
                        </p:par>
                        <p:par>
                          <p:cTn id="205" fill="hold">
                            <p:stCondLst>
                              <p:cond delay="500"/>
                            </p:stCondLst>
                            <p:childTnLst>
                              <p:par>
                                <p:cTn id="206" presetID="22" presetClass="entr" presetSubtype="8" fill="hold" grpId="0" nodeType="afterEffect">
                                  <p:stCondLst>
                                    <p:cond delay="0"/>
                                  </p:stCondLst>
                                  <p:childTnLst>
                                    <p:set>
                                      <p:cBhvr>
                                        <p:cTn id="207" dur="1" fill="hold">
                                          <p:stCondLst>
                                            <p:cond delay="0"/>
                                          </p:stCondLst>
                                        </p:cTn>
                                        <p:tgtEl>
                                          <p:spTgt spid="71"/>
                                        </p:tgtEl>
                                        <p:attrNameLst>
                                          <p:attrName>style.visibility</p:attrName>
                                        </p:attrNameLst>
                                      </p:cBhvr>
                                      <p:to>
                                        <p:strVal val="visible"/>
                                      </p:to>
                                    </p:set>
                                    <p:animEffect transition="in" filter="wipe(left)">
                                      <p:cBhvr>
                                        <p:cTn id="208" dur="100"/>
                                        <p:tgtEl>
                                          <p:spTgt spid="71"/>
                                        </p:tgtEl>
                                      </p:cBhvr>
                                    </p:animEffect>
                                  </p:childTnLst>
                                </p:cTn>
                              </p:par>
                            </p:childTnLst>
                          </p:cTn>
                        </p:par>
                        <p:par>
                          <p:cTn id="209" fill="hold">
                            <p:stCondLst>
                              <p:cond delay="1000"/>
                            </p:stCondLst>
                            <p:childTnLst>
                              <p:par>
                                <p:cTn id="210" presetID="22" presetClass="entr" presetSubtype="8" fill="hold" grpId="0" nodeType="afterEffect">
                                  <p:stCondLst>
                                    <p:cond delay="0"/>
                                  </p:stCondLst>
                                  <p:childTnLst>
                                    <p:set>
                                      <p:cBhvr>
                                        <p:cTn id="211" dur="1" fill="hold">
                                          <p:stCondLst>
                                            <p:cond delay="0"/>
                                          </p:stCondLst>
                                        </p:cTn>
                                        <p:tgtEl>
                                          <p:spTgt spid="79"/>
                                        </p:tgtEl>
                                        <p:attrNameLst>
                                          <p:attrName>style.visibility</p:attrName>
                                        </p:attrNameLst>
                                      </p:cBhvr>
                                      <p:to>
                                        <p:strVal val="visible"/>
                                      </p:to>
                                    </p:set>
                                    <p:animEffect transition="in" filter="wipe(left)">
                                      <p:cBhvr>
                                        <p:cTn id="212" dur="100"/>
                                        <p:tgtEl>
                                          <p:spTgt spid="79"/>
                                        </p:tgtEl>
                                      </p:cBhvr>
                                    </p:animEffect>
                                  </p:childTnLst>
                                </p:cTn>
                              </p:par>
                            </p:childTnLst>
                          </p:cTn>
                        </p:par>
                        <p:par>
                          <p:cTn id="213" fill="hold">
                            <p:stCondLst>
                              <p:cond delay="1500"/>
                            </p:stCondLst>
                            <p:childTnLst>
                              <p:par>
                                <p:cTn id="214" presetID="22" presetClass="entr" presetSubtype="8" fill="hold" grpId="0" nodeType="afterEffect">
                                  <p:stCondLst>
                                    <p:cond delay="0"/>
                                  </p:stCondLst>
                                  <p:childTnLst>
                                    <p:set>
                                      <p:cBhvr>
                                        <p:cTn id="215" dur="1" fill="hold">
                                          <p:stCondLst>
                                            <p:cond delay="0"/>
                                          </p:stCondLst>
                                        </p:cTn>
                                        <p:tgtEl>
                                          <p:spTgt spid="81"/>
                                        </p:tgtEl>
                                        <p:attrNameLst>
                                          <p:attrName>style.visibility</p:attrName>
                                        </p:attrNameLst>
                                      </p:cBhvr>
                                      <p:to>
                                        <p:strVal val="visible"/>
                                      </p:to>
                                    </p:set>
                                    <p:animEffect transition="in" filter="wipe(left)">
                                      <p:cBhvr>
                                        <p:cTn id="216" dur="100"/>
                                        <p:tgtEl>
                                          <p:spTgt spid="81"/>
                                        </p:tgtEl>
                                      </p:cBhvr>
                                    </p:animEffect>
                                  </p:childTnLst>
                                </p:cTn>
                              </p:par>
                            </p:childTnLst>
                          </p:cTn>
                        </p:par>
                        <p:par>
                          <p:cTn id="217" fill="hold">
                            <p:stCondLst>
                              <p:cond delay="2000"/>
                            </p:stCondLst>
                            <p:childTnLst>
                              <p:par>
                                <p:cTn id="218" presetID="22" presetClass="entr" presetSubtype="8" fill="hold" grpId="0" nodeType="afterEffect">
                                  <p:stCondLst>
                                    <p:cond delay="0"/>
                                  </p:stCondLst>
                                  <p:childTnLst>
                                    <p:set>
                                      <p:cBhvr>
                                        <p:cTn id="219" dur="1" fill="hold">
                                          <p:stCondLst>
                                            <p:cond delay="0"/>
                                          </p:stCondLst>
                                        </p:cTn>
                                        <p:tgtEl>
                                          <p:spTgt spid="90"/>
                                        </p:tgtEl>
                                        <p:attrNameLst>
                                          <p:attrName>style.visibility</p:attrName>
                                        </p:attrNameLst>
                                      </p:cBhvr>
                                      <p:to>
                                        <p:strVal val="visible"/>
                                      </p:to>
                                    </p:set>
                                    <p:animEffect transition="in" filter="wipe(left)">
                                      <p:cBhvr>
                                        <p:cTn id="220" dur="100"/>
                                        <p:tgtEl>
                                          <p:spTgt spid="90"/>
                                        </p:tgtEl>
                                      </p:cBhvr>
                                    </p:animEffect>
                                  </p:childTnLst>
                                </p:cTn>
                              </p:par>
                            </p:childTnLst>
                          </p:cTn>
                        </p:par>
                      </p:childTnLst>
                    </p:cTn>
                  </p:par>
                  <p:par>
                    <p:cTn id="221" fill="hold">
                      <p:stCondLst>
                        <p:cond delay="indefinite"/>
                      </p:stCondLst>
                      <p:childTnLst>
                        <p:par>
                          <p:cTn id="222" fill="hold">
                            <p:stCondLst>
                              <p:cond delay="0"/>
                            </p:stCondLst>
                            <p:childTnLst>
                              <p:par>
                                <p:cTn id="223" presetID="22" presetClass="entr" presetSubtype="8" fill="hold" nodeType="clickEffect">
                                  <p:stCondLst>
                                    <p:cond delay="0"/>
                                  </p:stCondLst>
                                  <p:childTnLst>
                                    <p:set>
                                      <p:cBhvr>
                                        <p:cTn id="224" dur="1" fill="hold">
                                          <p:stCondLst>
                                            <p:cond delay="0"/>
                                          </p:stCondLst>
                                        </p:cTn>
                                        <p:tgtEl>
                                          <p:spTgt spid="92">
                                            <p:txEl>
                                              <p:pRg st="0" end="0"/>
                                            </p:txEl>
                                          </p:spTgt>
                                        </p:tgtEl>
                                        <p:attrNameLst>
                                          <p:attrName>style.visibility</p:attrName>
                                        </p:attrNameLst>
                                      </p:cBhvr>
                                      <p:to>
                                        <p:strVal val="visible"/>
                                      </p:to>
                                    </p:set>
                                    <p:animEffect transition="in" filter="wipe(left)">
                                      <p:cBhvr>
                                        <p:cTn id="225" dur="1000"/>
                                        <p:tgtEl>
                                          <p:spTgt spid="92">
                                            <p:txEl>
                                              <p:pRg st="0" end="0"/>
                                            </p:txEl>
                                          </p:spTgt>
                                        </p:tgtEl>
                                      </p:cBhvr>
                                    </p:animEffect>
                                  </p:childTnLst>
                                </p:cTn>
                              </p:par>
                            </p:childTnLst>
                          </p:cTn>
                        </p:par>
                      </p:childTnLst>
                    </p:cTn>
                  </p:par>
                  <p:par>
                    <p:cTn id="226" fill="hold">
                      <p:stCondLst>
                        <p:cond delay="indefinite"/>
                      </p:stCondLst>
                      <p:childTnLst>
                        <p:par>
                          <p:cTn id="227" fill="hold">
                            <p:stCondLst>
                              <p:cond delay="0"/>
                            </p:stCondLst>
                            <p:childTnLst>
                              <p:par>
                                <p:cTn id="228" presetID="22" presetClass="exit" presetSubtype="4" fill="hold" grpId="1" nodeType="clickEffect">
                                  <p:stCondLst>
                                    <p:cond delay="0"/>
                                  </p:stCondLst>
                                  <p:childTnLst>
                                    <p:animEffect transition="out" filter="wipe(down)">
                                      <p:cBhvr>
                                        <p:cTn id="229" dur="2250"/>
                                        <p:tgtEl>
                                          <p:spTgt spid="33"/>
                                        </p:tgtEl>
                                      </p:cBhvr>
                                    </p:animEffect>
                                    <p:set>
                                      <p:cBhvr>
                                        <p:cTn id="230" dur="1" fill="hold">
                                          <p:stCondLst>
                                            <p:cond delay="2249"/>
                                          </p:stCondLst>
                                        </p:cTn>
                                        <p:tgtEl>
                                          <p:spTgt spid="33"/>
                                        </p:tgtEl>
                                        <p:attrNameLst>
                                          <p:attrName>style.visibility</p:attrName>
                                        </p:attrNameLst>
                                      </p:cBhvr>
                                      <p:to>
                                        <p:strVal val="hidden"/>
                                      </p:to>
                                    </p:set>
                                  </p:childTnLst>
                                </p:cTn>
                              </p:par>
                              <p:par>
                                <p:cTn id="231" presetID="22" presetClass="exit" presetSubtype="4" fill="hold" grpId="1" nodeType="withEffect">
                                  <p:stCondLst>
                                    <p:cond delay="0"/>
                                  </p:stCondLst>
                                  <p:childTnLst>
                                    <p:animEffect transition="out" filter="wipe(down)">
                                      <p:cBhvr>
                                        <p:cTn id="232" dur="2250"/>
                                        <p:tgtEl>
                                          <p:spTgt spid="84"/>
                                        </p:tgtEl>
                                      </p:cBhvr>
                                    </p:animEffect>
                                    <p:set>
                                      <p:cBhvr>
                                        <p:cTn id="233" dur="1" fill="hold">
                                          <p:stCondLst>
                                            <p:cond delay="2249"/>
                                          </p:stCondLst>
                                        </p:cTn>
                                        <p:tgtEl>
                                          <p:spTgt spid="84"/>
                                        </p:tgtEl>
                                        <p:attrNameLst>
                                          <p:attrName>style.visibility</p:attrName>
                                        </p:attrNameLst>
                                      </p:cBhvr>
                                      <p:to>
                                        <p:strVal val="hidden"/>
                                      </p:to>
                                    </p:set>
                                  </p:childTnLst>
                                </p:cTn>
                              </p:par>
                              <p:par>
                                <p:cTn id="234" presetID="22" presetClass="exit" presetSubtype="4" fill="hold" nodeType="withEffect">
                                  <p:stCondLst>
                                    <p:cond delay="0"/>
                                  </p:stCondLst>
                                  <p:childTnLst>
                                    <p:animEffect transition="out" filter="wipe(down)">
                                      <p:cBhvr>
                                        <p:cTn id="235" dur="2250"/>
                                        <p:tgtEl>
                                          <p:spTgt spid="35"/>
                                        </p:tgtEl>
                                      </p:cBhvr>
                                    </p:animEffect>
                                    <p:set>
                                      <p:cBhvr>
                                        <p:cTn id="236" dur="1" fill="hold">
                                          <p:stCondLst>
                                            <p:cond delay="2249"/>
                                          </p:stCondLst>
                                        </p:cTn>
                                        <p:tgtEl>
                                          <p:spTgt spid="35"/>
                                        </p:tgtEl>
                                        <p:attrNameLst>
                                          <p:attrName>style.visibility</p:attrName>
                                        </p:attrNameLst>
                                      </p:cBhvr>
                                      <p:to>
                                        <p:strVal val="hidden"/>
                                      </p:to>
                                    </p:set>
                                  </p:childTnLst>
                                </p:cTn>
                              </p:par>
                              <p:par>
                                <p:cTn id="237" presetID="22" presetClass="exit" presetSubtype="4" fill="hold" grpId="1" nodeType="withEffect">
                                  <p:stCondLst>
                                    <p:cond delay="0"/>
                                  </p:stCondLst>
                                  <p:childTnLst>
                                    <p:animEffect transition="out" filter="wipe(down)">
                                      <p:cBhvr>
                                        <p:cTn id="238" dur="2250"/>
                                        <p:tgtEl>
                                          <p:spTgt spid="30"/>
                                        </p:tgtEl>
                                      </p:cBhvr>
                                    </p:animEffect>
                                    <p:set>
                                      <p:cBhvr>
                                        <p:cTn id="239" dur="1" fill="hold">
                                          <p:stCondLst>
                                            <p:cond delay="2249"/>
                                          </p:stCondLst>
                                        </p:cTn>
                                        <p:tgtEl>
                                          <p:spTgt spid="30"/>
                                        </p:tgtEl>
                                        <p:attrNameLst>
                                          <p:attrName>style.visibility</p:attrName>
                                        </p:attrNameLst>
                                      </p:cBhvr>
                                      <p:to>
                                        <p:strVal val="hidden"/>
                                      </p:to>
                                    </p:set>
                                  </p:childTnLst>
                                </p:cTn>
                              </p:par>
                              <p:par>
                                <p:cTn id="240" presetID="22" presetClass="exit" presetSubtype="4" fill="hold" nodeType="withEffect">
                                  <p:stCondLst>
                                    <p:cond delay="0"/>
                                  </p:stCondLst>
                                  <p:childTnLst>
                                    <p:animEffect transition="out" filter="wipe(down)">
                                      <p:cBhvr>
                                        <p:cTn id="241" dur="2250"/>
                                        <p:tgtEl>
                                          <p:spTgt spid="36"/>
                                        </p:tgtEl>
                                      </p:cBhvr>
                                    </p:animEffect>
                                    <p:set>
                                      <p:cBhvr>
                                        <p:cTn id="242" dur="1" fill="hold">
                                          <p:stCondLst>
                                            <p:cond delay="2249"/>
                                          </p:stCondLst>
                                        </p:cTn>
                                        <p:tgtEl>
                                          <p:spTgt spid="36"/>
                                        </p:tgtEl>
                                        <p:attrNameLst>
                                          <p:attrName>style.visibility</p:attrName>
                                        </p:attrNameLst>
                                      </p:cBhvr>
                                      <p:to>
                                        <p:strVal val="hidden"/>
                                      </p:to>
                                    </p:set>
                                  </p:childTnLst>
                                </p:cTn>
                              </p:par>
                              <p:par>
                                <p:cTn id="243" presetID="22" presetClass="exit" presetSubtype="4" fill="hold" grpId="1" nodeType="withEffect">
                                  <p:stCondLst>
                                    <p:cond delay="0"/>
                                  </p:stCondLst>
                                  <p:childTnLst>
                                    <p:animEffect transition="out" filter="wipe(down)">
                                      <p:cBhvr>
                                        <p:cTn id="244" dur="2250"/>
                                        <p:tgtEl>
                                          <p:spTgt spid="31"/>
                                        </p:tgtEl>
                                      </p:cBhvr>
                                    </p:animEffect>
                                    <p:set>
                                      <p:cBhvr>
                                        <p:cTn id="245" dur="1" fill="hold">
                                          <p:stCondLst>
                                            <p:cond delay="2249"/>
                                          </p:stCondLst>
                                        </p:cTn>
                                        <p:tgtEl>
                                          <p:spTgt spid="31"/>
                                        </p:tgtEl>
                                        <p:attrNameLst>
                                          <p:attrName>style.visibility</p:attrName>
                                        </p:attrNameLst>
                                      </p:cBhvr>
                                      <p:to>
                                        <p:strVal val="hidden"/>
                                      </p:to>
                                    </p:set>
                                  </p:childTnLst>
                                </p:cTn>
                              </p:par>
                              <p:par>
                                <p:cTn id="246" presetID="22" presetClass="exit" presetSubtype="4" fill="hold" nodeType="withEffect">
                                  <p:stCondLst>
                                    <p:cond delay="0"/>
                                  </p:stCondLst>
                                  <p:childTnLst>
                                    <p:animEffect transition="out" filter="wipe(down)">
                                      <p:cBhvr>
                                        <p:cTn id="247" dur="2250"/>
                                        <p:tgtEl>
                                          <p:spTgt spid="39"/>
                                        </p:tgtEl>
                                      </p:cBhvr>
                                    </p:animEffect>
                                    <p:set>
                                      <p:cBhvr>
                                        <p:cTn id="248" dur="1" fill="hold">
                                          <p:stCondLst>
                                            <p:cond delay="2249"/>
                                          </p:stCondLst>
                                        </p:cTn>
                                        <p:tgtEl>
                                          <p:spTgt spid="39"/>
                                        </p:tgtEl>
                                        <p:attrNameLst>
                                          <p:attrName>style.visibility</p:attrName>
                                        </p:attrNameLst>
                                      </p:cBhvr>
                                      <p:to>
                                        <p:strVal val="hidden"/>
                                      </p:to>
                                    </p:set>
                                  </p:childTnLst>
                                </p:cTn>
                              </p:par>
                              <p:par>
                                <p:cTn id="249" presetID="22" presetClass="exit" presetSubtype="4" fill="hold" grpId="1" nodeType="withEffect">
                                  <p:stCondLst>
                                    <p:cond delay="0"/>
                                  </p:stCondLst>
                                  <p:childTnLst>
                                    <p:animEffect transition="out" filter="wipe(down)">
                                      <p:cBhvr>
                                        <p:cTn id="250" dur="2250"/>
                                        <p:tgtEl>
                                          <p:spTgt spid="32"/>
                                        </p:tgtEl>
                                      </p:cBhvr>
                                    </p:animEffect>
                                    <p:set>
                                      <p:cBhvr>
                                        <p:cTn id="251" dur="1" fill="hold">
                                          <p:stCondLst>
                                            <p:cond delay="2249"/>
                                          </p:stCondLst>
                                        </p:cTn>
                                        <p:tgtEl>
                                          <p:spTgt spid="32"/>
                                        </p:tgtEl>
                                        <p:attrNameLst>
                                          <p:attrName>style.visibility</p:attrName>
                                        </p:attrNameLst>
                                      </p:cBhvr>
                                      <p:to>
                                        <p:strVal val="hidden"/>
                                      </p:to>
                                    </p:set>
                                  </p:childTnLst>
                                </p:cTn>
                              </p:par>
                              <p:par>
                                <p:cTn id="252" presetID="22" presetClass="exit" presetSubtype="4" fill="hold" grpId="1" nodeType="withEffect">
                                  <p:stCondLst>
                                    <p:cond delay="0"/>
                                  </p:stCondLst>
                                  <p:childTnLst>
                                    <p:animEffect transition="out" filter="wipe(down)">
                                      <p:cBhvr>
                                        <p:cTn id="253" dur="2250"/>
                                        <p:tgtEl>
                                          <p:spTgt spid="86"/>
                                        </p:tgtEl>
                                      </p:cBhvr>
                                    </p:animEffect>
                                    <p:set>
                                      <p:cBhvr>
                                        <p:cTn id="254" dur="1" fill="hold">
                                          <p:stCondLst>
                                            <p:cond delay="2249"/>
                                          </p:stCondLst>
                                        </p:cTn>
                                        <p:tgtEl>
                                          <p:spTgt spid="86"/>
                                        </p:tgtEl>
                                        <p:attrNameLst>
                                          <p:attrName>style.visibility</p:attrName>
                                        </p:attrNameLst>
                                      </p:cBhvr>
                                      <p:to>
                                        <p:strVal val="hidden"/>
                                      </p:to>
                                    </p:set>
                                  </p:childTnLst>
                                </p:cTn>
                              </p:par>
                              <p:par>
                                <p:cTn id="255" presetID="22" presetClass="exit" presetSubtype="4" fill="hold" grpId="1" nodeType="withEffect">
                                  <p:stCondLst>
                                    <p:cond delay="0"/>
                                  </p:stCondLst>
                                  <p:childTnLst>
                                    <p:animEffect transition="out" filter="wipe(down)">
                                      <p:cBhvr>
                                        <p:cTn id="256" dur="2250"/>
                                        <p:tgtEl>
                                          <p:spTgt spid="58"/>
                                        </p:tgtEl>
                                      </p:cBhvr>
                                    </p:animEffect>
                                    <p:set>
                                      <p:cBhvr>
                                        <p:cTn id="257" dur="1" fill="hold">
                                          <p:stCondLst>
                                            <p:cond delay="2249"/>
                                          </p:stCondLst>
                                        </p:cTn>
                                        <p:tgtEl>
                                          <p:spTgt spid="58"/>
                                        </p:tgtEl>
                                        <p:attrNameLst>
                                          <p:attrName>style.visibility</p:attrName>
                                        </p:attrNameLst>
                                      </p:cBhvr>
                                      <p:to>
                                        <p:strVal val="hidden"/>
                                      </p:to>
                                    </p:set>
                                  </p:childTnLst>
                                </p:cTn>
                              </p:par>
                              <p:par>
                                <p:cTn id="258" presetID="22" presetClass="exit" presetSubtype="4" fill="hold" grpId="1" nodeType="withEffect">
                                  <p:stCondLst>
                                    <p:cond delay="0"/>
                                  </p:stCondLst>
                                  <p:childTnLst>
                                    <p:animEffect transition="out" filter="wipe(down)">
                                      <p:cBhvr>
                                        <p:cTn id="259" dur="2250"/>
                                        <p:tgtEl>
                                          <p:spTgt spid="59"/>
                                        </p:tgtEl>
                                      </p:cBhvr>
                                    </p:animEffect>
                                    <p:set>
                                      <p:cBhvr>
                                        <p:cTn id="260" dur="1" fill="hold">
                                          <p:stCondLst>
                                            <p:cond delay="2249"/>
                                          </p:stCondLst>
                                        </p:cTn>
                                        <p:tgtEl>
                                          <p:spTgt spid="59"/>
                                        </p:tgtEl>
                                        <p:attrNameLst>
                                          <p:attrName>style.visibility</p:attrName>
                                        </p:attrNameLst>
                                      </p:cBhvr>
                                      <p:to>
                                        <p:strVal val="hidden"/>
                                      </p:to>
                                    </p:set>
                                  </p:childTnLst>
                                </p:cTn>
                              </p:par>
                              <p:par>
                                <p:cTn id="261" presetID="22" presetClass="exit" presetSubtype="4" fill="hold" grpId="1" nodeType="withEffect">
                                  <p:stCondLst>
                                    <p:cond delay="0"/>
                                  </p:stCondLst>
                                  <p:childTnLst>
                                    <p:animEffect transition="out" filter="wipe(down)">
                                      <p:cBhvr>
                                        <p:cTn id="262" dur="2250"/>
                                        <p:tgtEl>
                                          <p:spTgt spid="60"/>
                                        </p:tgtEl>
                                      </p:cBhvr>
                                    </p:animEffect>
                                    <p:set>
                                      <p:cBhvr>
                                        <p:cTn id="263" dur="1" fill="hold">
                                          <p:stCondLst>
                                            <p:cond delay="2249"/>
                                          </p:stCondLst>
                                        </p:cTn>
                                        <p:tgtEl>
                                          <p:spTgt spid="60"/>
                                        </p:tgtEl>
                                        <p:attrNameLst>
                                          <p:attrName>style.visibility</p:attrName>
                                        </p:attrNameLst>
                                      </p:cBhvr>
                                      <p:to>
                                        <p:strVal val="hidden"/>
                                      </p:to>
                                    </p:set>
                                  </p:childTnLst>
                                </p:cTn>
                              </p:par>
                              <p:par>
                                <p:cTn id="264" presetID="22" presetClass="exit" presetSubtype="4" fill="hold" nodeType="withEffect">
                                  <p:stCondLst>
                                    <p:cond delay="0"/>
                                  </p:stCondLst>
                                  <p:childTnLst>
                                    <p:animEffect transition="out" filter="wipe(down)">
                                      <p:cBhvr>
                                        <p:cTn id="265" dur="2250"/>
                                        <p:tgtEl>
                                          <p:spTgt spid="42"/>
                                        </p:tgtEl>
                                      </p:cBhvr>
                                    </p:animEffect>
                                    <p:set>
                                      <p:cBhvr>
                                        <p:cTn id="266" dur="1" fill="hold">
                                          <p:stCondLst>
                                            <p:cond delay="2249"/>
                                          </p:stCondLst>
                                        </p:cTn>
                                        <p:tgtEl>
                                          <p:spTgt spid="42"/>
                                        </p:tgtEl>
                                        <p:attrNameLst>
                                          <p:attrName>style.visibility</p:attrName>
                                        </p:attrNameLst>
                                      </p:cBhvr>
                                      <p:to>
                                        <p:strVal val="hidden"/>
                                      </p:to>
                                    </p:set>
                                  </p:childTnLst>
                                </p:cTn>
                              </p:par>
                              <p:par>
                                <p:cTn id="267" presetID="22" presetClass="exit" presetSubtype="4" fill="hold" grpId="1" nodeType="withEffect">
                                  <p:stCondLst>
                                    <p:cond delay="0"/>
                                  </p:stCondLst>
                                  <p:childTnLst>
                                    <p:animEffect transition="out" filter="wipe(down)">
                                      <p:cBhvr>
                                        <p:cTn id="268" dur="2250"/>
                                        <p:tgtEl>
                                          <p:spTgt spid="4"/>
                                        </p:tgtEl>
                                      </p:cBhvr>
                                    </p:animEffect>
                                    <p:set>
                                      <p:cBhvr>
                                        <p:cTn id="269" dur="1" fill="hold">
                                          <p:stCondLst>
                                            <p:cond delay="2249"/>
                                          </p:stCondLst>
                                        </p:cTn>
                                        <p:tgtEl>
                                          <p:spTgt spid="4"/>
                                        </p:tgtEl>
                                        <p:attrNameLst>
                                          <p:attrName>style.visibility</p:attrName>
                                        </p:attrNameLst>
                                      </p:cBhvr>
                                      <p:to>
                                        <p:strVal val="hidden"/>
                                      </p:to>
                                    </p:set>
                                  </p:childTnLst>
                                </p:cTn>
                              </p:par>
                              <p:par>
                                <p:cTn id="270" presetID="22" presetClass="exit" presetSubtype="4" fill="hold" nodeType="withEffect">
                                  <p:stCondLst>
                                    <p:cond delay="0"/>
                                  </p:stCondLst>
                                  <p:childTnLst>
                                    <p:animEffect transition="out" filter="wipe(down)">
                                      <p:cBhvr>
                                        <p:cTn id="271" dur="2250"/>
                                        <p:tgtEl>
                                          <p:spTgt spid="47"/>
                                        </p:tgtEl>
                                      </p:cBhvr>
                                    </p:animEffect>
                                    <p:set>
                                      <p:cBhvr>
                                        <p:cTn id="272" dur="1" fill="hold">
                                          <p:stCondLst>
                                            <p:cond delay="2249"/>
                                          </p:stCondLst>
                                        </p:cTn>
                                        <p:tgtEl>
                                          <p:spTgt spid="47"/>
                                        </p:tgtEl>
                                        <p:attrNameLst>
                                          <p:attrName>style.visibility</p:attrName>
                                        </p:attrNameLst>
                                      </p:cBhvr>
                                      <p:to>
                                        <p:strVal val="hidden"/>
                                      </p:to>
                                    </p:set>
                                  </p:childTnLst>
                                </p:cTn>
                              </p:par>
                              <p:par>
                                <p:cTn id="273" presetID="22" presetClass="exit" presetSubtype="4" fill="hold" grpId="1" nodeType="withEffect">
                                  <p:stCondLst>
                                    <p:cond delay="0"/>
                                  </p:stCondLst>
                                  <p:childTnLst>
                                    <p:animEffect transition="out" filter="wipe(down)">
                                      <p:cBhvr>
                                        <p:cTn id="274" dur="2250"/>
                                        <p:tgtEl>
                                          <p:spTgt spid="20"/>
                                        </p:tgtEl>
                                      </p:cBhvr>
                                    </p:animEffect>
                                    <p:set>
                                      <p:cBhvr>
                                        <p:cTn id="275" dur="1" fill="hold">
                                          <p:stCondLst>
                                            <p:cond delay="2249"/>
                                          </p:stCondLst>
                                        </p:cTn>
                                        <p:tgtEl>
                                          <p:spTgt spid="20"/>
                                        </p:tgtEl>
                                        <p:attrNameLst>
                                          <p:attrName>style.visibility</p:attrName>
                                        </p:attrNameLst>
                                      </p:cBhvr>
                                      <p:to>
                                        <p:strVal val="hidden"/>
                                      </p:to>
                                    </p:set>
                                  </p:childTnLst>
                                </p:cTn>
                              </p:par>
                              <p:par>
                                <p:cTn id="276" presetID="22" presetClass="exit" presetSubtype="4" fill="hold" nodeType="withEffect">
                                  <p:stCondLst>
                                    <p:cond delay="0"/>
                                  </p:stCondLst>
                                  <p:childTnLst>
                                    <p:animEffect transition="out" filter="wipe(down)">
                                      <p:cBhvr>
                                        <p:cTn id="277" dur="2250"/>
                                        <p:tgtEl>
                                          <p:spTgt spid="51"/>
                                        </p:tgtEl>
                                      </p:cBhvr>
                                    </p:animEffect>
                                    <p:set>
                                      <p:cBhvr>
                                        <p:cTn id="278" dur="1" fill="hold">
                                          <p:stCondLst>
                                            <p:cond delay="2249"/>
                                          </p:stCondLst>
                                        </p:cTn>
                                        <p:tgtEl>
                                          <p:spTgt spid="51"/>
                                        </p:tgtEl>
                                        <p:attrNameLst>
                                          <p:attrName>style.visibility</p:attrName>
                                        </p:attrNameLst>
                                      </p:cBhvr>
                                      <p:to>
                                        <p:strVal val="hidden"/>
                                      </p:to>
                                    </p:set>
                                  </p:childTnLst>
                                </p:cTn>
                              </p:par>
                              <p:par>
                                <p:cTn id="279" presetID="22" presetClass="exit" presetSubtype="4" fill="hold" grpId="1" nodeType="withEffect">
                                  <p:stCondLst>
                                    <p:cond delay="0"/>
                                  </p:stCondLst>
                                  <p:childTnLst>
                                    <p:animEffect transition="out" filter="wipe(down)">
                                      <p:cBhvr>
                                        <p:cTn id="280" dur="2250"/>
                                        <p:tgtEl>
                                          <p:spTgt spid="22"/>
                                        </p:tgtEl>
                                      </p:cBhvr>
                                    </p:animEffect>
                                    <p:set>
                                      <p:cBhvr>
                                        <p:cTn id="281" dur="1" fill="hold">
                                          <p:stCondLst>
                                            <p:cond delay="2249"/>
                                          </p:stCondLst>
                                        </p:cTn>
                                        <p:tgtEl>
                                          <p:spTgt spid="22"/>
                                        </p:tgtEl>
                                        <p:attrNameLst>
                                          <p:attrName>style.visibility</p:attrName>
                                        </p:attrNameLst>
                                      </p:cBhvr>
                                      <p:to>
                                        <p:strVal val="hidden"/>
                                      </p:to>
                                    </p:set>
                                  </p:childTnLst>
                                </p:cTn>
                              </p:par>
                              <p:par>
                                <p:cTn id="282" presetID="22" presetClass="exit" presetSubtype="4" fill="hold" nodeType="withEffect">
                                  <p:stCondLst>
                                    <p:cond delay="0"/>
                                  </p:stCondLst>
                                  <p:childTnLst>
                                    <p:animEffect transition="out" filter="wipe(down)">
                                      <p:cBhvr>
                                        <p:cTn id="283" dur="2250"/>
                                        <p:tgtEl>
                                          <p:spTgt spid="45"/>
                                        </p:tgtEl>
                                      </p:cBhvr>
                                    </p:animEffect>
                                    <p:set>
                                      <p:cBhvr>
                                        <p:cTn id="284" dur="1" fill="hold">
                                          <p:stCondLst>
                                            <p:cond delay="2249"/>
                                          </p:stCondLst>
                                        </p:cTn>
                                        <p:tgtEl>
                                          <p:spTgt spid="45"/>
                                        </p:tgtEl>
                                        <p:attrNameLst>
                                          <p:attrName>style.visibility</p:attrName>
                                        </p:attrNameLst>
                                      </p:cBhvr>
                                      <p:to>
                                        <p:strVal val="hidden"/>
                                      </p:to>
                                    </p:set>
                                  </p:childTnLst>
                                </p:cTn>
                              </p:par>
                              <p:par>
                                <p:cTn id="285" presetID="22" presetClass="exit" presetSubtype="4" fill="hold" grpId="1" nodeType="withEffect">
                                  <p:stCondLst>
                                    <p:cond delay="0"/>
                                  </p:stCondLst>
                                  <p:childTnLst>
                                    <p:animEffect transition="out" filter="wipe(down)">
                                      <p:cBhvr>
                                        <p:cTn id="286" dur="2250"/>
                                        <p:tgtEl>
                                          <p:spTgt spid="23"/>
                                        </p:tgtEl>
                                      </p:cBhvr>
                                    </p:animEffect>
                                    <p:set>
                                      <p:cBhvr>
                                        <p:cTn id="287" dur="1" fill="hold">
                                          <p:stCondLst>
                                            <p:cond delay="2249"/>
                                          </p:stCondLst>
                                        </p:cTn>
                                        <p:tgtEl>
                                          <p:spTgt spid="23"/>
                                        </p:tgtEl>
                                        <p:attrNameLst>
                                          <p:attrName>style.visibility</p:attrName>
                                        </p:attrNameLst>
                                      </p:cBhvr>
                                      <p:to>
                                        <p:strVal val="hidden"/>
                                      </p:to>
                                    </p:set>
                                  </p:childTnLst>
                                </p:cTn>
                              </p:par>
                              <p:par>
                                <p:cTn id="288" presetID="22" presetClass="exit" presetSubtype="4" fill="hold" nodeType="withEffect">
                                  <p:stCondLst>
                                    <p:cond delay="0"/>
                                  </p:stCondLst>
                                  <p:childTnLst>
                                    <p:animEffect transition="out" filter="wipe(down)">
                                      <p:cBhvr>
                                        <p:cTn id="289" dur="2250"/>
                                        <p:tgtEl>
                                          <p:spTgt spid="49"/>
                                        </p:tgtEl>
                                      </p:cBhvr>
                                    </p:animEffect>
                                    <p:set>
                                      <p:cBhvr>
                                        <p:cTn id="290" dur="1" fill="hold">
                                          <p:stCondLst>
                                            <p:cond delay="2249"/>
                                          </p:stCondLst>
                                        </p:cTn>
                                        <p:tgtEl>
                                          <p:spTgt spid="49"/>
                                        </p:tgtEl>
                                        <p:attrNameLst>
                                          <p:attrName>style.visibility</p:attrName>
                                        </p:attrNameLst>
                                      </p:cBhvr>
                                      <p:to>
                                        <p:strVal val="hidden"/>
                                      </p:to>
                                    </p:set>
                                  </p:childTnLst>
                                </p:cTn>
                              </p:par>
                              <p:par>
                                <p:cTn id="291" presetID="22" presetClass="exit" presetSubtype="4" fill="hold" grpId="1" nodeType="withEffect">
                                  <p:stCondLst>
                                    <p:cond delay="0"/>
                                  </p:stCondLst>
                                  <p:childTnLst>
                                    <p:animEffect transition="out" filter="wipe(down)">
                                      <p:cBhvr>
                                        <p:cTn id="292" dur="2250"/>
                                        <p:tgtEl>
                                          <p:spTgt spid="24"/>
                                        </p:tgtEl>
                                      </p:cBhvr>
                                    </p:animEffect>
                                    <p:set>
                                      <p:cBhvr>
                                        <p:cTn id="293" dur="1" fill="hold">
                                          <p:stCondLst>
                                            <p:cond delay="2249"/>
                                          </p:stCondLst>
                                        </p:cTn>
                                        <p:tgtEl>
                                          <p:spTgt spid="24"/>
                                        </p:tgtEl>
                                        <p:attrNameLst>
                                          <p:attrName>style.visibility</p:attrName>
                                        </p:attrNameLst>
                                      </p:cBhvr>
                                      <p:to>
                                        <p:strVal val="hidden"/>
                                      </p:to>
                                    </p:set>
                                  </p:childTnLst>
                                </p:cTn>
                              </p:par>
                              <p:par>
                                <p:cTn id="294" presetID="22" presetClass="exit" presetSubtype="4" fill="hold" nodeType="withEffect">
                                  <p:stCondLst>
                                    <p:cond delay="0"/>
                                  </p:stCondLst>
                                  <p:childTnLst>
                                    <p:animEffect transition="out" filter="wipe(down)">
                                      <p:cBhvr>
                                        <p:cTn id="295" dur="2250"/>
                                        <p:tgtEl>
                                          <p:spTgt spid="54"/>
                                        </p:tgtEl>
                                      </p:cBhvr>
                                    </p:animEffect>
                                    <p:set>
                                      <p:cBhvr>
                                        <p:cTn id="296" dur="1" fill="hold">
                                          <p:stCondLst>
                                            <p:cond delay="2249"/>
                                          </p:stCondLst>
                                        </p:cTn>
                                        <p:tgtEl>
                                          <p:spTgt spid="54"/>
                                        </p:tgtEl>
                                        <p:attrNameLst>
                                          <p:attrName>style.visibility</p:attrName>
                                        </p:attrNameLst>
                                      </p:cBhvr>
                                      <p:to>
                                        <p:strVal val="hidden"/>
                                      </p:to>
                                    </p:set>
                                  </p:childTnLst>
                                </p:cTn>
                              </p:par>
                              <p:par>
                                <p:cTn id="297" presetID="22" presetClass="exit" presetSubtype="4" fill="hold" grpId="1" nodeType="withEffect">
                                  <p:stCondLst>
                                    <p:cond delay="0"/>
                                  </p:stCondLst>
                                  <p:childTnLst>
                                    <p:animEffect transition="out" filter="wipe(down)">
                                      <p:cBhvr>
                                        <p:cTn id="298" dur="2250"/>
                                        <p:tgtEl>
                                          <p:spTgt spid="25"/>
                                        </p:tgtEl>
                                      </p:cBhvr>
                                    </p:animEffect>
                                    <p:set>
                                      <p:cBhvr>
                                        <p:cTn id="299" dur="1" fill="hold">
                                          <p:stCondLst>
                                            <p:cond delay="2249"/>
                                          </p:stCondLst>
                                        </p:cTn>
                                        <p:tgtEl>
                                          <p:spTgt spid="25"/>
                                        </p:tgtEl>
                                        <p:attrNameLst>
                                          <p:attrName>style.visibility</p:attrName>
                                        </p:attrNameLst>
                                      </p:cBhvr>
                                      <p:to>
                                        <p:strVal val="hidden"/>
                                      </p:to>
                                    </p:set>
                                  </p:childTnLst>
                                </p:cTn>
                              </p:par>
                              <p:par>
                                <p:cTn id="300" presetID="22" presetClass="exit" presetSubtype="4" fill="hold" nodeType="withEffect">
                                  <p:stCondLst>
                                    <p:cond delay="0"/>
                                  </p:stCondLst>
                                  <p:childTnLst>
                                    <p:animEffect transition="out" filter="wipe(down)">
                                      <p:cBhvr>
                                        <p:cTn id="301" dur="2250"/>
                                        <p:tgtEl>
                                          <p:spTgt spid="46"/>
                                        </p:tgtEl>
                                      </p:cBhvr>
                                    </p:animEffect>
                                    <p:set>
                                      <p:cBhvr>
                                        <p:cTn id="302" dur="1" fill="hold">
                                          <p:stCondLst>
                                            <p:cond delay="2249"/>
                                          </p:stCondLst>
                                        </p:cTn>
                                        <p:tgtEl>
                                          <p:spTgt spid="46"/>
                                        </p:tgtEl>
                                        <p:attrNameLst>
                                          <p:attrName>style.visibility</p:attrName>
                                        </p:attrNameLst>
                                      </p:cBhvr>
                                      <p:to>
                                        <p:strVal val="hidden"/>
                                      </p:to>
                                    </p:set>
                                  </p:childTnLst>
                                </p:cTn>
                              </p:par>
                              <p:par>
                                <p:cTn id="303" presetID="22" presetClass="exit" presetSubtype="4" fill="hold" grpId="1" nodeType="withEffect">
                                  <p:stCondLst>
                                    <p:cond delay="0"/>
                                  </p:stCondLst>
                                  <p:childTnLst>
                                    <p:animEffect transition="out" filter="wipe(down)">
                                      <p:cBhvr>
                                        <p:cTn id="304" dur="2250"/>
                                        <p:tgtEl>
                                          <p:spTgt spid="26"/>
                                        </p:tgtEl>
                                      </p:cBhvr>
                                    </p:animEffect>
                                    <p:set>
                                      <p:cBhvr>
                                        <p:cTn id="305" dur="1" fill="hold">
                                          <p:stCondLst>
                                            <p:cond delay="2249"/>
                                          </p:stCondLst>
                                        </p:cTn>
                                        <p:tgtEl>
                                          <p:spTgt spid="26"/>
                                        </p:tgtEl>
                                        <p:attrNameLst>
                                          <p:attrName>style.visibility</p:attrName>
                                        </p:attrNameLst>
                                      </p:cBhvr>
                                      <p:to>
                                        <p:strVal val="hidden"/>
                                      </p:to>
                                    </p:set>
                                  </p:childTnLst>
                                </p:cTn>
                              </p:par>
                              <p:par>
                                <p:cTn id="306" presetID="22" presetClass="exit" presetSubtype="4" fill="hold" nodeType="withEffect">
                                  <p:stCondLst>
                                    <p:cond delay="0"/>
                                  </p:stCondLst>
                                  <p:childTnLst>
                                    <p:animEffect transition="out" filter="wipe(down)">
                                      <p:cBhvr>
                                        <p:cTn id="307" dur="2250"/>
                                        <p:tgtEl>
                                          <p:spTgt spid="50"/>
                                        </p:tgtEl>
                                      </p:cBhvr>
                                    </p:animEffect>
                                    <p:set>
                                      <p:cBhvr>
                                        <p:cTn id="308" dur="1" fill="hold">
                                          <p:stCondLst>
                                            <p:cond delay="2249"/>
                                          </p:stCondLst>
                                        </p:cTn>
                                        <p:tgtEl>
                                          <p:spTgt spid="50"/>
                                        </p:tgtEl>
                                        <p:attrNameLst>
                                          <p:attrName>style.visibility</p:attrName>
                                        </p:attrNameLst>
                                      </p:cBhvr>
                                      <p:to>
                                        <p:strVal val="hidden"/>
                                      </p:to>
                                    </p:set>
                                  </p:childTnLst>
                                </p:cTn>
                              </p:par>
                              <p:par>
                                <p:cTn id="309" presetID="22" presetClass="exit" presetSubtype="4" fill="hold" grpId="1" nodeType="withEffect">
                                  <p:stCondLst>
                                    <p:cond delay="0"/>
                                  </p:stCondLst>
                                  <p:childTnLst>
                                    <p:animEffect transition="out" filter="wipe(down)">
                                      <p:cBhvr>
                                        <p:cTn id="310" dur="2250"/>
                                        <p:tgtEl>
                                          <p:spTgt spid="27"/>
                                        </p:tgtEl>
                                      </p:cBhvr>
                                    </p:animEffect>
                                    <p:set>
                                      <p:cBhvr>
                                        <p:cTn id="311" dur="1" fill="hold">
                                          <p:stCondLst>
                                            <p:cond delay="2249"/>
                                          </p:stCondLst>
                                        </p:cTn>
                                        <p:tgtEl>
                                          <p:spTgt spid="27"/>
                                        </p:tgtEl>
                                        <p:attrNameLst>
                                          <p:attrName>style.visibility</p:attrName>
                                        </p:attrNameLst>
                                      </p:cBhvr>
                                      <p:to>
                                        <p:strVal val="hidden"/>
                                      </p:to>
                                    </p:set>
                                  </p:childTnLst>
                                </p:cTn>
                              </p:par>
                              <p:par>
                                <p:cTn id="312" presetID="22" presetClass="exit" presetSubtype="4" fill="hold" grpId="0" nodeType="withEffect">
                                  <p:stCondLst>
                                    <p:cond delay="0"/>
                                  </p:stCondLst>
                                  <p:childTnLst>
                                    <p:animEffect transition="out" filter="wipe(down)">
                                      <p:cBhvr>
                                        <p:cTn id="313" dur="2250"/>
                                        <p:tgtEl>
                                          <p:spTgt spid="61">
                                            <p:txEl>
                                              <p:pRg st="0" end="0"/>
                                            </p:txEl>
                                          </p:spTgt>
                                        </p:tgtEl>
                                      </p:cBhvr>
                                    </p:animEffect>
                                    <p:set>
                                      <p:cBhvr>
                                        <p:cTn id="314" dur="1" fill="hold">
                                          <p:stCondLst>
                                            <p:cond delay="2249"/>
                                          </p:stCondLst>
                                        </p:cTn>
                                        <p:tgtEl>
                                          <p:spTgt spid="61">
                                            <p:txEl>
                                              <p:pRg st="0" end="0"/>
                                            </p:txEl>
                                          </p:spTgt>
                                        </p:tgtEl>
                                        <p:attrNameLst>
                                          <p:attrName>style.visibility</p:attrName>
                                        </p:attrNameLst>
                                      </p:cBhvr>
                                      <p:to>
                                        <p:strVal val="hidden"/>
                                      </p:to>
                                    </p:set>
                                  </p:childTnLst>
                                </p:cTn>
                              </p:par>
                              <p:par>
                                <p:cTn id="315" presetID="22" presetClass="exit" presetSubtype="4" fill="hold" grpId="1" nodeType="withEffect">
                                  <p:stCondLst>
                                    <p:cond delay="0"/>
                                  </p:stCondLst>
                                  <p:childTnLst>
                                    <p:animEffect transition="out" filter="wipe(down)">
                                      <p:cBhvr>
                                        <p:cTn id="316" dur="2250"/>
                                        <p:tgtEl>
                                          <p:spTgt spid="62"/>
                                        </p:tgtEl>
                                      </p:cBhvr>
                                    </p:animEffect>
                                    <p:set>
                                      <p:cBhvr>
                                        <p:cTn id="317" dur="1" fill="hold">
                                          <p:stCondLst>
                                            <p:cond delay="2249"/>
                                          </p:stCondLst>
                                        </p:cTn>
                                        <p:tgtEl>
                                          <p:spTgt spid="62"/>
                                        </p:tgtEl>
                                        <p:attrNameLst>
                                          <p:attrName>style.visibility</p:attrName>
                                        </p:attrNameLst>
                                      </p:cBhvr>
                                      <p:to>
                                        <p:strVal val="hidden"/>
                                      </p:to>
                                    </p:set>
                                  </p:childTnLst>
                                </p:cTn>
                              </p:par>
                              <p:par>
                                <p:cTn id="318" presetID="22" presetClass="exit" presetSubtype="4" fill="hold" grpId="1" nodeType="withEffect">
                                  <p:stCondLst>
                                    <p:cond delay="0"/>
                                  </p:stCondLst>
                                  <p:childTnLst>
                                    <p:animEffect transition="out" filter="wipe(down)">
                                      <p:cBhvr>
                                        <p:cTn id="319" dur="2250"/>
                                        <p:tgtEl>
                                          <p:spTgt spid="63"/>
                                        </p:tgtEl>
                                      </p:cBhvr>
                                    </p:animEffect>
                                    <p:set>
                                      <p:cBhvr>
                                        <p:cTn id="320" dur="1" fill="hold">
                                          <p:stCondLst>
                                            <p:cond delay="2249"/>
                                          </p:stCondLst>
                                        </p:cTn>
                                        <p:tgtEl>
                                          <p:spTgt spid="63"/>
                                        </p:tgtEl>
                                        <p:attrNameLst>
                                          <p:attrName>style.visibility</p:attrName>
                                        </p:attrNameLst>
                                      </p:cBhvr>
                                      <p:to>
                                        <p:strVal val="hidden"/>
                                      </p:to>
                                    </p:set>
                                  </p:childTnLst>
                                </p:cTn>
                              </p:par>
                              <p:par>
                                <p:cTn id="321" presetID="22" presetClass="exit" presetSubtype="4" fill="hold" grpId="1" nodeType="withEffect">
                                  <p:stCondLst>
                                    <p:cond delay="0"/>
                                  </p:stCondLst>
                                  <p:childTnLst>
                                    <p:animEffect transition="out" filter="wipe(down)">
                                      <p:cBhvr>
                                        <p:cTn id="322" dur="2250"/>
                                        <p:tgtEl>
                                          <p:spTgt spid="64"/>
                                        </p:tgtEl>
                                      </p:cBhvr>
                                    </p:animEffect>
                                    <p:set>
                                      <p:cBhvr>
                                        <p:cTn id="323" dur="1" fill="hold">
                                          <p:stCondLst>
                                            <p:cond delay="2249"/>
                                          </p:stCondLst>
                                        </p:cTn>
                                        <p:tgtEl>
                                          <p:spTgt spid="64"/>
                                        </p:tgtEl>
                                        <p:attrNameLst>
                                          <p:attrName>style.visibility</p:attrName>
                                        </p:attrNameLst>
                                      </p:cBhvr>
                                      <p:to>
                                        <p:strVal val="hidden"/>
                                      </p:to>
                                    </p:set>
                                  </p:childTnLst>
                                </p:cTn>
                              </p:par>
                              <p:par>
                                <p:cTn id="324" presetID="22" presetClass="exit" presetSubtype="4" fill="hold" grpId="1" nodeType="withEffect">
                                  <p:stCondLst>
                                    <p:cond delay="0"/>
                                  </p:stCondLst>
                                  <p:childTnLst>
                                    <p:animEffect transition="out" filter="wipe(down)">
                                      <p:cBhvr>
                                        <p:cTn id="325" dur="2250"/>
                                        <p:tgtEl>
                                          <p:spTgt spid="65"/>
                                        </p:tgtEl>
                                      </p:cBhvr>
                                    </p:animEffect>
                                    <p:set>
                                      <p:cBhvr>
                                        <p:cTn id="326" dur="1" fill="hold">
                                          <p:stCondLst>
                                            <p:cond delay="2249"/>
                                          </p:stCondLst>
                                        </p:cTn>
                                        <p:tgtEl>
                                          <p:spTgt spid="65"/>
                                        </p:tgtEl>
                                        <p:attrNameLst>
                                          <p:attrName>style.visibility</p:attrName>
                                        </p:attrNameLst>
                                      </p:cBhvr>
                                      <p:to>
                                        <p:strVal val="hidden"/>
                                      </p:to>
                                    </p:set>
                                  </p:childTnLst>
                                </p:cTn>
                              </p:par>
                              <p:par>
                                <p:cTn id="327" presetID="22" presetClass="exit" presetSubtype="4" fill="hold" grpId="1" nodeType="withEffect">
                                  <p:stCondLst>
                                    <p:cond delay="0"/>
                                  </p:stCondLst>
                                  <p:childTnLst>
                                    <p:animEffect transition="out" filter="wipe(down)">
                                      <p:cBhvr>
                                        <p:cTn id="328" dur="2250"/>
                                        <p:tgtEl>
                                          <p:spTgt spid="66"/>
                                        </p:tgtEl>
                                      </p:cBhvr>
                                    </p:animEffect>
                                    <p:set>
                                      <p:cBhvr>
                                        <p:cTn id="329" dur="1" fill="hold">
                                          <p:stCondLst>
                                            <p:cond delay="2249"/>
                                          </p:stCondLst>
                                        </p:cTn>
                                        <p:tgtEl>
                                          <p:spTgt spid="66"/>
                                        </p:tgtEl>
                                        <p:attrNameLst>
                                          <p:attrName>style.visibility</p:attrName>
                                        </p:attrNameLst>
                                      </p:cBhvr>
                                      <p:to>
                                        <p:strVal val="hidden"/>
                                      </p:to>
                                    </p:set>
                                  </p:childTnLst>
                                </p:cTn>
                              </p:par>
                              <p:par>
                                <p:cTn id="330" presetID="22" presetClass="exit" presetSubtype="4" fill="hold" grpId="1" nodeType="withEffect">
                                  <p:stCondLst>
                                    <p:cond delay="0"/>
                                  </p:stCondLst>
                                  <p:childTnLst>
                                    <p:animEffect transition="out" filter="wipe(down)">
                                      <p:cBhvr>
                                        <p:cTn id="331" dur="2250"/>
                                        <p:tgtEl>
                                          <p:spTgt spid="67"/>
                                        </p:tgtEl>
                                      </p:cBhvr>
                                    </p:animEffect>
                                    <p:set>
                                      <p:cBhvr>
                                        <p:cTn id="332" dur="1" fill="hold">
                                          <p:stCondLst>
                                            <p:cond delay="2249"/>
                                          </p:stCondLst>
                                        </p:cTn>
                                        <p:tgtEl>
                                          <p:spTgt spid="67"/>
                                        </p:tgtEl>
                                        <p:attrNameLst>
                                          <p:attrName>style.visibility</p:attrName>
                                        </p:attrNameLst>
                                      </p:cBhvr>
                                      <p:to>
                                        <p:strVal val="hidden"/>
                                      </p:to>
                                    </p:set>
                                  </p:childTnLst>
                                </p:cTn>
                              </p:par>
                              <p:par>
                                <p:cTn id="333" presetID="22" presetClass="exit" presetSubtype="4" fill="hold" grpId="1" nodeType="withEffect">
                                  <p:stCondLst>
                                    <p:cond delay="0"/>
                                  </p:stCondLst>
                                  <p:childTnLst>
                                    <p:animEffect transition="out" filter="wipe(down)">
                                      <p:cBhvr>
                                        <p:cTn id="334" dur="2250"/>
                                        <p:tgtEl>
                                          <p:spTgt spid="68"/>
                                        </p:tgtEl>
                                      </p:cBhvr>
                                    </p:animEffect>
                                    <p:set>
                                      <p:cBhvr>
                                        <p:cTn id="335" dur="1" fill="hold">
                                          <p:stCondLst>
                                            <p:cond delay="2249"/>
                                          </p:stCondLst>
                                        </p:cTn>
                                        <p:tgtEl>
                                          <p:spTgt spid="68"/>
                                        </p:tgtEl>
                                        <p:attrNameLst>
                                          <p:attrName>style.visibility</p:attrName>
                                        </p:attrNameLst>
                                      </p:cBhvr>
                                      <p:to>
                                        <p:strVal val="hidden"/>
                                      </p:to>
                                    </p:set>
                                  </p:childTnLst>
                                </p:cTn>
                              </p:par>
                              <p:par>
                                <p:cTn id="336" presetID="22" presetClass="exit" presetSubtype="4" fill="hold" nodeType="withEffect">
                                  <p:stCondLst>
                                    <p:cond delay="0"/>
                                  </p:stCondLst>
                                  <p:childTnLst>
                                    <p:animEffect transition="out" filter="wipe(down)">
                                      <p:cBhvr>
                                        <p:cTn id="337" dur="2250"/>
                                        <p:tgtEl>
                                          <p:spTgt spid="72"/>
                                        </p:tgtEl>
                                      </p:cBhvr>
                                    </p:animEffect>
                                    <p:set>
                                      <p:cBhvr>
                                        <p:cTn id="338" dur="1" fill="hold">
                                          <p:stCondLst>
                                            <p:cond delay="2249"/>
                                          </p:stCondLst>
                                        </p:cTn>
                                        <p:tgtEl>
                                          <p:spTgt spid="72"/>
                                        </p:tgtEl>
                                        <p:attrNameLst>
                                          <p:attrName>style.visibility</p:attrName>
                                        </p:attrNameLst>
                                      </p:cBhvr>
                                      <p:to>
                                        <p:strVal val="hidden"/>
                                      </p:to>
                                    </p:set>
                                  </p:childTnLst>
                                </p:cTn>
                              </p:par>
                              <p:par>
                                <p:cTn id="339" presetID="22" presetClass="exit" presetSubtype="4" fill="hold" nodeType="withEffect">
                                  <p:stCondLst>
                                    <p:cond delay="0"/>
                                  </p:stCondLst>
                                  <p:childTnLst>
                                    <p:animEffect transition="out" filter="wipe(down)">
                                      <p:cBhvr>
                                        <p:cTn id="340" dur="2250"/>
                                        <p:tgtEl>
                                          <p:spTgt spid="77"/>
                                        </p:tgtEl>
                                      </p:cBhvr>
                                    </p:animEffect>
                                    <p:set>
                                      <p:cBhvr>
                                        <p:cTn id="341" dur="1" fill="hold">
                                          <p:stCondLst>
                                            <p:cond delay="2249"/>
                                          </p:stCondLst>
                                        </p:cTn>
                                        <p:tgtEl>
                                          <p:spTgt spid="77"/>
                                        </p:tgtEl>
                                        <p:attrNameLst>
                                          <p:attrName>style.visibility</p:attrName>
                                        </p:attrNameLst>
                                      </p:cBhvr>
                                      <p:to>
                                        <p:strVal val="hidden"/>
                                      </p:to>
                                    </p:set>
                                  </p:childTnLst>
                                </p:cTn>
                              </p:par>
                              <p:par>
                                <p:cTn id="342" presetID="22" presetClass="exit" presetSubtype="4" fill="hold" nodeType="withEffect">
                                  <p:stCondLst>
                                    <p:cond delay="0"/>
                                  </p:stCondLst>
                                  <p:childTnLst>
                                    <p:animEffect transition="out" filter="wipe(down)">
                                      <p:cBhvr>
                                        <p:cTn id="343" dur="2250"/>
                                        <p:tgtEl>
                                          <p:spTgt spid="80"/>
                                        </p:tgtEl>
                                      </p:cBhvr>
                                    </p:animEffect>
                                    <p:set>
                                      <p:cBhvr>
                                        <p:cTn id="344" dur="1" fill="hold">
                                          <p:stCondLst>
                                            <p:cond delay="2249"/>
                                          </p:stCondLst>
                                        </p:cTn>
                                        <p:tgtEl>
                                          <p:spTgt spid="80"/>
                                        </p:tgtEl>
                                        <p:attrNameLst>
                                          <p:attrName>style.visibility</p:attrName>
                                        </p:attrNameLst>
                                      </p:cBhvr>
                                      <p:to>
                                        <p:strVal val="hidden"/>
                                      </p:to>
                                    </p:set>
                                  </p:childTnLst>
                                </p:cTn>
                              </p:par>
                              <p:par>
                                <p:cTn id="345" presetID="6" presetClass="exit" presetSubtype="32" fill="hold" nodeType="withEffect">
                                  <p:stCondLst>
                                    <p:cond delay="0"/>
                                  </p:stCondLst>
                                  <p:childTnLst>
                                    <p:animEffect transition="out" filter="circle(out)">
                                      <p:cBhvr>
                                        <p:cTn id="346" dur="2250"/>
                                        <p:tgtEl>
                                          <p:spTgt spid="55"/>
                                        </p:tgtEl>
                                      </p:cBhvr>
                                    </p:animEffect>
                                    <p:set>
                                      <p:cBhvr>
                                        <p:cTn id="347" dur="1" fill="hold">
                                          <p:stCondLst>
                                            <p:cond delay="2249"/>
                                          </p:stCondLst>
                                        </p:cTn>
                                        <p:tgtEl>
                                          <p:spTgt spid="55"/>
                                        </p:tgtEl>
                                        <p:attrNameLst>
                                          <p:attrName>style.visibility</p:attrName>
                                        </p:attrNameLst>
                                      </p:cBhvr>
                                      <p:to>
                                        <p:strVal val="hidden"/>
                                      </p:to>
                                    </p:set>
                                  </p:childTnLst>
                                </p:cTn>
                              </p:par>
                              <p:par>
                                <p:cTn id="348" presetID="6" presetClass="exit" presetSubtype="32" fill="hold" nodeType="withEffect">
                                  <p:stCondLst>
                                    <p:cond delay="0"/>
                                  </p:stCondLst>
                                  <p:childTnLst>
                                    <p:animEffect transition="out" filter="circle(out)">
                                      <p:cBhvr>
                                        <p:cTn id="349" dur="2250"/>
                                        <p:tgtEl>
                                          <p:spTgt spid="89"/>
                                        </p:tgtEl>
                                      </p:cBhvr>
                                    </p:animEffect>
                                    <p:set>
                                      <p:cBhvr>
                                        <p:cTn id="350" dur="1" fill="hold">
                                          <p:stCondLst>
                                            <p:cond delay="2249"/>
                                          </p:stCondLst>
                                        </p:cTn>
                                        <p:tgtEl>
                                          <p:spTgt spid="89"/>
                                        </p:tgtEl>
                                        <p:attrNameLst>
                                          <p:attrName>style.visibility</p:attrName>
                                        </p:attrNameLst>
                                      </p:cBhvr>
                                      <p:to>
                                        <p:strVal val="hidden"/>
                                      </p:to>
                                    </p:set>
                                  </p:childTnLst>
                                </p:cTn>
                              </p:par>
                              <p:par>
                                <p:cTn id="351" presetID="22" presetClass="exit" presetSubtype="8" fill="hold" grpId="1" nodeType="withEffect">
                                  <p:stCondLst>
                                    <p:cond delay="0"/>
                                  </p:stCondLst>
                                  <p:childTnLst>
                                    <p:animEffect transition="out" filter="wipe(left)">
                                      <p:cBhvr>
                                        <p:cTn id="352" dur="2250"/>
                                        <p:tgtEl>
                                          <p:spTgt spid="87"/>
                                        </p:tgtEl>
                                      </p:cBhvr>
                                    </p:animEffect>
                                    <p:set>
                                      <p:cBhvr>
                                        <p:cTn id="353" dur="1" fill="hold">
                                          <p:stCondLst>
                                            <p:cond delay="2249"/>
                                          </p:stCondLst>
                                        </p:cTn>
                                        <p:tgtEl>
                                          <p:spTgt spid="87"/>
                                        </p:tgtEl>
                                        <p:attrNameLst>
                                          <p:attrName>style.visibility</p:attrName>
                                        </p:attrNameLst>
                                      </p:cBhvr>
                                      <p:to>
                                        <p:strVal val="hidden"/>
                                      </p:to>
                                    </p:set>
                                  </p:childTnLst>
                                </p:cTn>
                              </p:par>
                              <p:par>
                                <p:cTn id="354" presetID="22" presetClass="exit" presetSubtype="8" fill="hold" grpId="1" nodeType="withEffect">
                                  <p:stCondLst>
                                    <p:cond delay="0"/>
                                  </p:stCondLst>
                                  <p:childTnLst>
                                    <p:animEffect transition="out" filter="wipe(left)">
                                      <p:cBhvr>
                                        <p:cTn id="355" dur="2250"/>
                                        <p:tgtEl>
                                          <p:spTgt spid="88"/>
                                        </p:tgtEl>
                                      </p:cBhvr>
                                    </p:animEffect>
                                    <p:set>
                                      <p:cBhvr>
                                        <p:cTn id="356" dur="1" fill="hold">
                                          <p:stCondLst>
                                            <p:cond delay="2249"/>
                                          </p:stCondLst>
                                        </p:cTn>
                                        <p:tgtEl>
                                          <p:spTgt spid="88"/>
                                        </p:tgtEl>
                                        <p:attrNameLst>
                                          <p:attrName>style.visibility</p:attrName>
                                        </p:attrNameLst>
                                      </p:cBhvr>
                                      <p:to>
                                        <p:strVal val="hidden"/>
                                      </p:to>
                                    </p:set>
                                  </p:childTnLst>
                                </p:cTn>
                              </p:par>
                            </p:childTnLst>
                          </p:cTn>
                        </p:par>
                      </p:childTnLst>
                    </p:cTn>
                  </p:par>
                  <p:par>
                    <p:cTn id="357" fill="hold">
                      <p:stCondLst>
                        <p:cond delay="indefinite"/>
                      </p:stCondLst>
                      <p:childTnLst>
                        <p:par>
                          <p:cTn id="358" fill="hold">
                            <p:stCondLst>
                              <p:cond delay="0"/>
                            </p:stCondLst>
                            <p:childTnLst>
                              <p:par>
                                <p:cTn id="359" presetID="21" presetClass="entr" presetSubtype="1" fill="hold" grpId="0" nodeType="clickEffect">
                                  <p:stCondLst>
                                    <p:cond delay="0"/>
                                  </p:stCondLst>
                                  <p:childTnLst>
                                    <p:set>
                                      <p:cBhvr>
                                        <p:cTn id="360" dur="1" fill="hold">
                                          <p:stCondLst>
                                            <p:cond delay="0"/>
                                          </p:stCondLst>
                                        </p:cTn>
                                        <p:tgtEl>
                                          <p:spTgt spid="94"/>
                                        </p:tgtEl>
                                        <p:attrNameLst>
                                          <p:attrName>style.visibility</p:attrName>
                                        </p:attrNameLst>
                                      </p:cBhvr>
                                      <p:to>
                                        <p:strVal val="visible"/>
                                      </p:to>
                                    </p:set>
                                    <p:animEffect transition="in" filter="wheel(1)">
                                      <p:cBhvr>
                                        <p:cTn id="361" dur="1500"/>
                                        <p:tgtEl>
                                          <p:spTgt spid="94"/>
                                        </p:tgtEl>
                                      </p:cBhvr>
                                    </p:animEffect>
                                  </p:childTnLst>
                                </p:cTn>
                              </p:par>
                              <p:par>
                                <p:cTn id="362" presetID="22" presetClass="entr" presetSubtype="8" fill="hold" grpId="0" nodeType="withEffect">
                                  <p:stCondLst>
                                    <p:cond delay="0"/>
                                  </p:stCondLst>
                                  <p:childTnLst>
                                    <p:set>
                                      <p:cBhvr>
                                        <p:cTn id="363" dur="1" fill="hold">
                                          <p:stCondLst>
                                            <p:cond delay="0"/>
                                          </p:stCondLst>
                                        </p:cTn>
                                        <p:tgtEl>
                                          <p:spTgt spid="95"/>
                                        </p:tgtEl>
                                        <p:attrNameLst>
                                          <p:attrName>style.visibility</p:attrName>
                                        </p:attrNameLst>
                                      </p:cBhvr>
                                      <p:to>
                                        <p:strVal val="visible"/>
                                      </p:to>
                                    </p:set>
                                    <p:animEffect transition="in" filter="wipe(left)">
                                      <p:cBhvr>
                                        <p:cTn id="364" dur="1500"/>
                                        <p:tgtEl>
                                          <p:spTgt spid="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20" grpId="0" animBg="1"/>
      <p:bldP spid="20" grpId="1" animBg="1"/>
      <p:bldP spid="22" grpId="0" animBg="1"/>
      <p:bldP spid="22" grpId="1" animBg="1"/>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28" grpId="0" animBg="1"/>
      <p:bldP spid="30" grpId="0" animBg="1"/>
      <p:bldP spid="30" grpId="1" animBg="1"/>
      <p:bldP spid="31" grpId="0" animBg="1"/>
      <p:bldP spid="31" grpId="1" animBg="1"/>
      <p:bldP spid="32" grpId="0" animBg="1"/>
      <p:bldP spid="32" grpId="1" animBg="1"/>
      <p:bldP spid="33" grpId="0" animBg="1"/>
      <p:bldP spid="33" grpId="1" animBg="1"/>
      <p:bldP spid="58" grpId="0"/>
      <p:bldP spid="58" grpId="1"/>
      <p:bldP spid="59" grpId="0"/>
      <p:bldP spid="59" grpId="1"/>
      <p:bldP spid="60" grpId="0"/>
      <p:bldP spid="60" grpId="1"/>
      <p:bldP spid="61" grpId="0" build="allAtOnce"/>
      <p:bldP spid="62" grpId="0"/>
      <p:bldP spid="62" grpId="1"/>
      <p:bldP spid="63" grpId="0"/>
      <p:bldP spid="63" grpId="1"/>
      <p:bldP spid="64" grpId="0"/>
      <p:bldP spid="64" grpId="1"/>
      <p:bldP spid="65" grpId="0"/>
      <p:bldP spid="65" grpId="1"/>
      <p:bldP spid="66" grpId="0"/>
      <p:bldP spid="66" grpId="1"/>
      <p:bldP spid="67" grpId="0"/>
      <p:bldP spid="67" grpId="1"/>
      <p:bldP spid="68" grpId="0"/>
      <p:bldP spid="68" grpId="1"/>
      <p:bldP spid="69" grpId="0"/>
      <p:bldP spid="70" grpId="0" animBg="1"/>
      <p:bldP spid="71" grpId="0"/>
      <p:bldP spid="78" grpId="0" animBg="1"/>
      <p:bldP spid="79" grpId="0"/>
      <p:bldP spid="81" grpId="0"/>
      <p:bldP spid="83" grpId="0" animBg="1"/>
      <p:bldP spid="84" grpId="0"/>
      <p:bldP spid="84" grpId="1"/>
      <p:bldP spid="86" grpId="0"/>
      <p:bldP spid="86" grpId="1"/>
      <p:bldP spid="87" grpId="0"/>
      <p:bldP spid="87" grpId="1"/>
      <p:bldP spid="88" grpId="0"/>
      <p:bldP spid="88" grpId="1"/>
      <p:bldP spid="90" grpId="0"/>
      <p:bldP spid="91" grpId="0" animBg="1"/>
      <p:bldP spid="94" grpId="0" animBg="1"/>
      <p:bldP spid="9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6" name="TextBox 95"/>
          <p:cNvSpPr txBox="1"/>
          <p:nvPr/>
        </p:nvSpPr>
        <p:spPr>
          <a:xfrm>
            <a:off x="66710" y="1646372"/>
            <a:ext cx="8449882" cy="2062103"/>
          </a:xfrm>
          <a:prstGeom prst="rect">
            <a:avLst/>
          </a:prstGeom>
          <a:noFill/>
        </p:spPr>
        <p:txBody>
          <a:bodyPr wrap="square" rtlCol="0">
            <a:spAutoFit/>
          </a:bodyPr>
          <a:p>
            <a:r>
              <a:rPr lang="zh-HK" altLang="en-US" sz="3600" dirty="0" smtClean="0">
                <a:latin typeface="DFKai-SB" panose="03000509000000000000" pitchFamily="65" charset="-120"/>
                <a:ea typeface="DFKai-SB" panose="03000509000000000000" pitchFamily="65" charset="-120"/>
              </a:rPr>
              <a:t>原</a:t>
            </a:r>
            <a:r>
              <a:rPr lang="zh-TW" altLang="en-US" sz="3600" dirty="0">
                <a:latin typeface="DFKai-SB" panose="03000509000000000000" pitchFamily="65" charset="-120"/>
                <a:ea typeface="DFKai-SB" panose="03000509000000000000" pitchFamily="65" charset="-120"/>
              </a:rPr>
              <a:t>装本的全部內容都在所有現存手抄本里</a:t>
            </a:r>
            <a:r>
              <a:rPr lang="en-US" altLang="zh-TW" sz="3600" dirty="0" smtClean="0">
                <a:latin typeface="DFKai-SB" panose="03000509000000000000" pitchFamily="65" charset="-120"/>
                <a:ea typeface="DFKai-SB" panose="03000509000000000000" pitchFamily="65" charset="-120"/>
              </a:rPr>
              <a:t>,</a:t>
            </a:r>
            <a:endParaRPr lang="en-US" altLang="zh-TW" sz="3600" dirty="0" smtClean="0">
              <a:latin typeface="DFKai-SB" panose="03000509000000000000" pitchFamily="65" charset="-120"/>
              <a:ea typeface="DFKai-SB" panose="03000509000000000000" pitchFamily="65" charset="-120"/>
            </a:endParaRPr>
          </a:p>
          <a:p>
            <a:pPr algn="ctr"/>
            <a:r>
              <a:rPr lang="zh-TW" altLang="en-US" sz="3600" dirty="0" smtClean="0">
                <a:latin typeface="DFKai-SB" panose="03000509000000000000" pitchFamily="65" charset="-120"/>
                <a:ea typeface="DFKai-SB" panose="03000509000000000000" pitchFamily="65" charset="-120"/>
              </a:rPr>
              <a:t>沒</a:t>
            </a:r>
            <a:r>
              <a:rPr lang="zh-TW" altLang="en-US" sz="3600" dirty="0">
                <a:latin typeface="DFKai-SB" panose="03000509000000000000" pitchFamily="65" charset="-120"/>
                <a:ea typeface="DFKai-SB" panose="03000509000000000000" pitchFamily="65" charset="-120"/>
              </a:rPr>
              <a:t>有遺</a:t>
            </a:r>
            <a:r>
              <a:rPr lang="zh-TW" altLang="en-US" sz="3600" dirty="0" smtClean="0">
                <a:latin typeface="DFKai-SB" panose="03000509000000000000" pitchFamily="65" charset="-120"/>
                <a:ea typeface="DFKai-SB" panose="03000509000000000000" pitchFamily="65" charset="-120"/>
              </a:rPr>
              <a:t>失</a:t>
            </a:r>
            <a:endParaRPr lang="en-US" altLang="zh-TW" sz="3600" dirty="0" smtClean="0">
              <a:latin typeface="DFKai-SB" panose="03000509000000000000" pitchFamily="65" charset="-120"/>
              <a:ea typeface="DFKai-SB" panose="03000509000000000000" pitchFamily="65" charset="-120"/>
            </a:endParaRPr>
          </a:p>
          <a:p>
            <a:pPr algn="ctr"/>
            <a:r>
              <a:rPr lang="en-US" sz="2800" i="1" dirty="0" smtClean="0">
                <a:ea typeface="DFKai-SB" panose="03000509000000000000" pitchFamily="65" charset="-120"/>
              </a:rPr>
              <a:t>Tenacity (</a:t>
            </a:r>
            <a:r>
              <a:rPr lang="zh-HK" altLang="en-US" sz="2800" i="1" dirty="0">
                <a:ea typeface="DFKai-SB" panose="03000509000000000000" pitchFamily="65" charset="-120"/>
              </a:rPr>
              <a:t>韌</a:t>
            </a:r>
            <a:r>
              <a:rPr lang="zh-HK" altLang="en-US" sz="2800" i="1" dirty="0" smtClean="0">
                <a:ea typeface="DFKai-SB" panose="03000509000000000000" pitchFamily="65" charset="-120"/>
              </a:rPr>
              <a:t>性</a:t>
            </a:r>
            <a:r>
              <a:rPr lang="en-US" altLang="zh-HK" sz="2800" i="1" dirty="0" smtClean="0">
                <a:ea typeface="DFKai-SB" panose="03000509000000000000" pitchFamily="65" charset="-120"/>
              </a:rPr>
              <a:t>) </a:t>
            </a:r>
            <a:r>
              <a:rPr lang="en-US" sz="2800" i="1" dirty="0" smtClean="0">
                <a:ea typeface="DFKai-SB" panose="03000509000000000000" pitchFamily="65" charset="-120"/>
              </a:rPr>
              <a:t>- </a:t>
            </a:r>
            <a:r>
              <a:rPr lang="en-US" sz="2800" i="1" dirty="0">
                <a:ea typeface="DFKai-SB" panose="03000509000000000000" pitchFamily="65" charset="-120"/>
              </a:rPr>
              <a:t>tenacity of the text guarantees we still have all the original readings</a:t>
            </a:r>
            <a:endParaRPr lang="en-US" sz="2800" i="1" dirty="0">
              <a:ea typeface="DFKai-SB" panose="03000509000000000000"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6"/>
                                        </p:tgtEl>
                                        <p:attrNameLst>
                                          <p:attrName>style.visibility</p:attrName>
                                        </p:attrNameLst>
                                      </p:cBhvr>
                                      <p:to>
                                        <p:strVal val="visible"/>
                                      </p:to>
                                    </p:set>
                                    <p:anim calcmode="lin" valueType="num">
                                      <p:cBhvr>
                                        <p:cTn id="7" dur="1500" fill="hold"/>
                                        <p:tgtEl>
                                          <p:spTgt spid="96"/>
                                        </p:tgtEl>
                                        <p:attrNameLst>
                                          <p:attrName>ppt_w</p:attrName>
                                        </p:attrNameLst>
                                      </p:cBhvr>
                                      <p:tavLst>
                                        <p:tav tm="0">
                                          <p:val>
                                            <p:fltVal val="0"/>
                                          </p:val>
                                        </p:tav>
                                        <p:tav tm="100000">
                                          <p:val>
                                            <p:strVal val="#ppt_w"/>
                                          </p:val>
                                        </p:tav>
                                      </p:tavLst>
                                    </p:anim>
                                    <p:anim calcmode="lin" valueType="num">
                                      <p:cBhvr>
                                        <p:cTn id="8" dur="1500" fill="hold"/>
                                        <p:tgtEl>
                                          <p:spTgt spid="96"/>
                                        </p:tgtEl>
                                        <p:attrNameLst>
                                          <p:attrName>ppt_h</p:attrName>
                                        </p:attrNameLst>
                                      </p:cBhvr>
                                      <p:tavLst>
                                        <p:tav tm="0">
                                          <p:val>
                                            <p:fltVal val="0"/>
                                          </p:val>
                                        </p:tav>
                                        <p:tav tm="100000">
                                          <p:val>
                                            <p:strVal val="#ppt_h"/>
                                          </p:val>
                                        </p:tav>
                                      </p:tavLst>
                                    </p:anim>
                                    <p:animEffect transition="in" filter="fade">
                                      <p:cBhvr>
                                        <p:cTn id="9" dur="1500"/>
                                        <p:tgtEl>
                                          <p:spTgt spid="96"/>
                                        </p:tgtEl>
                                      </p:cBhvr>
                                    </p:animEffect>
                                  </p:childTnLst>
                                </p:cTn>
                              </p:par>
                            </p:childTnLst>
                          </p:cTn>
                        </p:par>
                        <p:par>
                          <p:cTn id="10" fill="hold">
                            <p:stCondLst>
                              <p:cond delay="1500"/>
                            </p:stCondLst>
                            <p:childTnLst>
                              <p:par>
                                <p:cTn id="11" presetID="26" presetClass="emph" presetSubtype="0" fill="hold" grpId="1" nodeType="afterEffect">
                                  <p:stCondLst>
                                    <p:cond delay="0"/>
                                  </p:stCondLst>
                                  <p:childTnLst>
                                    <p:animEffect transition="out" filter="fade">
                                      <p:cBhvr>
                                        <p:cTn id="12" dur="2000" tmFilter="0, 0; .2, .5; .8, .5; 1, 0"/>
                                        <p:tgtEl>
                                          <p:spTgt spid="96"/>
                                        </p:tgtEl>
                                      </p:cBhvr>
                                    </p:animEffect>
                                    <p:animScale>
                                      <p:cBhvr>
                                        <p:cTn id="13" dur="1000" autoRev="1" fill="hold"/>
                                        <p:tgtEl>
                                          <p:spTgt spid="96"/>
                                        </p:tgtEl>
                                      </p:cBhvr>
                                      <p:by x="105000" y="105000"/>
                                    </p:animScale>
                                  </p:childTnLst>
                                  <p:subTnLst>
                                    <p:audio>
                                      <p:cMediaNode vol="61000">
                                        <p:cTn display="0" masterRel="sameClick">
                                          <p:stCondLst>
                                            <p:cond evt="begin" delay="0">
                                              <p:tn val="11"/>
                                            </p:cond>
                                          </p:stCondLst>
                                          <p:endCondLst>
                                            <p:cond evt="onStopAudio" delay="0">
                                              <p:tgtEl>
                                                <p:sldTgt/>
                                              </p:tgtEl>
                                            </p:cond>
                                          </p:endCondLst>
                                        </p:cTn>
                                        <p:tgtEl>
                                          <p:sndTgt r:embed="rId1" name="bomb.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P spid="96"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762000"/>
            <a:ext cx="8153400" cy="5878532"/>
          </a:xfrm>
          <a:prstGeom prst="rect">
            <a:avLst/>
          </a:prstGeom>
          <a:noFill/>
        </p:spPr>
        <p:txBody>
          <a:bodyPr wrap="square" rtlCol="0">
            <a:spAutoFit/>
          </a:bodyPr>
          <a:lstStyle/>
          <a:p>
            <a:r>
              <a:rPr lang="zh-HK" altLang="en-US" sz="2400" dirty="0">
                <a:latin typeface="DFKai-SB" panose="03000509000000000000" pitchFamily="65" charset="-120"/>
                <a:ea typeface="DFKai-SB" panose="03000509000000000000" pitchFamily="65" charset="-120"/>
              </a:rPr>
              <a:t>單流傳輸 </a:t>
            </a:r>
            <a:r>
              <a:rPr lang="en-US" altLang="zh-HK" sz="2400" i="1" dirty="0">
                <a:ea typeface="DFKai-SB" panose="03000509000000000000" pitchFamily="65" charset="-120"/>
              </a:rPr>
              <a:t>(</a:t>
            </a:r>
            <a:r>
              <a:rPr lang="en-US" sz="2400" i="1" dirty="0">
                <a:ea typeface="DFKai-SB" panose="03000509000000000000" pitchFamily="65" charset="-120"/>
              </a:rPr>
              <a:t>single-stream transmission) </a:t>
            </a:r>
            <a:endParaRPr lang="en-US" sz="2400" i="1" dirty="0">
              <a:ea typeface="DFKai-SB" panose="03000509000000000000" pitchFamily="65" charset="-120"/>
            </a:endParaRPr>
          </a:p>
          <a:p>
            <a:pPr marL="457200" indent="-457200">
              <a:buFont typeface="Arial" panose="020B0604020202020204" pitchFamily="34" charset="0"/>
              <a:buChar char="•"/>
            </a:pPr>
            <a:r>
              <a:rPr lang="zh-HK" altLang="en-US" sz="2200" dirty="0">
                <a:latin typeface="DFKai-SB" panose="03000509000000000000" pitchFamily="65" charset="-120"/>
                <a:ea typeface="DFKai-SB" panose="03000509000000000000" pitchFamily="65" charset="-120"/>
              </a:rPr>
              <a:t>減少傳輸所引入的錯誤</a:t>
            </a:r>
            <a:endParaRPr lang="zh-HK" altLang="en-US" sz="2200" dirty="0">
              <a:latin typeface="DFKai-SB" panose="03000509000000000000" pitchFamily="65" charset="-120"/>
              <a:ea typeface="DFKai-SB" panose="03000509000000000000" pitchFamily="65" charset="-120"/>
            </a:endParaRPr>
          </a:p>
          <a:p>
            <a:pPr marL="457200" indent="-457200">
              <a:buFont typeface="Arial" panose="020B0604020202020204" pitchFamily="34" charset="0"/>
              <a:buChar char="•"/>
            </a:pPr>
            <a:r>
              <a:rPr lang="zh-HK" altLang="en-US" sz="2200" dirty="0">
                <a:latin typeface="DFKai-SB" panose="03000509000000000000" pitchFamily="65" charset="-120"/>
                <a:ea typeface="DFKai-SB" panose="03000509000000000000" pitchFamily="65" charset="-120"/>
              </a:rPr>
              <a:t>不知道有錯</a:t>
            </a:r>
            <a:r>
              <a:rPr lang="zh-HK" altLang="en-US" sz="2200" dirty="0" smtClean="0">
                <a:latin typeface="DFKai-SB" panose="03000509000000000000" pitchFamily="65" charset="-120"/>
                <a:ea typeface="DFKai-SB" panose="03000509000000000000" pitchFamily="65" charset="-120"/>
              </a:rPr>
              <a:t>誤</a:t>
            </a:r>
            <a:r>
              <a:rPr lang="en-US" altLang="zh-HK" sz="2200" dirty="0" smtClean="0">
                <a:latin typeface="DFKai-SB" panose="03000509000000000000" pitchFamily="65" charset="-120"/>
                <a:ea typeface="DFKai-SB" panose="03000509000000000000" pitchFamily="65" charset="-120"/>
              </a:rPr>
              <a:t>;</a:t>
            </a:r>
            <a:r>
              <a:rPr lang="zh-HK" altLang="en-US" sz="2200" dirty="0" smtClean="0">
                <a:latin typeface="DFKai-SB" panose="03000509000000000000" pitchFamily="65" charset="-120"/>
                <a:ea typeface="DFKai-SB" panose="03000509000000000000" pitchFamily="65" charset="-120"/>
              </a:rPr>
              <a:t>不</a:t>
            </a:r>
            <a:r>
              <a:rPr lang="zh-HK" altLang="en-US" sz="2200" dirty="0">
                <a:latin typeface="DFKai-SB" panose="03000509000000000000" pitchFamily="65" charset="-120"/>
                <a:ea typeface="DFKai-SB" panose="03000509000000000000" pitchFamily="65" charset="-120"/>
              </a:rPr>
              <a:t>能從有錯誤的手抄本改正還</a:t>
            </a:r>
            <a:r>
              <a:rPr lang="zh-HK" altLang="en-US" sz="2200" dirty="0" smtClean="0">
                <a:latin typeface="DFKai-SB" panose="03000509000000000000" pitchFamily="65" charset="-120"/>
                <a:ea typeface="DFKai-SB" panose="03000509000000000000" pitchFamily="65" charset="-120"/>
              </a:rPr>
              <a:t>原</a:t>
            </a:r>
            <a:endParaRPr lang="en-US" altLang="zh-HK" sz="2200" dirty="0" smtClean="0">
              <a:latin typeface="DFKai-SB" panose="03000509000000000000" pitchFamily="65" charset="-120"/>
              <a:ea typeface="DFKai-SB" panose="03000509000000000000" pitchFamily="65" charset="-120"/>
            </a:endParaRPr>
          </a:p>
          <a:p>
            <a:endParaRPr lang="en-US" sz="2200" dirty="0" smtClean="0">
              <a:latin typeface="DFKai-SB" panose="03000509000000000000" pitchFamily="65" charset="-120"/>
              <a:ea typeface="DFKai-SB" panose="03000509000000000000" pitchFamily="65" charset="-120"/>
            </a:endParaRPr>
          </a:p>
          <a:p>
            <a:r>
              <a:rPr lang="zh-HK" altLang="en-US" sz="2400" dirty="0">
                <a:latin typeface="DFKai-SB" panose="03000509000000000000" pitchFamily="65" charset="-120"/>
                <a:ea typeface="DFKai-SB" panose="03000509000000000000" pitchFamily="65" charset="-120"/>
              </a:rPr>
              <a:t>多流傳輸 </a:t>
            </a:r>
            <a:r>
              <a:rPr lang="en-US" altLang="zh-HK" sz="2400" i="1" dirty="0">
                <a:ea typeface="DFKai-SB" panose="03000509000000000000" pitchFamily="65" charset="-120"/>
              </a:rPr>
              <a:t>(</a:t>
            </a:r>
            <a:r>
              <a:rPr lang="en-US" sz="2400" i="1" dirty="0">
                <a:ea typeface="DFKai-SB" panose="03000509000000000000" pitchFamily="65" charset="-120"/>
              </a:rPr>
              <a:t>multi-stream transmission)</a:t>
            </a:r>
            <a:endParaRPr lang="en-US" sz="2400" i="1" dirty="0">
              <a:ea typeface="DFKai-SB" panose="03000509000000000000" pitchFamily="65" charset="-120"/>
            </a:endParaRPr>
          </a:p>
          <a:p>
            <a:pPr marL="457200" indent="-457200">
              <a:buFont typeface="Arial" panose="020B0604020202020204" pitchFamily="34" charset="0"/>
              <a:buChar char="•"/>
            </a:pPr>
            <a:r>
              <a:rPr lang="zh-HK" altLang="en-US" sz="2200" dirty="0">
                <a:latin typeface="DFKai-SB" panose="03000509000000000000" pitchFamily="65" charset="-120"/>
                <a:ea typeface="DFKai-SB" panose="03000509000000000000" pitchFamily="65" charset="-120"/>
              </a:rPr>
              <a:t>增加傳輸所引入的錯誤</a:t>
            </a:r>
            <a:endParaRPr lang="zh-HK" altLang="en-US" sz="2200" dirty="0">
              <a:latin typeface="DFKai-SB" panose="03000509000000000000" pitchFamily="65" charset="-120"/>
              <a:ea typeface="DFKai-SB" panose="03000509000000000000" pitchFamily="65" charset="-120"/>
            </a:endParaRPr>
          </a:p>
          <a:p>
            <a:pPr marL="457200" indent="-457200">
              <a:buFont typeface="Arial" panose="020B0604020202020204" pitchFamily="34" charset="0"/>
              <a:buChar char="•"/>
            </a:pPr>
            <a:r>
              <a:rPr lang="zh-TW" altLang="en-US" sz="2200" dirty="0">
                <a:latin typeface="DFKai-SB" panose="03000509000000000000" pitchFamily="65" charset="-120"/>
                <a:ea typeface="DFKai-SB" panose="03000509000000000000" pitchFamily="65" charset="-120"/>
              </a:rPr>
              <a:t>能夠</a:t>
            </a:r>
            <a:r>
              <a:rPr lang="zh-TW" altLang="en-US" sz="2200" dirty="0" smtClean="0">
                <a:latin typeface="DFKai-SB" panose="03000509000000000000" pitchFamily="65" charset="-120"/>
                <a:ea typeface="DFKai-SB" panose="03000509000000000000" pitchFamily="65" charset="-120"/>
              </a:rPr>
              <a:t>從所</a:t>
            </a:r>
            <a:r>
              <a:rPr lang="zh-TW" altLang="en-US" sz="2200" dirty="0">
                <a:latin typeface="DFKai-SB" panose="03000509000000000000" pitchFamily="65" charset="-120"/>
                <a:ea typeface="DFKai-SB" panose="03000509000000000000" pitchFamily="65" charset="-120"/>
              </a:rPr>
              <a:t>有</a:t>
            </a:r>
            <a:r>
              <a:rPr lang="zh-TW" altLang="en-US" sz="2200" dirty="0" smtClean="0">
                <a:latin typeface="DFKai-SB" panose="03000509000000000000" pitchFamily="65" charset="-120"/>
                <a:ea typeface="DFKai-SB" panose="03000509000000000000" pitchFamily="65" charset="-120"/>
              </a:rPr>
              <a:t>手</a:t>
            </a:r>
            <a:r>
              <a:rPr lang="zh-HK" altLang="en-US" sz="2200" dirty="0">
                <a:latin typeface="DFKai-SB" panose="03000509000000000000" pitchFamily="65" charset="-120"/>
                <a:ea typeface="DFKai-SB" panose="03000509000000000000" pitchFamily="65" charset="-120"/>
              </a:rPr>
              <a:t>抄本在</a:t>
            </a:r>
            <a:r>
              <a:rPr lang="zh-TW" altLang="en-US" sz="2200" dirty="0" smtClean="0">
                <a:latin typeface="DFKai-SB" panose="03000509000000000000" pitchFamily="65" charset="-120"/>
                <a:ea typeface="DFKai-SB" panose="03000509000000000000" pitchFamily="65" charset="-120"/>
              </a:rPr>
              <a:t>同</a:t>
            </a:r>
            <a:r>
              <a:rPr lang="zh-TW" altLang="en-US" sz="2200" dirty="0">
                <a:latin typeface="DFKai-SB" panose="03000509000000000000" pitchFamily="65" charset="-120"/>
                <a:ea typeface="DFKai-SB" panose="03000509000000000000" pitchFamily="65" charset="-120"/>
              </a:rPr>
              <a:t>一经文</a:t>
            </a:r>
            <a:r>
              <a:rPr lang="zh-TW" altLang="en-US" sz="2200" dirty="0" smtClean="0">
                <a:latin typeface="DFKai-SB" panose="03000509000000000000" pitchFamily="65" charset="-120"/>
                <a:ea typeface="DFKai-SB" panose="03000509000000000000" pitchFamily="65" charset="-120"/>
              </a:rPr>
              <a:t>的</a:t>
            </a:r>
            <a:r>
              <a:rPr lang="en-US" altLang="zh-TW" sz="2200" dirty="0" smtClean="0">
                <a:latin typeface="DFKai-SB" panose="03000509000000000000" pitchFamily="65" charset="-120"/>
                <a:ea typeface="DFKai-SB" panose="03000509000000000000" pitchFamily="65" charset="-120"/>
              </a:rPr>
              <a:t>variants</a:t>
            </a:r>
            <a:r>
              <a:rPr lang="zh-HK" altLang="en-US" sz="2200" dirty="0">
                <a:latin typeface="DFKai-SB" panose="03000509000000000000" pitchFamily="65" charset="-120"/>
                <a:ea typeface="DFKai-SB" panose="03000509000000000000" pitchFamily="65" charset="-120"/>
              </a:rPr>
              <a:t> 中</a:t>
            </a:r>
            <a:r>
              <a:rPr lang="zh-TW" altLang="en-US" sz="2200" dirty="0" smtClean="0">
                <a:latin typeface="DFKai-SB" panose="03000509000000000000" pitchFamily="65" charset="-120"/>
                <a:ea typeface="DFKai-SB" panose="03000509000000000000" pitchFamily="65" charset="-120"/>
              </a:rPr>
              <a:t>識</a:t>
            </a:r>
            <a:r>
              <a:rPr lang="zh-TW" altLang="en-US" sz="2200" dirty="0">
                <a:latin typeface="DFKai-SB" panose="03000509000000000000" pitchFamily="65" charset="-120"/>
                <a:ea typeface="DFKai-SB" panose="03000509000000000000" pitchFamily="65" charset="-120"/>
              </a:rPr>
              <a:t>別錯</a:t>
            </a:r>
            <a:r>
              <a:rPr lang="zh-TW" altLang="en-US" sz="2200" dirty="0" smtClean="0">
                <a:latin typeface="DFKai-SB" panose="03000509000000000000" pitchFamily="65" charset="-120"/>
                <a:ea typeface="DFKai-SB" panose="03000509000000000000" pitchFamily="65" charset="-120"/>
              </a:rPr>
              <a:t>誤</a:t>
            </a:r>
            <a:r>
              <a:rPr lang="en-US" altLang="zh-TW" sz="2200" dirty="0" smtClean="0">
                <a:latin typeface="DFKai-SB" panose="03000509000000000000" pitchFamily="65" charset="-120"/>
                <a:ea typeface="DFKai-SB" panose="03000509000000000000" pitchFamily="65" charset="-120"/>
              </a:rPr>
              <a:t>, </a:t>
            </a:r>
            <a:r>
              <a:rPr lang="zh-TW" altLang="en-US" sz="2200" dirty="0">
                <a:latin typeface="DFKai-SB" panose="03000509000000000000" pitchFamily="65" charset="-120"/>
                <a:ea typeface="DFKai-SB" panose="03000509000000000000" pitchFamily="65" charset="-120"/>
              </a:rPr>
              <a:t>然後更</a:t>
            </a:r>
            <a:r>
              <a:rPr lang="zh-TW" altLang="en-US" sz="2200" dirty="0" smtClean="0">
                <a:latin typeface="DFKai-SB" panose="03000509000000000000" pitchFamily="65" charset="-120"/>
                <a:ea typeface="DFKai-SB" panose="03000509000000000000" pitchFamily="65" charset="-120"/>
              </a:rPr>
              <a:t>正</a:t>
            </a:r>
            <a:r>
              <a:rPr lang="zh-HK" altLang="en-US" sz="2200" dirty="0" smtClean="0">
                <a:latin typeface="DFKai-SB" panose="03000509000000000000" pitchFamily="65" charset="-120"/>
                <a:ea typeface="DFKai-SB" panose="03000509000000000000" pitchFamily="65" charset="-120"/>
              </a:rPr>
              <a:t>還原</a:t>
            </a:r>
            <a:endParaRPr lang="en-US" altLang="zh-HK" sz="2200" dirty="0" smtClean="0">
              <a:latin typeface="DFKai-SB" panose="03000509000000000000" pitchFamily="65" charset="-120"/>
              <a:ea typeface="DFKai-SB" panose="03000509000000000000" pitchFamily="65" charset="-120"/>
            </a:endParaRPr>
          </a:p>
          <a:p>
            <a:pPr marL="457200" indent="-457200">
              <a:buFont typeface="Arial" panose="020B0604020202020204" pitchFamily="34" charset="0"/>
              <a:buChar char="•"/>
            </a:pPr>
            <a:r>
              <a:rPr lang="en-US" altLang="zh-HK" sz="2000" i="1" dirty="0">
                <a:ea typeface="DFKai-SB" panose="03000509000000000000" pitchFamily="65" charset="-120"/>
              </a:rPr>
              <a:t>Biblical Textual Criticism </a:t>
            </a:r>
            <a:r>
              <a:rPr lang="zh-HK" altLang="en-US" sz="2000" dirty="0">
                <a:latin typeface="DFKai-SB" panose="03000509000000000000" pitchFamily="65" charset="-120"/>
                <a:ea typeface="DFKai-SB" panose="03000509000000000000" pitchFamily="65" charset="-120"/>
              </a:rPr>
              <a:t>聖經文本批</a:t>
            </a:r>
            <a:r>
              <a:rPr lang="zh-HK" altLang="en-US" sz="2000" dirty="0" smtClean="0">
                <a:latin typeface="DFKai-SB" panose="03000509000000000000" pitchFamily="65" charset="-120"/>
                <a:ea typeface="DFKai-SB" panose="03000509000000000000" pitchFamily="65" charset="-120"/>
              </a:rPr>
              <a:t>評</a:t>
            </a:r>
            <a:endParaRPr lang="en-US" altLang="zh-HK" sz="2200" dirty="0" smtClean="0">
              <a:latin typeface="DFKai-SB" panose="03000509000000000000" pitchFamily="65" charset="-120"/>
              <a:ea typeface="DFKai-SB" panose="03000509000000000000" pitchFamily="65" charset="-120"/>
            </a:endParaRPr>
          </a:p>
          <a:p>
            <a:endParaRPr lang="en-US" altLang="zh-HK" sz="2800" dirty="0" smtClean="0">
              <a:latin typeface="DFKai-SB" panose="03000509000000000000" pitchFamily="65" charset="-120"/>
              <a:ea typeface="DFKai-SB" panose="03000509000000000000" pitchFamily="65" charset="-120"/>
            </a:endParaRPr>
          </a:p>
          <a:p>
            <a:r>
              <a:rPr lang="zh-TW" altLang="en-US" sz="2400" dirty="0">
                <a:latin typeface="DFKai-SB" panose="03000509000000000000" pitchFamily="65" charset="-120"/>
                <a:ea typeface="DFKai-SB" panose="03000509000000000000" pitchFamily="65" charset="-120"/>
              </a:rPr>
              <a:t>神話語的原意被留存就足夠</a:t>
            </a: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這不需要我們知道原文的每一個字</a:t>
            </a:r>
            <a:r>
              <a:rPr lang="en-US" altLang="zh-TW" sz="2400" dirty="0">
                <a:latin typeface="DFKai-SB" panose="03000509000000000000" pitchFamily="65" charset="-120"/>
                <a:ea typeface="DFKai-SB" panose="03000509000000000000" pitchFamily="65" charset="-120"/>
              </a:rPr>
              <a:t>. </a:t>
            </a:r>
            <a:r>
              <a:rPr lang="en-US" altLang="zh-TW" sz="2400" i="1" dirty="0">
                <a:ea typeface="DFKai-SB" panose="03000509000000000000" pitchFamily="65" charset="-120"/>
              </a:rPr>
              <a:t>note:</a:t>
            </a:r>
            <a:r>
              <a:rPr lang="en-US" altLang="zh-TW" sz="2400" dirty="0">
                <a:ea typeface="DFKai-SB" panose="03000509000000000000" pitchFamily="65" charset="-120"/>
              </a:rPr>
              <a:t> </a:t>
            </a:r>
            <a:r>
              <a:rPr lang="zh-TW" altLang="en-US" sz="2400" dirty="0">
                <a:latin typeface="DFKai-SB" panose="03000509000000000000" pitchFamily="65" charset="-120"/>
                <a:ea typeface="DFKai-SB" panose="03000509000000000000" pitchFamily="65" charset="-120"/>
              </a:rPr>
              <a:t>新约引用舊约的経文</a:t>
            </a: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是引用七十士譯本</a:t>
            </a:r>
            <a:r>
              <a:rPr lang="en-US" altLang="zh-TW" sz="2400" i="1" dirty="0" smtClean="0">
                <a:ea typeface="DFKai-SB" panose="03000509000000000000" pitchFamily="65" charset="-120"/>
              </a:rPr>
              <a:t>(Septuagint)</a:t>
            </a:r>
            <a:endParaRPr lang="en-US" altLang="zh-TW" sz="2400" i="1" dirty="0" smtClean="0">
              <a:ea typeface="DFKai-SB" panose="03000509000000000000" pitchFamily="65" charset="-120"/>
            </a:endParaRPr>
          </a:p>
          <a:p>
            <a:endParaRPr lang="en-US" altLang="zh-HK" sz="2800" dirty="0">
              <a:latin typeface="DFKai-SB" panose="03000509000000000000" pitchFamily="65" charset="-120"/>
              <a:ea typeface="DFKai-SB" panose="03000509000000000000" pitchFamily="65" charset="-120"/>
            </a:endParaRPr>
          </a:p>
          <a:p>
            <a:r>
              <a:rPr lang="zh-TW" altLang="en-US" sz="2400" dirty="0">
                <a:latin typeface="DFKai-SB" panose="03000509000000000000" pitchFamily="65" charset="-120"/>
                <a:ea typeface="DFKai-SB" panose="03000509000000000000" pitchFamily="65" charset="-120"/>
              </a:rPr>
              <a:t>神用祂奇妙方法</a:t>
            </a: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透個人的努力</a:t>
            </a: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聖灵的引導</a:t>
            </a: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將祂的話語用文字流存給教</a:t>
            </a:r>
            <a:r>
              <a:rPr lang="zh-TW" altLang="en-US" sz="2400" dirty="0" smtClean="0">
                <a:latin typeface="DFKai-SB" panose="03000509000000000000" pitchFamily="65" charset="-120"/>
                <a:ea typeface="DFKai-SB" panose="03000509000000000000" pitchFamily="65" charset="-120"/>
              </a:rPr>
              <a:t>會</a:t>
            </a:r>
            <a:r>
              <a:rPr lang="en-US" altLang="zh-TW" sz="2400" dirty="0" smtClean="0">
                <a:latin typeface="DFKai-SB" panose="03000509000000000000" pitchFamily="65" charset="-120"/>
                <a:ea typeface="DFKai-SB" panose="03000509000000000000" pitchFamily="65" charset="-120"/>
              </a:rPr>
              <a:t>. </a:t>
            </a:r>
            <a:r>
              <a:rPr lang="en-US" altLang="zh-TW" sz="2400" i="1" dirty="0" smtClean="0">
                <a:ea typeface="DFKai-SB" panose="03000509000000000000" pitchFamily="65" charset="-120"/>
              </a:rPr>
              <a:t>(</a:t>
            </a:r>
            <a:r>
              <a:rPr lang="zh-TW" altLang="en-US" sz="2000" dirty="0">
                <a:latin typeface="DFKai-SB" panose="03000509000000000000" pitchFamily="65" charset="-120"/>
                <a:ea typeface="DFKai-SB" panose="03000509000000000000" pitchFamily="65" charset="-120"/>
              </a:rPr>
              <a:t>耶和華的壽算永遠立定 </a:t>
            </a:r>
            <a:r>
              <a:rPr lang="zh-TW" altLang="en-US" sz="2000" dirty="0" smtClean="0">
                <a:latin typeface="DFKai-SB" panose="03000509000000000000" pitchFamily="65" charset="-120"/>
                <a:ea typeface="DFKai-SB" panose="03000509000000000000" pitchFamily="65" charset="-120"/>
              </a:rPr>
              <a:t>詩</a:t>
            </a:r>
            <a:r>
              <a:rPr lang="en-US" altLang="zh-TW" sz="2000" i="1" dirty="0" smtClean="0">
                <a:ea typeface="DFKai-SB" panose="03000509000000000000" pitchFamily="65" charset="-120"/>
              </a:rPr>
              <a:t>33:11)</a:t>
            </a:r>
            <a:endParaRPr lang="zh-TW" altLang="en-US" sz="2000" i="1" dirty="0">
              <a:ea typeface="DFKai-SB" panose="03000509000000000000" pitchFamily="65" charset="-120"/>
            </a:endParaRPr>
          </a:p>
        </p:txBody>
      </p:sp>
      <p:sp>
        <p:nvSpPr>
          <p:cNvPr id="3" name="TextBox 2"/>
          <p:cNvSpPr txBox="1"/>
          <p:nvPr/>
        </p:nvSpPr>
        <p:spPr>
          <a:xfrm>
            <a:off x="304800" y="152400"/>
            <a:ext cx="8610600" cy="523220"/>
          </a:xfrm>
          <a:prstGeom prst="rect">
            <a:avLst/>
          </a:prstGeom>
          <a:noFill/>
        </p:spPr>
        <p:txBody>
          <a:bodyPr wrap="square" rtlCol="0">
            <a:spAutoFit/>
          </a:bodyPr>
          <a:lstStyle/>
          <a:p>
            <a:pPr algn="ctr"/>
            <a:r>
              <a:rPr lang="zh-HK" altLang="en-US" sz="2800" dirty="0">
                <a:latin typeface="DFKai-SB" panose="03000509000000000000" pitchFamily="65" charset="-120"/>
                <a:ea typeface="DFKai-SB" panose="03000509000000000000" pitchFamily="65" charset="-120"/>
              </a:rPr>
              <a:t>反对</a:t>
            </a:r>
            <a:r>
              <a:rPr lang="en-US" altLang="zh-HK" sz="2800" i="1" dirty="0">
                <a:ea typeface="DFKai-SB" panose="03000509000000000000" pitchFamily="65" charset="-120"/>
              </a:rPr>
              <a:t>(1)</a:t>
            </a:r>
            <a:r>
              <a:rPr lang="zh-HK" altLang="en-US" sz="2800" dirty="0">
                <a:latin typeface="DFKai-SB" panose="03000509000000000000" pitchFamily="65" charset="-120"/>
                <a:ea typeface="DFKai-SB" panose="03000509000000000000" pitchFamily="65" charset="-120"/>
              </a:rPr>
              <a:t> 聖經的敗壞 </a:t>
            </a:r>
            <a:r>
              <a:rPr lang="en-US" altLang="zh-HK" sz="2800" i="1" dirty="0">
                <a:ea typeface="DFKai-SB" panose="03000509000000000000" pitchFamily="65" charset="-120"/>
              </a:rPr>
              <a:t>Corruption of the Scripture (</a:t>
            </a:r>
            <a:r>
              <a:rPr lang="en-US" altLang="zh-HK" sz="2800" i="1" dirty="0" err="1">
                <a:ea typeface="DFKai-SB" panose="03000509000000000000" pitchFamily="65" charset="-120"/>
              </a:rPr>
              <a:t>cont</a:t>
            </a:r>
            <a:r>
              <a:rPr lang="en-US" altLang="zh-HK" sz="2800" i="1" dirty="0">
                <a:ea typeface="DFKai-SB" panose="03000509000000000000" pitchFamily="65" charset="-120"/>
              </a:rPr>
              <a:t>)</a:t>
            </a:r>
            <a:endParaRPr lang="en-US" altLang="zh-HK" sz="2800" b="1" i="1" dirty="0">
              <a:solidFill>
                <a:srgbClr val="FF0000"/>
              </a:solidFill>
              <a:ea typeface="DFKai-SB" panose="03000509000000000000"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75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75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ipe(left)">
                                      <p:cBhvr>
                                        <p:cTn id="22" dur="75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wipe(left)">
                                      <p:cBhvr>
                                        <p:cTn id="27" dur="75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wipe(left)">
                                      <p:cBhvr>
                                        <p:cTn id="32" dur="75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wipe(left)">
                                      <p:cBhvr>
                                        <p:cTn id="37" dur="750"/>
                                        <p:tgtEl>
                                          <p:spTgt spid="2">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
                                            <p:txEl>
                                              <p:pRg st="9" end="9"/>
                                            </p:txEl>
                                          </p:spTgt>
                                        </p:tgtEl>
                                        <p:attrNameLst>
                                          <p:attrName>style.visibility</p:attrName>
                                        </p:attrNameLst>
                                      </p:cBhvr>
                                      <p:to>
                                        <p:strVal val="visible"/>
                                      </p:to>
                                    </p:set>
                                    <p:animEffect transition="in" filter="wipe(left)">
                                      <p:cBhvr>
                                        <p:cTn id="42" dur="750"/>
                                        <p:tgtEl>
                                          <p:spTgt spid="2">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
                                            <p:txEl>
                                              <p:pRg st="11" end="11"/>
                                            </p:txEl>
                                          </p:spTgt>
                                        </p:tgtEl>
                                        <p:attrNameLst>
                                          <p:attrName>style.visibility</p:attrName>
                                        </p:attrNameLst>
                                      </p:cBhvr>
                                      <p:to>
                                        <p:strVal val="visible"/>
                                      </p:to>
                                    </p:set>
                                    <p:animEffect transition="in" filter="wipe(left)">
                                      <p:cBhvr>
                                        <p:cTn id="47" dur="75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52400"/>
            <a:ext cx="9144000" cy="523220"/>
          </a:xfrm>
          <a:prstGeom prst="rect">
            <a:avLst/>
          </a:prstGeom>
          <a:noFill/>
        </p:spPr>
        <p:txBody>
          <a:bodyPr wrap="square" rtlCol="0">
            <a:spAutoFit/>
          </a:bodyPr>
          <a:lstStyle/>
          <a:p>
            <a:pPr algn="ctr"/>
            <a:r>
              <a:rPr lang="zh-HK" altLang="en-US" sz="2800" dirty="0">
                <a:ea typeface="DFKai-SB" panose="03000509000000000000" pitchFamily="65" charset="-120"/>
              </a:rPr>
              <a:t>反对</a:t>
            </a:r>
            <a:r>
              <a:rPr lang="en-US" altLang="zh-HK" sz="2800" dirty="0">
                <a:ea typeface="DFKai-SB" panose="03000509000000000000" pitchFamily="65" charset="-120"/>
              </a:rPr>
              <a:t>(2)</a:t>
            </a:r>
            <a:r>
              <a:rPr lang="zh-HK" altLang="en-US" sz="2800" dirty="0">
                <a:ea typeface="DFKai-SB" panose="03000509000000000000" pitchFamily="65" charset="-120"/>
              </a:rPr>
              <a:t> </a:t>
            </a:r>
            <a:r>
              <a:rPr lang="en-US" altLang="zh-HK" sz="2800" dirty="0">
                <a:ea typeface="DFKai-SB" panose="03000509000000000000" pitchFamily="65" charset="-120"/>
              </a:rPr>
              <a:t>- </a:t>
            </a:r>
            <a:r>
              <a:rPr lang="zh-HK" altLang="en-US" sz="2800" dirty="0">
                <a:ea typeface="DFKai-SB" panose="03000509000000000000" pitchFamily="65" charset="-120"/>
              </a:rPr>
              <a:t>聖經</a:t>
            </a:r>
            <a:r>
              <a:rPr lang="zh-TW" altLang="en-US" sz="2800" dirty="0">
                <a:ea typeface="DFKai-SB" panose="03000509000000000000" pitchFamily="65" charset="-120"/>
              </a:rPr>
              <a:t>上的矛盾</a:t>
            </a:r>
            <a:r>
              <a:rPr lang="zh-TW" altLang="en-US" sz="2400" dirty="0">
                <a:ea typeface="DFKai-SB" panose="03000509000000000000" pitchFamily="65" charset="-120"/>
              </a:rPr>
              <a:t> </a:t>
            </a:r>
            <a:r>
              <a:rPr lang="en-US" altLang="zh-HK" sz="2400" i="1" dirty="0">
                <a:ea typeface="DFKai-SB" panose="03000509000000000000" pitchFamily="65" charset="-120"/>
              </a:rPr>
              <a:t>Objection – Contradictions in the Scripture</a:t>
            </a:r>
            <a:endParaRPr lang="en-US" altLang="zh-HK" sz="2400" i="1" dirty="0">
              <a:ea typeface="DFKai-SB" panose="03000509000000000000" pitchFamily="65" charset="-120"/>
            </a:endParaRPr>
          </a:p>
        </p:txBody>
      </p:sp>
      <p:sp>
        <p:nvSpPr>
          <p:cNvPr id="3" name="TextBox 2"/>
          <p:cNvSpPr txBox="1"/>
          <p:nvPr/>
        </p:nvSpPr>
        <p:spPr>
          <a:xfrm>
            <a:off x="419100" y="914400"/>
            <a:ext cx="8496300" cy="5755422"/>
          </a:xfrm>
          <a:prstGeom prst="rect">
            <a:avLst/>
          </a:prstGeom>
          <a:noFill/>
        </p:spPr>
        <p:txBody>
          <a:bodyPr wrap="square" rtlCol="0">
            <a:spAutoFit/>
          </a:bodyPr>
          <a:lstStyle/>
          <a:p>
            <a:r>
              <a:rPr lang="zh-TW" altLang="en-US" sz="2400" dirty="0" smtClean="0">
                <a:ea typeface="DFKai-SB" panose="03000509000000000000" pitchFamily="65" charset="-120"/>
              </a:rPr>
              <a:t>矛盾 </a:t>
            </a:r>
            <a:r>
              <a:rPr lang="en-US" altLang="zh-HK" sz="2400" i="1" dirty="0" smtClean="0">
                <a:ea typeface="DFKai-SB" panose="03000509000000000000" pitchFamily="65" charset="-120"/>
              </a:rPr>
              <a:t>Contradictions:</a:t>
            </a:r>
            <a:endParaRPr lang="en-US" altLang="zh-HK" sz="2400" i="1" dirty="0" smtClean="0">
              <a:ea typeface="DFKai-SB" panose="03000509000000000000" pitchFamily="65" charset="-120"/>
            </a:endParaRPr>
          </a:p>
          <a:p>
            <a:pPr marL="342900" indent="-342900">
              <a:buFont typeface="Arial" panose="020B0604020202020204" pitchFamily="34" charset="0"/>
              <a:buChar char="•"/>
            </a:pPr>
            <a:r>
              <a:rPr lang="zh-HK" altLang="en-US" sz="2000" dirty="0">
                <a:ea typeface="DFKai-SB" panose="03000509000000000000" pitchFamily="65" charset="-120"/>
              </a:rPr>
              <a:t>在相同的時間和相同的前後關係下</a:t>
            </a:r>
            <a:r>
              <a:rPr lang="zh-HK" altLang="en-US" sz="2000" i="1" dirty="0">
                <a:ea typeface="DFKai-SB" panose="03000509000000000000" pitchFamily="65" charset="-120"/>
              </a:rPr>
              <a:t> </a:t>
            </a:r>
            <a:r>
              <a:rPr lang="en-US" altLang="zh-HK" sz="2000" i="1" dirty="0" smtClean="0">
                <a:ea typeface="DFKai-SB" panose="03000509000000000000" pitchFamily="65" charset="-120"/>
              </a:rPr>
              <a:t>(</a:t>
            </a:r>
            <a:r>
              <a:rPr lang="en-US" sz="2000" i="1" dirty="0" smtClean="0">
                <a:ea typeface="DFKai-SB" panose="03000509000000000000" pitchFamily="65" charset="-120"/>
              </a:rPr>
              <a:t>at </a:t>
            </a:r>
            <a:r>
              <a:rPr lang="en-US" sz="2000" i="1" dirty="0">
                <a:ea typeface="DFKai-SB" panose="03000509000000000000" pitchFamily="65" charset="-120"/>
              </a:rPr>
              <a:t>the same time and in the same </a:t>
            </a:r>
            <a:r>
              <a:rPr lang="en-US" sz="2000" i="1" dirty="0" smtClean="0">
                <a:ea typeface="DFKai-SB" panose="03000509000000000000" pitchFamily="65" charset="-120"/>
              </a:rPr>
              <a:t>context)</a:t>
            </a:r>
            <a:endParaRPr lang="en-US" sz="2000" i="1" dirty="0" smtClean="0">
              <a:ea typeface="DFKai-SB" panose="03000509000000000000" pitchFamily="65" charset="-120"/>
            </a:endParaRPr>
          </a:p>
          <a:p>
            <a:pPr marL="342900" indent="-342900">
              <a:buFont typeface="Arial" panose="020B0604020202020204" pitchFamily="34" charset="0"/>
              <a:buChar char="•"/>
            </a:pPr>
            <a:r>
              <a:rPr lang="en-US" sz="2000" i="1" dirty="0" smtClean="0">
                <a:ea typeface="DFKai-SB" panose="03000509000000000000" pitchFamily="65" charset="-120"/>
              </a:rPr>
              <a:t> </a:t>
            </a:r>
            <a:r>
              <a:rPr lang="en-US" sz="2000" i="1" dirty="0">
                <a:ea typeface="DFKai-SB" panose="03000509000000000000" pitchFamily="65" charset="-120"/>
              </a:rPr>
              <a:t>A </a:t>
            </a:r>
            <a:r>
              <a:rPr lang="en-US" sz="2000" i="1" dirty="0" smtClean="0">
                <a:ea typeface="DFKai-SB" panose="03000509000000000000" pitchFamily="65" charset="-120"/>
              </a:rPr>
              <a:t>= True &amp; A=/ True</a:t>
            </a:r>
            <a:endParaRPr lang="en-US" sz="2000" i="1" dirty="0" smtClean="0">
              <a:ea typeface="DFKai-SB" panose="03000509000000000000" pitchFamily="65" charset="-120"/>
            </a:endParaRPr>
          </a:p>
          <a:p>
            <a:pPr marL="342900" indent="-342900">
              <a:buFont typeface="Arial" panose="020B0604020202020204" pitchFamily="34" charset="0"/>
              <a:buChar char="•"/>
            </a:pPr>
            <a:endParaRPr lang="en-US" sz="2000" i="1" dirty="0">
              <a:ea typeface="DFKai-SB" panose="03000509000000000000" pitchFamily="65" charset="-120"/>
            </a:endParaRPr>
          </a:p>
          <a:p>
            <a:r>
              <a:rPr lang="zh-HK" altLang="en-US" sz="2400" dirty="0" smtClean="0">
                <a:latin typeface="DFKai-SB" panose="03000509000000000000" pitchFamily="65" charset="-120"/>
                <a:ea typeface="DFKai-SB" panose="03000509000000000000" pitchFamily="65" charset="-120"/>
              </a:rPr>
              <a:t>绝</a:t>
            </a:r>
            <a:r>
              <a:rPr lang="zh-CN" altLang="en-US" sz="2400" dirty="0">
                <a:latin typeface="DFKai-SB" panose="03000509000000000000" pitchFamily="65" charset="-120"/>
                <a:ea typeface="DFKai-SB" panose="03000509000000000000" pitchFamily="65" charset="-120"/>
              </a:rPr>
              <a:t>大多数的表面矛盾是</a:t>
            </a:r>
            <a:r>
              <a:rPr lang="en-US" altLang="zh-CN" sz="2400" dirty="0">
                <a:latin typeface="DFKai-SB" panose="03000509000000000000" pitchFamily="65" charset="-120"/>
                <a:ea typeface="DFKai-SB" panose="03000509000000000000" pitchFamily="65" charset="-120"/>
              </a:rPr>
              <a:t>:</a:t>
            </a:r>
            <a:endParaRPr lang="en-US" altLang="zh-CN" sz="2400" dirty="0">
              <a:latin typeface="DFKai-SB" panose="03000509000000000000" pitchFamily="65" charset="-120"/>
              <a:ea typeface="DFKai-SB" panose="03000509000000000000" pitchFamily="65" charset="-120"/>
            </a:endParaRPr>
          </a:p>
          <a:p>
            <a:pPr marL="342900" indent="-342900">
              <a:buFont typeface="Arial" panose="020B0604020202020204" pitchFamily="34" charset="0"/>
              <a:buChar char="•"/>
            </a:pPr>
            <a:r>
              <a:rPr lang="zh-HK" altLang="en-US" sz="2000" dirty="0">
                <a:latin typeface="DFKai-SB" panose="03000509000000000000" pitchFamily="65" charset="-120"/>
                <a:ea typeface="DFKai-SB" panose="03000509000000000000" pitchFamily="65" charset="-120"/>
              </a:rPr>
              <a:t>誤解経</a:t>
            </a:r>
            <a:r>
              <a:rPr lang="zh-HK" altLang="en-US" sz="2000" dirty="0" smtClean="0">
                <a:latin typeface="DFKai-SB" panose="03000509000000000000" pitchFamily="65" charset="-120"/>
                <a:ea typeface="DFKai-SB" panose="03000509000000000000" pitchFamily="65" charset="-120"/>
              </a:rPr>
              <a:t>文</a:t>
            </a:r>
            <a:endParaRPr lang="en-US" altLang="zh-HK" sz="2000" dirty="0" smtClean="0">
              <a:latin typeface="DFKai-SB" panose="03000509000000000000" pitchFamily="65" charset="-120"/>
              <a:ea typeface="DFKai-SB" panose="03000509000000000000" pitchFamily="65" charset="-120"/>
            </a:endParaRPr>
          </a:p>
          <a:p>
            <a:pPr marL="342900" indent="-342900">
              <a:buFont typeface="Arial" panose="020B0604020202020204" pitchFamily="34" charset="0"/>
              <a:buChar char="•"/>
            </a:pPr>
            <a:r>
              <a:rPr lang="zh-HK" altLang="en-US" sz="2000" dirty="0">
                <a:latin typeface="DFKai-SB" panose="03000509000000000000" pitchFamily="65" charset="-120"/>
                <a:ea typeface="DFKai-SB" panose="03000509000000000000" pitchFamily="65" charset="-120"/>
              </a:rPr>
              <a:t>文字意義経過時間的演</a:t>
            </a:r>
            <a:r>
              <a:rPr lang="zh-HK" altLang="en-US" sz="2000" dirty="0" smtClean="0">
                <a:latin typeface="DFKai-SB" panose="03000509000000000000" pitchFamily="65" charset="-120"/>
                <a:ea typeface="DFKai-SB" panose="03000509000000000000" pitchFamily="65" charset="-120"/>
              </a:rPr>
              <a:t>變 </a:t>
            </a:r>
            <a:r>
              <a:rPr lang="en-US" altLang="zh-HK" sz="2000" i="1" dirty="0" smtClean="0">
                <a:ea typeface="DFKai-SB" panose="03000509000000000000" pitchFamily="65" charset="-120"/>
              </a:rPr>
              <a:t>(e.g. prosperity, substance, foreknowing, first born, ……)</a:t>
            </a:r>
            <a:endParaRPr lang="en-US" altLang="zh-HK" sz="2000" i="1" dirty="0" smtClean="0">
              <a:ea typeface="DFKai-SB" panose="03000509000000000000" pitchFamily="65" charset="-120"/>
            </a:endParaRPr>
          </a:p>
          <a:p>
            <a:pPr marL="342900" indent="-342900">
              <a:buFont typeface="Arial" panose="020B0604020202020204" pitchFamily="34" charset="0"/>
              <a:buChar char="•"/>
            </a:pPr>
            <a:r>
              <a:rPr lang="zh-HK" altLang="en-US" sz="2000" dirty="0">
                <a:ea typeface="DFKai-SB" panose="03000509000000000000" pitchFamily="65" charset="-120"/>
              </a:rPr>
              <a:t>不同的作者在記述同一事件</a:t>
            </a:r>
            <a:r>
              <a:rPr lang="en-US" altLang="zh-HK" sz="2000" dirty="0">
                <a:ea typeface="DFKai-SB" panose="03000509000000000000" pitchFamily="65" charset="-120"/>
              </a:rPr>
              <a:t>,</a:t>
            </a:r>
            <a:r>
              <a:rPr lang="zh-HK" altLang="en-US" sz="2000" dirty="0">
                <a:ea typeface="DFKai-SB" panose="03000509000000000000" pitchFamily="65" charset="-120"/>
              </a:rPr>
              <a:t>選擇記述一組不同的事實 </a:t>
            </a:r>
            <a:r>
              <a:rPr lang="en-US" sz="2000" i="1" dirty="0">
                <a:ea typeface="DFKai-SB" panose="03000509000000000000" pitchFamily="65" charset="-120"/>
              </a:rPr>
              <a:t>one author chooses to include a different set of facts than another </a:t>
            </a:r>
            <a:r>
              <a:rPr lang="en-US" sz="2000" i="1" dirty="0" smtClean="0">
                <a:ea typeface="DFKai-SB" panose="03000509000000000000" pitchFamily="65" charset="-120"/>
              </a:rPr>
              <a:t>author</a:t>
            </a:r>
            <a:endParaRPr lang="en-US" sz="2000" i="1" dirty="0" smtClean="0">
              <a:ea typeface="DFKai-SB" panose="03000509000000000000" pitchFamily="65" charset="-120"/>
            </a:endParaRPr>
          </a:p>
          <a:p>
            <a:pPr marL="342900" indent="-342900">
              <a:buFont typeface="Arial" panose="020B0604020202020204" pitchFamily="34" charset="0"/>
              <a:buChar char="•"/>
            </a:pPr>
            <a:r>
              <a:rPr lang="zh-HK" altLang="en-US" sz="2000" dirty="0">
                <a:ea typeface="DFKai-SB" panose="03000509000000000000" pitchFamily="65" charset="-120"/>
              </a:rPr>
              <a:t>不同翻譯本的分</a:t>
            </a:r>
            <a:r>
              <a:rPr lang="zh-HK" altLang="en-US" sz="2000" dirty="0" smtClean="0">
                <a:ea typeface="DFKai-SB" panose="03000509000000000000" pitchFamily="65" charset="-120"/>
              </a:rPr>
              <a:t>别</a:t>
            </a:r>
            <a:r>
              <a:rPr lang="en-US" altLang="zh-HK" sz="2000" dirty="0" smtClean="0">
                <a:ea typeface="DFKai-SB" panose="03000509000000000000" pitchFamily="65" charset="-120"/>
              </a:rPr>
              <a:t>,</a:t>
            </a:r>
            <a:r>
              <a:rPr lang="zh-HK" altLang="en-US" sz="2000" dirty="0">
                <a:ea typeface="DFKai-SB" panose="03000509000000000000" pitchFamily="65" charset="-120"/>
              </a:rPr>
              <a:t> 偏</a:t>
            </a:r>
            <a:r>
              <a:rPr lang="zh-HK" altLang="en-US" sz="2000" dirty="0" smtClean="0">
                <a:ea typeface="DFKai-SB" panose="03000509000000000000" pitchFamily="65" charset="-120"/>
              </a:rPr>
              <a:t>差</a:t>
            </a:r>
            <a:r>
              <a:rPr lang="en-US" altLang="zh-HK" sz="2000" dirty="0" smtClean="0">
                <a:ea typeface="DFKai-SB" panose="03000509000000000000" pitchFamily="65" charset="-120"/>
              </a:rPr>
              <a:t>,</a:t>
            </a:r>
            <a:r>
              <a:rPr lang="zh-HK" altLang="en-US" sz="2000" dirty="0">
                <a:ea typeface="DFKai-SB" panose="03000509000000000000" pitchFamily="65" charset="-120"/>
              </a:rPr>
              <a:t> 甚至錯</a:t>
            </a:r>
            <a:r>
              <a:rPr lang="zh-HK" altLang="en-US" sz="2000" dirty="0" smtClean="0">
                <a:ea typeface="DFKai-SB" panose="03000509000000000000" pitchFamily="65" charset="-120"/>
              </a:rPr>
              <a:t>誤 </a:t>
            </a:r>
            <a:endParaRPr lang="en-US" altLang="zh-HK" sz="2000" dirty="0" smtClean="0">
              <a:ea typeface="DFKai-SB" panose="03000509000000000000" pitchFamily="65" charset="-120"/>
            </a:endParaRPr>
          </a:p>
          <a:p>
            <a:pPr marL="800100" lvl="1" indent="-342900">
              <a:buFont typeface="Arial" panose="020B0604020202020204" pitchFamily="34" charset="0"/>
              <a:buChar char="•"/>
            </a:pPr>
            <a:r>
              <a:rPr lang="zh-HK" altLang="en-US" sz="2000" dirty="0" smtClean="0">
                <a:ea typeface="DFKai-SB" panose="03000509000000000000" pitchFamily="65" charset="-120"/>
              </a:rPr>
              <a:t>例</a:t>
            </a:r>
            <a:r>
              <a:rPr lang="en-US" altLang="zh-HK" sz="2000" dirty="0" smtClean="0">
                <a:ea typeface="DFKai-SB" panose="03000509000000000000" pitchFamily="65" charset="-120"/>
              </a:rPr>
              <a:t>: </a:t>
            </a:r>
            <a:r>
              <a:rPr lang="zh-TW" altLang="en-US" sz="2000" dirty="0" smtClean="0">
                <a:ea typeface="DFKai-SB" panose="03000509000000000000" pitchFamily="65" charset="-120"/>
              </a:rPr>
              <a:t>經</a:t>
            </a:r>
            <a:r>
              <a:rPr lang="zh-TW" altLang="en-US" sz="2000" dirty="0">
                <a:ea typeface="DFKai-SB" panose="03000509000000000000" pitchFamily="65" charset="-120"/>
              </a:rPr>
              <a:t>上所有的豫</a:t>
            </a:r>
            <a:r>
              <a:rPr lang="zh-TW" altLang="en-US" sz="2000" dirty="0" smtClean="0">
                <a:ea typeface="DFKai-SB" panose="03000509000000000000" pitchFamily="65" charset="-120"/>
              </a:rPr>
              <a:t>言</a:t>
            </a:r>
            <a:r>
              <a:rPr lang="en-US" altLang="zh-TW" sz="2000" i="1" dirty="0">
                <a:ea typeface="DFKai-SB" panose="03000509000000000000" pitchFamily="65" charset="-120"/>
              </a:rPr>
              <a:t>,</a:t>
            </a:r>
            <a:r>
              <a:rPr lang="zh-TW" altLang="en-US" sz="2000" dirty="0" smtClean="0">
                <a:ea typeface="DFKai-SB" panose="03000509000000000000" pitchFamily="65" charset="-120"/>
              </a:rPr>
              <a:t>沒</a:t>
            </a:r>
            <a:r>
              <a:rPr lang="zh-TW" altLang="en-US" sz="2000" dirty="0">
                <a:ea typeface="DFKai-SB" panose="03000509000000000000" pitchFamily="65" charset="-120"/>
              </a:rPr>
              <a:t>有可隨私意解說</a:t>
            </a:r>
            <a:r>
              <a:rPr lang="zh-TW" altLang="en-US" sz="2000" dirty="0" smtClean="0">
                <a:ea typeface="DFKai-SB" panose="03000509000000000000" pitchFamily="65" charset="-120"/>
              </a:rPr>
              <a:t>的</a:t>
            </a:r>
            <a:r>
              <a:rPr lang="zh-TW" altLang="en-US" sz="2000" i="1" dirty="0" smtClean="0">
                <a:ea typeface="DFKai-SB" panose="03000509000000000000" pitchFamily="65" charset="-120"/>
              </a:rPr>
              <a:t> </a:t>
            </a:r>
            <a:r>
              <a:rPr lang="en-US" altLang="zh-TW" sz="2000" i="1" dirty="0" smtClean="0">
                <a:ea typeface="DFKai-SB" panose="03000509000000000000" pitchFamily="65" charset="-120"/>
              </a:rPr>
              <a:t>(</a:t>
            </a:r>
            <a:r>
              <a:rPr lang="zh-HK" altLang="en-US" sz="2000" dirty="0">
                <a:ea typeface="DFKai-SB" panose="03000509000000000000" pitchFamily="65" charset="-120"/>
              </a:rPr>
              <a:t>和合本</a:t>
            </a:r>
            <a:r>
              <a:rPr lang="zh-HK" altLang="en-US" sz="2000" i="1" dirty="0">
                <a:ea typeface="DFKai-SB" panose="03000509000000000000" pitchFamily="65" charset="-120"/>
              </a:rPr>
              <a:t>  </a:t>
            </a:r>
            <a:r>
              <a:rPr lang="zh-HK" altLang="en-US" sz="2000" dirty="0">
                <a:latin typeface="DFKai-SB" panose="03000509000000000000" pitchFamily="65" charset="-120"/>
                <a:ea typeface="DFKai-SB" panose="03000509000000000000" pitchFamily="65" charset="-120"/>
              </a:rPr>
              <a:t>彼後</a:t>
            </a:r>
            <a:r>
              <a:rPr lang="en-US" altLang="zh-HK" sz="2000" dirty="0"/>
              <a:t>1:20</a:t>
            </a:r>
            <a:r>
              <a:rPr lang="en-US" altLang="zh-HK" sz="2000" dirty="0" smtClean="0"/>
              <a:t>)</a:t>
            </a:r>
            <a:endParaRPr lang="en-US" altLang="zh-HK" sz="2000" dirty="0" smtClean="0"/>
          </a:p>
          <a:p>
            <a:pPr marL="800100" lvl="1" indent="-342900">
              <a:buFont typeface="Arial" panose="020B0604020202020204" pitchFamily="34" charset="0"/>
              <a:buChar char="•"/>
            </a:pPr>
            <a:r>
              <a:rPr lang="zh-TW" altLang="en-US" sz="2000" dirty="0">
                <a:latin typeface="DFKai-SB" panose="03000509000000000000" pitchFamily="65" charset="-120"/>
                <a:ea typeface="DFKai-SB" panose="03000509000000000000" pitchFamily="65" charset="-120"/>
              </a:rPr>
              <a:t>因為豫言從來沒有出於人意</a:t>
            </a:r>
            <a:r>
              <a:rPr lang="zh-TW" altLang="en-US" sz="2000" dirty="0" smtClean="0">
                <a:latin typeface="DFKai-SB" panose="03000509000000000000" pitchFamily="65" charset="-120"/>
                <a:ea typeface="DFKai-SB" panose="03000509000000000000" pitchFamily="65" charset="-120"/>
              </a:rPr>
              <a:t>的</a:t>
            </a:r>
            <a:r>
              <a:rPr lang="en-US" altLang="zh-TW" sz="2000" dirty="0" smtClean="0">
                <a:latin typeface="DFKai-SB" panose="03000509000000000000" pitchFamily="65" charset="-120"/>
                <a:ea typeface="DFKai-SB" panose="03000509000000000000" pitchFamily="65" charset="-120"/>
              </a:rPr>
              <a:t>,</a:t>
            </a:r>
            <a:r>
              <a:rPr lang="zh-TW" altLang="en-US" sz="2000" dirty="0" smtClean="0">
                <a:latin typeface="DFKai-SB" panose="03000509000000000000" pitchFamily="65" charset="-120"/>
                <a:ea typeface="DFKai-SB" panose="03000509000000000000" pitchFamily="65" charset="-120"/>
              </a:rPr>
              <a:t>乃</a:t>
            </a:r>
            <a:r>
              <a:rPr lang="zh-TW" altLang="en-US" sz="2000" dirty="0">
                <a:latin typeface="DFKai-SB" panose="03000509000000000000" pitchFamily="65" charset="-120"/>
                <a:ea typeface="DFKai-SB" panose="03000509000000000000" pitchFamily="65" charset="-120"/>
              </a:rPr>
              <a:t>是人被聖靈感動說出神的話</a:t>
            </a:r>
            <a:r>
              <a:rPr lang="zh-TW" altLang="en-US" sz="2000" dirty="0" smtClean="0">
                <a:latin typeface="DFKai-SB" panose="03000509000000000000" pitchFamily="65" charset="-120"/>
                <a:ea typeface="DFKai-SB" panose="03000509000000000000" pitchFamily="65" charset="-120"/>
              </a:rPr>
              <a:t>來</a:t>
            </a:r>
            <a:r>
              <a:rPr lang="en-US" altLang="zh-TW" sz="2000" dirty="0" smtClean="0">
                <a:ea typeface="DFKai-SB" panose="03000509000000000000" pitchFamily="65" charset="-120"/>
              </a:rPr>
              <a:t>(v21)</a:t>
            </a:r>
            <a:endParaRPr lang="en-US" altLang="zh-TW" sz="2000" dirty="0" smtClean="0">
              <a:ea typeface="DFKai-SB" panose="03000509000000000000" pitchFamily="65" charset="-120"/>
            </a:endParaRPr>
          </a:p>
          <a:p>
            <a:pPr marL="800100" lvl="1" indent="-342900">
              <a:buFont typeface="Arial" panose="020B0604020202020204" pitchFamily="34" charset="0"/>
              <a:buChar char="•"/>
            </a:pPr>
            <a:r>
              <a:rPr lang="en-US" altLang="zh-HK" sz="2000" i="1" dirty="0" smtClean="0">
                <a:ea typeface="DFKai-SB" panose="03000509000000000000" pitchFamily="65" charset="-120"/>
              </a:rPr>
              <a:t>…no </a:t>
            </a:r>
            <a:r>
              <a:rPr lang="en-US" altLang="zh-HK" sz="2000" i="1" dirty="0">
                <a:ea typeface="DFKai-SB" panose="03000509000000000000" pitchFamily="65" charset="-120"/>
              </a:rPr>
              <a:t>prophecy of Scripture came about by the prophet's own interpretation of things. For prophecy never had its origin in the human will, but prophets, though human, spoke from God as they were carried along by the Holy </a:t>
            </a:r>
            <a:r>
              <a:rPr lang="en-US" altLang="zh-HK" sz="2000" i="1" dirty="0" smtClean="0">
                <a:ea typeface="DFKai-SB" panose="03000509000000000000" pitchFamily="65" charset="-120"/>
              </a:rPr>
              <a:t>Spirit.</a:t>
            </a:r>
            <a:endParaRPr lang="en-US" altLang="zh-HK" sz="2000" dirty="0">
              <a:ea typeface="DFKai-SB" panose="03000509000000000000"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7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75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75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75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left)">
                                      <p:cBhvr>
                                        <p:cTn id="37" dur="75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left)">
                                      <p:cBhvr>
                                        <p:cTn id="42" dur="75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ipe(left)">
                                      <p:cBhvr>
                                        <p:cTn id="47" dur="75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wipe(left)">
                                      <p:cBhvr>
                                        <p:cTn id="52" dur="75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wipe(left)">
                                      <p:cBhvr>
                                        <p:cTn id="57" dur="75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04800"/>
            <a:ext cx="8305800" cy="523220"/>
          </a:xfrm>
          <a:prstGeom prst="rect">
            <a:avLst/>
          </a:prstGeom>
          <a:noFill/>
        </p:spPr>
        <p:txBody>
          <a:bodyPr wrap="square" rtlCol="0">
            <a:spAutoFit/>
          </a:bodyPr>
          <a:lstStyle/>
          <a:p>
            <a:pPr algn="ctr"/>
            <a:r>
              <a:rPr lang="zh-HK" altLang="en-US" sz="2800" dirty="0">
                <a:ea typeface="DFKai-SB" panose="03000509000000000000" pitchFamily="65" charset="-120"/>
              </a:rPr>
              <a:t>反对</a:t>
            </a:r>
            <a:r>
              <a:rPr lang="en-US" altLang="zh-HK" sz="2800" dirty="0">
                <a:ea typeface="DFKai-SB" panose="03000509000000000000" pitchFamily="65" charset="-120"/>
              </a:rPr>
              <a:t>(2)</a:t>
            </a:r>
            <a:r>
              <a:rPr lang="zh-HK" altLang="en-US" sz="2800" dirty="0">
                <a:ea typeface="DFKai-SB" panose="03000509000000000000" pitchFamily="65" charset="-120"/>
              </a:rPr>
              <a:t> </a:t>
            </a:r>
            <a:r>
              <a:rPr lang="en-US" altLang="zh-HK" sz="2800" dirty="0">
                <a:ea typeface="DFKai-SB" panose="03000509000000000000" pitchFamily="65" charset="-120"/>
              </a:rPr>
              <a:t>- </a:t>
            </a:r>
            <a:r>
              <a:rPr lang="zh-HK" altLang="en-US" sz="2800" dirty="0">
                <a:ea typeface="DFKai-SB" panose="03000509000000000000" pitchFamily="65" charset="-120"/>
              </a:rPr>
              <a:t>聖經</a:t>
            </a:r>
            <a:r>
              <a:rPr lang="zh-TW" altLang="en-US" sz="2800" dirty="0">
                <a:ea typeface="DFKai-SB" panose="03000509000000000000" pitchFamily="65" charset="-120"/>
              </a:rPr>
              <a:t>上的矛盾 </a:t>
            </a:r>
            <a:r>
              <a:rPr lang="en-US" altLang="zh-HK" sz="2000" i="1" dirty="0">
                <a:ea typeface="DFKai-SB" panose="03000509000000000000" pitchFamily="65" charset="-120"/>
              </a:rPr>
              <a:t>Objection – Contradictions in the Scripture</a:t>
            </a:r>
            <a:endParaRPr lang="en-US" altLang="zh-HK" sz="2000" i="1" dirty="0">
              <a:ea typeface="DFKai-SB" panose="03000509000000000000" pitchFamily="65" charset="-120"/>
            </a:endParaRPr>
          </a:p>
        </p:txBody>
      </p:sp>
      <p:sp>
        <p:nvSpPr>
          <p:cNvPr id="3" name="TextBox 2"/>
          <p:cNvSpPr txBox="1"/>
          <p:nvPr/>
        </p:nvSpPr>
        <p:spPr>
          <a:xfrm>
            <a:off x="537949" y="1447800"/>
            <a:ext cx="8153400" cy="3785652"/>
          </a:xfrm>
          <a:prstGeom prst="rect">
            <a:avLst/>
          </a:prstGeom>
          <a:noFill/>
        </p:spPr>
        <p:txBody>
          <a:bodyPr wrap="square" rtlCol="0">
            <a:spAutoFit/>
          </a:bodyPr>
          <a:lstStyle/>
          <a:p>
            <a:r>
              <a:rPr lang="en-US" altLang="zh-TW" sz="2400" i="1" dirty="0" smtClean="0">
                <a:ea typeface="DFKai-SB" panose="03000509000000000000" pitchFamily="65" charset="-120"/>
              </a:rPr>
              <a:t>Another Illustration:</a:t>
            </a:r>
            <a:endParaRPr lang="en-US" altLang="zh-TW" sz="2400" i="1" dirty="0" smtClean="0">
              <a:ea typeface="DFKai-SB" panose="03000509000000000000" pitchFamily="65" charset="-120"/>
            </a:endParaRPr>
          </a:p>
          <a:p>
            <a:pPr marL="342900" indent="-342900">
              <a:buFont typeface="Arial" panose="020B0604020202020204" pitchFamily="34" charset="0"/>
              <a:buChar char="•"/>
            </a:pPr>
            <a:r>
              <a:rPr lang="en-US" altLang="zh-TW" sz="2400" dirty="0" smtClean="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行路的時</a:t>
            </a:r>
            <a:r>
              <a:rPr lang="zh-TW" altLang="en-US" sz="2400" dirty="0" smtClean="0">
                <a:latin typeface="DFKai-SB" panose="03000509000000000000" pitchFamily="65" charset="-120"/>
                <a:ea typeface="DFKai-SB" panose="03000509000000000000" pitchFamily="65" charset="-120"/>
              </a:rPr>
              <a:t>候</a:t>
            </a:r>
            <a:r>
              <a:rPr lang="en-US" altLang="zh-TW" sz="2400" dirty="0" smtClean="0">
                <a:latin typeface="DFKai-SB" panose="03000509000000000000" pitchFamily="65" charset="-12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不</a:t>
            </a:r>
            <a:r>
              <a:rPr lang="zh-TW" altLang="en-US" sz="2400" dirty="0">
                <a:latin typeface="DFKai-SB" panose="03000509000000000000" pitchFamily="65" charset="-120"/>
                <a:ea typeface="DFKai-SB" panose="03000509000000000000" pitchFamily="65" charset="-120"/>
              </a:rPr>
              <a:t>要帶食物和口</a:t>
            </a:r>
            <a:r>
              <a:rPr lang="zh-TW" altLang="en-US" sz="2400" dirty="0" smtClean="0">
                <a:latin typeface="DFKai-SB" panose="03000509000000000000" pitchFamily="65" charset="-120"/>
                <a:ea typeface="DFKai-SB" panose="03000509000000000000" pitchFamily="65" charset="-120"/>
              </a:rPr>
              <a:t>袋</a:t>
            </a:r>
            <a:r>
              <a:rPr lang="en-US" altLang="zh-TW" sz="2400" dirty="0" smtClean="0">
                <a:latin typeface="DFKai-SB" panose="03000509000000000000" pitchFamily="65" charset="-12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腰</a:t>
            </a:r>
            <a:r>
              <a:rPr lang="zh-TW" altLang="en-US" sz="2400" dirty="0">
                <a:latin typeface="DFKai-SB" panose="03000509000000000000" pitchFamily="65" charset="-120"/>
                <a:ea typeface="DFKai-SB" panose="03000509000000000000" pitchFamily="65" charset="-120"/>
              </a:rPr>
              <a:t>袋裡也不要帶</a:t>
            </a:r>
            <a:r>
              <a:rPr lang="zh-TW" altLang="en-US" sz="2400" dirty="0" smtClean="0">
                <a:latin typeface="DFKai-SB" panose="03000509000000000000" pitchFamily="65" charset="-120"/>
                <a:ea typeface="DFKai-SB" panose="03000509000000000000" pitchFamily="65" charset="-120"/>
              </a:rPr>
              <a:t>錢</a:t>
            </a:r>
            <a:r>
              <a:rPr lang="en-US" altLang="zh-TW" sz="2400" dirty="0" smtClean="0">
                <a:latin typeface="DFKai-SB" panose="03000509000000000000" pitchFamily="65" charset="-120"/>
                <a:ea typeface="DFKai-SB" panose="03000509000000000000" pitchFamily="65" charset="-120"/>
              </a:rPr>
              <a:t>,</a:t>
            </a:r>
            <a:r>
              <a:rPr lang="zh-TW" altLang="en-US" sz="2400" b="1" dirty="0" smtClean="0">
                <a:solidFill>
                  <a:srgbClr val="FF0000"/>
                </a:solidFill>
                <a:latin typeface="DFKai-SB" panose="03000509000000000000" pitchFamily="65" charset="-120"/>
                <a:ea typeface="DFKai-SB" panose="03000509000000000000" pitchFamily="65" charset="-120"/>
              </a:rPr>
              <a:t>除</a:t>
            </a:r>
            <a:r>
              <a:rPr lang="zh-TW" altLang="en-US" sz="2400" b="1" dirty="0">
                <a:solidFill>
                  <a:srgbClr val="FF0000"/>
                </a:solidFill>
                <a:latin typeface="DFKai-SB" panose="03000509000000000000" pitchFamily="65" charset="-120"/>
                <a:ea typeface="DFKai-SB" panose="03000509000000000000" pitchFamily="65" charset="-120"/>
              </a:rPr>
              <a:t>了拐杖以</a:t>
            </a:r>
            <a:r>
              <a:rPr lang="zh-TW" altLang="en-US" sz="2400" b="1" dirty="0" smtClean="0">
                <a:solidFill>
                  <a:srgbClr val="FF0000"/>
                </a:solidFill>
                <a:latin typeface="DFKai-SB" panose="03000509000000000000" pitchFamily="65" charset="-120"/>
                <a:ea typeface="DFKai-SB" panose="03000509000000000000" pitchFamily="65" charset="-120"/>
              </a:rPr>
              <a:t>外</a:t>
            </a:r>
            <a:r>
              <a:rPr lang="en-US" altLang="zh-TW" sz="2400" b="1" dirty="0" smtClean="0">
                <a:solidFill>
                  <a:srgbClr val="FF0000"/>
                </a:solidFill>
                <a:latin typeface="DFKai-SB" panose="03000509000000000000" pitchFamily="65" charset="-120"/>
                <a:ea typeface="DFKai-SB" panose="03000509000000000000" pitchFamily="65" charset="-120"/>
              </a:rPr>
              <a:t>,</a:t>
            </a:r>
            <a:r>
              <a:rPr lang="zh-TW" altLang="en-US" sz="2400" b="1" dirty="0" smtClean="0">
                <a:solidFill>
                  <a:srgbClr val="FF0000"/>
                </a:solidFill>
                <a:latin typeface="DFKai-SB" panose="03000509000000000000" pitchFamily="65" charset="-120"/>
                <a:ea typeface="DFKai-SB" panose="03000509000000000000" pitchFamily="65" charset="-120"/>
              </a:rPr>
              <a:t>甚</a:t>
            </a:r>
            <a:r>
              <a:rPr lang="zh-TW" altLang="en-US" sz="2400" b="1" dirty="0">
                <a:solidFill>
                  <a:srgbClr val="FF0000"/>
                </a:solidFill>
                <a:latin typeface="DFKai-SB" panose="03000509000000000000" pitchFamily="65" charset="-120"/>
                <a:ea typeface="DFKai-SB" panose="03000509000000000000" pitchFamily="65" charset="-120"/>
              </a:rPr>
              <a:t>麼都不要帶</a:t>
            </a:r>
            <a:r>
              <a:rPr lang="zh-TW" altLang="en-US" sz="2400" dirty="0">
                <a:latin typeface="DFKai-SB" panose="03000509000000000000" pitchFamily="65" charset="-120"/>
                <a:ea typeface="DFKai-SB" panose="03000509000000000000" pitchFamily="65" charset="-120"/>
              </a:rPr>
              <a:t> </a:t>
            </a:r>
            <a:r>
              <a:rPr lang="en-US" altLang="zh-TW" sz="2400" dirty="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可 </a:t>
            </a:r>
            <a:r>
              <a:rPr lang="en-US" altLang="zh-TW" sz="2400" dirty="0">
                <a:ea typeface="DFKai-SB" panose="03000509000000000000" pitchFamily="65" charset="-120"/>
              </a:rPr>
              <a:t>6:8)</a:t>
            </a:r>
            <a:endParaRPr lang="en-US" altLang="zh-TW" sz="2400" dirty="0">
              <a:ea typeface="DFKai-SB" panose="03000509000000000000" pitchFamily="65" charset="-120"/>
            </a:endParaRPr>
          </a:p>
          <a:p>
            <a:pPr marL="342900" indent="-342900">
              <a:buFont typeface="Arial" panose="020B0604020202020204" pitchFamily="34" charset="0"/>
              <a:buChar char="•"/>
            </a:pP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行路的時</a:t>
            </a:r>
            <a:r>
              <a:rPr lang="zh-TW" altLang="en-US" sz="2400" dirty="0" smtClean="0">
                <a:latin typeface="DFKai-SB" panose="03000509000000000000" pitchFamily="65" charset="-120"/>
                <a:ea typeface="DFKai-SB" panose="03000509000000000000" pitchFamily="65" charset="-120"/>
              </a:rPr>
              <a:t>候</a:t>
            </a:r>
            <a:r>
              <a:rPr lang="en-US" altLang="zh-TW" sz="2400" dirty="0" smtClean="0">
                <a:latin typeface="DFKai-SB" panose="03000509000000000000" pitchFamily="65" charset="-120"/>
                <a:ea typeface="DFKai-SB" panose="03000509000000000000" pitchFamily="65" charset="-120"/>
              </a:rPr>
              <a:t>,</a:t>
            </a:r>
            <a:r>
              <a:rPr lang="zh-TW" altLang="en-US" sz="2400" b="1" dirty="0" smtClean="0">
                <a:solidFill>
                  <a:srgbClr val="FF0000"/>
                </a:solidFill>
                <a:latin typeface="DFKai-SB" panose="03000509000000000000" pitchFamily="65" charset="-120"/>
                <a:ea typeface="DFKai-SB" panose="03000509000000000000" pitchFamily="65" charset="-120"/>
              </a:rPr>
              <a:t>不</a:t>
            </a:r>
            <a:r>
              <a:rPr lang="zh-TW" altLang="en-US" sz="2400" b="1" dirty="0">
                <a:solidFill>
                  <a:srgbClr val="FF0000"/>
                </a:solidFill>
                <a:latin typeface="DFKai-SB" panose="03000509000000000000" pitchFamily="65" charset="-120"/>
                <a:ea typeface="DFKai-SB" panose="03000509000000000000" pitchFamily="65" charset="-120"/>
              </a:rPr>
              <a:t>要帶枴</a:t>
            </a:r>
            <a:r>
              <a:rPr lang="zh-TW" altLang="en-US" sz="2400" b="1" dirty="0" smtClean="0">
                <a:solidFill>
                  <a:srgbClr val="FF0000"/>
                </a:solidFill>
                <a:latin typeface="DFKai-SB" panose="03000509000000000000" pitchFamily="65" charset="-120"/>
                <a:ea typeface="DFKai-SB" panose="03000509000000000000" pitchFamily="65" charset="-120"/>
              </a:rPr>
              <a:t>杖</a:t>
            </a:r>
            <a:r>
              <a:rPr lang="en-US" altLang="zh-TW" sz="2400" dirty="0" smtClean="0">
                <a:latin typeface="DFKai-SB" panose="03000509000000000000" pitchFamily="65" charset="-12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和</a:t>
            </a:r>
            <a:r>
              <a:rPr lang="zh-TW" altLang="en-US" sz="2400" dirty="0">
                <a:latin typeface="DFKai-SB" panose="03000509000000000000" pitchFamily="65" charset="-120"/>
                <a:ea typeface="DFKai-SB" panose="03000509000000000000" pitchFamily="65" charset="-120"/>
              </a:rPr>
              <a:t>口</a:t>
            </a:r>
            <a:r>
              <a:rPr lang="zh-TW" altLang="en-US" sz="2400" dirty="0" smtClean="0">
                <a:latin typeface="DFKai-SB" panose="03000509000000000000" pitchFamily="65" charset="-120"/>
                <a:ea typeface="DFKai-SB" panose="03000509000000000000" pitchFamily="65" charset="-120"/>
              </a:rPr>
              <a:t>袋</a:t>
            </a:r>
            <a:r>
              <a:rPr lang="en-US" altLang="zh-TW" sz="2400" dirty="0" smtClean="0">
                <a:latin typeface="DFKai-SB" panose="03000509000000000000" pitchFamily="65" charset="-12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不</a:t>
            </a:r>
            <a:r>
              <a:rPr lang="zh-TW" altLang="en-US" sz="2400" dirty="0">
                <a:latin typeface="DFKai-SB" panose="03000509000000000000" pitchFamily="65" charset="-120"/>
                <a:ea typeface="DFKai-SB" panose="03000509000000000000" pitchFamily="65" charset="-120"/>
              </a:rPr>
              <a:t>要帶食</a:t>
            </a:r>
            <a:r>
              <a:rPr lang="zh-TW" altLang="en-US" sz="2400" dirty="0" smtClean="0">
                <a:latin typeface="DFKai-SB" panose="03000509000000000000" pitchFamily="65" charset="-120"/>
                <a:ea typeface="DFKai-SB" panose="03000509000000000000" pitchFamily="65" charset="-120"/>
              </a:rPr>
              <a:t>物</a:t>
            </a:r>
            <a:r>
              <a:rPr lang="en-US" altLang="zh-TW" sz="2400" dirty="0" smtClean="0">
                <a:latin typeface="DFKai-SB" panose="03000509000000000000" pitchFamily="65" charset="-12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和</a:t>
            </a:r>
            <a:r>
              <a:rPr lang="zh-TW" altLang="en-US" sz="2400" dirty="0">
                <a:latin typeface="DFKai-SB" panose="03000509000000000000" pitchFamily="65" charset="-120"/>
                <a:ea typeface="DFKai-SB" panose="03000509000000000000" pitchFamily="65" charset="-120"/>
              </a:rPr>
              <a:t>銀</a:t>
            </a:r>
            <a:r>
              <a:rPr lang="zh-TW" altLang="en-US" sz="2400" dirty="0" smtClean="0">
                <a:latin typeface="DFKai-SB" panose="03000509000000000000" pitchFamily="65" charset="-120"/>
                <a:ea typeface="DFKai-SB" panose="03000509000000000000" pitchFamily="65" charset="-120"/>
              </a:rPr>
              <a:t>子</a:t>
            </a:r>
            <a:r>
              <a:rPr lang="en-US" altLang="zh-TW" sz="2400" dirty="0" smtClean="0">
                <a:latin typeface="DFKai-SB" panose="03000509000000000000" pitchFamily="65" charset="-12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也</a:t>
            </a:r>
            <a:r>
              <a:rPr lang="zh-TW" altLang="en-US" sz="2400" dirty="0">
                <a:latin typeface="DFKai-SB" panose="03000509000000000000" pitchFamily="65" charset="-120"/>
                <a:ea typeface="DFKai-SB" panose="03000509000000000000" pitchFamily="65" charset="-120"/>
              </a:rPr>
              <a:t>不要帶兩件褂</a:t>
            </a:r>
            <a:r>
              <a:rPr lang="zh-TW" altLang="en-US" sz="2400" dirty="0" smtClean="0">
                <a:latin typeface="DFKai-SB" panose="03000509000000000000" pitchFamily="65" charset="-120"/>
                <a:ea typeface="DFKai-SB" panose="03000509000000000000" pitchFamily="65" charset="-120"/>
              </a:rPr>
              <a:t>子</a:t>
            </a:r>
            <a:r>
              <a:rPr lang="en-US" altLang="zh-TW" sz="2400" dirty="0">
                <a:latin typeface="DFKai-SB" panose="03000509000000000000" pitchFamily="65" charset="-12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 </a:t>
            </a:r>
            <a:r>
              <a:rPr lang="en-US" altLang="zh-TW" sz="2400" i="1" dirty="0" smtClean="0">
                <a:ea typeface="DFKai-SB" panose="03000509000000000000" pitchFamily="65" charset="-120"/>
              </a:rPr>
              <a:t>(</a:t>
            </a:r>
            <a:r>
              <a:rPr lang="zh-HK" altLang="en-US" sz="2400" dirty="0" smtClean="0">
                <a:latin typeface="DFKai-SB" panose="03000509000000000000" pitchFamily="65" charset="-120"/>
                <a:ea typeface="DFKai-SB" panose="03000509000000000000" pitchFamily="65" charset="-120"/>
              </a:rPr>
              <a:t>路</a:t>
            </a:r>
            <a:r>
              <a:rPr lang="en-US" altLang="zh-HK" sz="2400" i="1" dirty="0" smtClean="0">
                <a:ea typeface="DFKai-SB" panose="03000509000000000000" pitchFamily="65" charset="-120"/>
              </a:rPr>
              <a:t>9:3)</a:t>
            </a:r>
            <a:endParaRPr lang="zh-TW" altLang="en-US" sz="2400" i="1" dirty="0">
              <a:ea typeface="DFKai-SB" panose="03000509000000000000" pitchFamily="65" charset="-120"/>
            </a:endParaRPr>
          </a:p>
          <a:p>
            <a:pPr marL="342900" indent="-342900">
              <a:buFont typeface="Arial" panose="020B0604020202020204" pitchFamily="34" charset="0"/>
              <a:buChar char="•"/>
            </a:pPr>
            <a:r>
              <a:rPr lang="zh-TW" altLang="en-US" sz="2400" dirty="0">
                <a:latin typeface="DFKai-SB" panose="03000509000000000000" pitchFamily="65" charset="-120"/>
                <a:ea typeface="DFKai-SB" panose="03000509000000000000" pitchFamily="65" charset="-120"/>
              </a:rPr>
              <a:t>腰袋</a:t>
            </a:r>
            <a:r>
              <a:rPr lang="zh-TW" altLang="en-US" sz="2400" dirty="0" smtClean="0">
                <a:latin typeface="DFKai-SB" panose="03000509000000000000" pitchFamily="65" charset="-120"/>
                <a:ea typeface="DFKai-SB" panose="03000509000000000000" pitchFamily="65" charset="-120"/>
              </a:rPr>
              <a:t>裡不</a:t>
            </a:r>
            <a:r>
              <a:rPr lang="zh-TW" altLang="en-US" sz="2400" dirty="0">
                <a:latin typeface="DFKai-SB" panose="03000509000000000000" pitchFamily="65" charset="-120"/>
                <a:ea typeface="DFKai-SB" panose="03000509000000000000" pitchFamily="65" charset="-120"/>
              </a:rPr>
              <a:t>要</a:t>
            </a:r>
            <a:r>
              <a:rPr lang="zh-TW" altLang="en-US" sz="2400" dirty="0" smtClean="0">
                <a:latin typeface="DFKai-SB" panose="03000509000000000000" pitchFamily="65" charset="-120"/>
                <a:ea typeface="DFKai-SB" panose="03000509000000000000" pitchFamily="65" charset="-120"/>
              </a:rPr>
              <a:t>帶</a:t>
            </a:r>
            <a:r>
              <a:rPr lang="en-US" altLang="zh-TW" sz="2400" i="1" dirty="0" smtClean="0">
                <a:ea typeface="DFKai-SB" panose="03000509000000000000" pitchFamily="65" charset="-120"/>
              </a:rPr>
              <a:t>(</a:t>
            </a:r>
            <a:r>
              <a:rPr lang="en-US" altLang="zh-TW" sz="2400" b="1" i="1" dirty="0" smtClean="0">
                <a:solidFill>
                  <a:srgbClr val="FF0000"/>
                </a:solidFill>
                <a:ea typeface="DFKai-SB" panose="03000509000000000000" pitchFamily="65" charset="-120"/>
              </a:rPr>
              <a:t>acquire</a:t>
            </a:r>
            <a:r>
              <a:rPr lang="en-US" altLang="zh-TW" sz="2400" i="1" dirty="0" smtClean="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金</a:t>
            </a:r>
            <a:r>
              <a:rPr lang="zh-TW" altLang="en-US" sz="2400" dirty="0">
                <a:latin typeface="DFKai-SB" panose="03000509000000000000" pitchFamily="65" charset="-120"/>
                <a:ea typeface="DFKai-SB" panose="03000509000000000000" pitchFamily="65" charset="-120"/>
              </a:rPr>
              <a:t>銀銅</a:t>
            </a:r>
            <a:r>
              <a:rPr lang="zh-TW" altLang="en-US" sz="2400" dirty="0" smtClean="0">
                <a:latin typeface="DFKai-SB" panose="03000509000000000000" pitchFamily="65" charset="-120"/>
                <a:ea typeface="DFKai-SB" panose="03000509000000000000" pitchFamily="65" charset="-120"/>
              </a:rPr>
              <a:t>錢</a:t>
            </a:r>
            <a:r>
              <a:rPr lang="en-US" altLang="zh-TW" sz="2400" dirty="0" smtClean="0">
                <a:latin typeface="DFKai-SB" panose="03000509000000000000" pitchFamily="65" charset="-12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行</a:t>
            </a:r>
            <a:r>
              <a:rPr lang="zh-TW" altLang="en-US" sz="2400" dirty="0">
                <a:latin typeface="DFKai-SB" panose="03000509000000000000" pitchFamily="65" charset="-120"/>
                <a:ea typeface="DFKai-SB" panose="03000509000000000000" pitchFamily="65" charset="-120"/>
              </a:rPr>
              <a:t>路不要帶口</a:t>
            </a:r>
            <a:r>
              <a:rPr lang="zh-TW" altLang="en-US" sz="2400" dirty="0" smtClean="0">
                <a:latin typeface="DFKai-SB" panose="03000509000000000000" pitchFamily="65" charset="-120"/>
                <a:ea typeface="DFKai-SB" panose="03000509000000000000" pitchFamily="65" charset="-120"/>
              </a:rPr>
              <a:t>袋</a:t>
            </a:r>
            <a:r>
              <a:rPr lang="en-US" altLang="zh-TW" sz="2400" dirty="0" smtClean="0">
                <a:latin typeface="DFKai-SB" panose="03000509000000000000" pitchFamily="65" charset="-12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不</a:t>
            </a:r>
            <a:r>
              <a:rPr lang="zh-TW" altLang="en-US" sz="2400" dirty="0">
                <a:latin typeface="DFKai-SB" panose="03000509000000000000" pitchFamily="65" charset="-120"/>
                <a:ea typeface="DFKai-SB" panose="03000509000000000000" pitchFamily="65" charset="-120"/>
              </a:rPr>
              <a:t>要帶兩件褂</a:t>
            </a:r>
            <a:r>
              <a:rPr lang="zh-TW" altLang="en-US" sz="2400" dirty="0" smtClean="0">
                <a:latin typeface="DFKai-SB" panose="03000509000000000000" pitchFamily="65" charset="-120"/>
                <a:ea typeface="DFKai-SB" panose="03000509000000000000" pitchFamily="65" charset="-120"/>
              </a:rPr>
              <a:t>子</a:t>
            </a:r>
            <a:r>
              <a:rPr lang="en-US" altLang="zh-TW" sz="2400" dirty="0" smtClean="0">
                <a:latin typeface="DFKai-SB" panose="03000509000000000000" pitchFamily="65" charset="-120"/>
                <a:ea typeface="DFKai-SB" panose="03000509000000000000" pitchFamily="65" charset="-120"/>
              </a:rPr>
              <a:t>,</a:t>
            </a:r>
            <a:r>
              <a:rPr lang="zh-TW" altLang="en-US" sz="2400" b="1" dirty="0" smtClean="0">
                <a:solidFill>
                  <a:srgbClr val="FF0000"/>
                </a:solidFill>
                <a:latin typeface="DFKai-SB" panose="03000509000000000000" pitchFamily="65" charset="-120"/>
                <a:ea typeface="DFKai-SB" panose="03000509000000000000" pitchFamily="65" charset="-120"/>
              </a:rPr>
              <a:t>也</a:t>
            </a:r>
            <a:r>
              <a:rPr lang="zh-TW" altLang="en-US" sz="2400" b="1" dirty="0">
                <a:solidFill>
                  <a:srgbClr val="FF0000"/>
                </a:solidFill>
                <a:latin typeface="DFKai-SB" panose="03000509000000000000" pitchFamily="65" charset="-120"/>
                <a:ea typeface="DFKai-SB" panose="03000509000000000000" pitchFamily="65" charset="-120"/>
              </a:rPr>
              <a:t>不要帶鞋和枴</a:t>
            </a:r>
            <a:r>
              <a:rPr lang="zh-TW" altLang="en-US" sz="2400" b="1" dirty="0" smtClean="0">
                <a:solidFill>
                  <a:srgbClr val="FF0000"/>
                </a:solidFill>
                <a:latin typeface="DFKai-SB" panose="03000509000000000000" pitchFamily="65" charset="-120"/>
                <a:ea typeface="DFKai-SB" panose="03000509000000000000" pitchFamily="65" charset="-120"/>
              </a:rPr>
              <a:t>杖</a:t>
            </a:r>
            <a:r>
              <a:rPr lang="en-US" altLang="zh-TW" sz="2400" dirty="0" smtClean="0">
                <a:latin typeface="DFKai-SB" panose="03000509000000000000" pitchFamily="65" charset="-12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因</a:t>
            </a:r>
            <a:r>
              <a:rPr lang="zh-TW" altLang="en-US" sz="2400" dirty="0">
                <a:latin typeface="DFKai-SB" panose="03000509000000000000" pitchFamily="65" charset="-120"/>
                <a:ea typeface="DFKai-SB" panose="03000509000000000000" pitchFamily="65" charset="-120"/>
              </a:rPr>
              <a:t>為工人得飲</a:t>
            </a:r>
            <a:r>
              <a:rPr lang="zh-TW" altLang="en-US" sz="2400" dirty="0" smtClean="0">
                <a:latin typeface="DFKai-SB" panose="03000509000000000000" pitchFamily="65" charset="-120"/>
                <a:ea typeface="DFKai-SB" panose="03000509000000000000" pitchFamily="65" charset="-120"/>
              </a:rPr>
              <a:t>食</a:t>
            </a:r>
            <a:r>
              <a:rPr lang="en-US" altLang="zh-TW" sz="2400" dirty="0" smtClean="0">
                <a:latin typeface="DFKai-SB" panose="03000509000000000000" pitchFamily="65" charset="-12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是</a:t>
            </a:r>
            <a:r>
              <a:rPr lang="zh-TW" altLang="en-US" sz="2400" dirty="0">
                <a:latin typeface="DFKai-SB" panose="03000509000000000000" pitchFamily="65" charset="-120"/>
                <a:ea typeface="DFKai-SB" panose="03000509000000000000" pitchFamily="65" charset="-120"/>
              </a:rPr>
              <a:t>應當的</a:t>
            </a:r>
            <a:r>
              <a:rPr lang="en-US" altLang="zh-TW" sz="2400" dirty="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太 </a:t>
            </a:r>
            <a:r>
              <a:rPr lang="en-US" altLang="zh-TW" sz="2400" dirty="0">
                <a:ea typeface="DFKai-SB" panose="03000509000000000000" pitchFamily="65" charset="-120"/>
              </a:rPr>
              <a:t>10:9-10</a:t>
            </a:r>
            <a:r>
              <a:rPr lang="en-US" altLang="zh-TW" sz="2400" dirty="0" smtClean="0">
                <a:ea typeface="DFKai-SB" panose="03000509000000000000" pitchFamily="65" charset="-120"/>
              </a:rPr>
              <a:t>)</a:t>
            </a:r>
            <a:endParaRPr lang="en-US" altLang="zh-TW" sz="2400" dirty="0" smtClean="0">
              <a:ea typeface="DFKai-SB" panose="03000509000000000000" pitchFamily="65" charset="-120"/>
            </a:endParaRPr>
          </a:p>
          <a:p>
            <a:pPr marL="342900" indent="-342900">
              <a:buFont typeface="Arial" panose="020B0604020202020204" pitchFamily="34" charset="0"/>
              <a:buChar char="•"/>
            </a:pPr>
            <a:r>
              <a:rPr lang="zh-HK" altLang="en-US" sz="2400" dirty="0">
                <a:ea typeface="DFKai-SB" panose="03000509000000000000" pitchFamily="65" charset="-120"/>
              </a:rPr>
              <a:t>馬可和路加不是互相矛盾 </a:t>
            </a:r>
            <a:r>
              <a:rPr lang="en-US" altLang="zh-HK" sz="2400" dirty="0">
                <a:ea typeface="DFKai-SB" panose="03000509000000000000" pitchFamily="65" charset="-120"/>
              </a:rPr>
              <a:t>(</a:t>
            </a:r>
            <a:r>
              <a:rPr lang="en-US" altLang="zh-TW" sz="2400" dirty="0">
                <a:ea typeface="DFKai-SB" panose="03000509000000000000" pitchFamily="65" charset="-120"/>
              </a:rPr>
              <a:t>contradictory),</a:t>
            </a:r>
            <a:r>
              <a:rPr lang="zh-HK" altLang="en-US" sz="2400" dirty="0">
                <a:ea typeface="DFKai-SB" panose="03000509000000000000" pitchFamily="65" charset="-120"/>
              </a:rPr>
              <a:t>而是互相補充 </a:t>
            </a:r>
            <a:r>
              <a:rPr lang="en-US" altLang="zh-HK" sz="2400" dirty="0">
                <a:ea typeface="DFKai-SB" panose="03000509000000000000" pitchFamily="65" charset="-120"/>
              </a:rPr>
              <a:t>(</a:t>
            </a:r>
            <a:r>
              <a:rPr lang="en-US" altLang="zh-TW" sz="2400" dirty="0">
                <a:ea typeface="DFKai-SB" panose="03000509000000000000" pitchFamily="65" charset="-120"/>
              </a:rPr>
              <a:t>complementary)</a:t>
            </a:r>
            <a:endParaRPr lang="en-US" altLang="zh-TW" sz="2400" dirty="0">
              <a:ea typeface="DFKai-SB" panose="03000509000000000000"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75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7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75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10600" cy="584775"/>
          </a:xfrm>
          <a:prstGeom prst="rect">
            <a:avLst/>
          </a:prstGeom>
          <a:noFill/>
        </p:spPr>
        <p:txBody>
          <a:bodyPr wrap="square" rtlCol="0">
            <a:spAutoFit/>
          </a:bodyPr>
          <a:lstStyle/>
          <a:p>
            <a:pPr algn="ctr"/>
            <a:r>
              <a:rPr lang="zh-HK" altLang="en-US" sz="3200" dirty="0" smtClean="0">
                <a:latin typeface="DFKai-SB" panose="03000509000000000000" pitchFamily="65" charset="-120"/>
                <a:ea typeface="DFKai-SB" panose="03000509000000000000" pitchFamily="65" charset="-120"/>
              </a:rPr>
              <a:t>重</a:t>
            </a:r>
            <a:r>
              <a:rPr lang="zh-HK" altLang="en-US" sz="3200" dirty="0">
                <a:latin typeface="DFKai-SB" panose="03000509000000000000" pitchFamily="65" charset="-120"/>
                <a:ea typeface="DFKai-SB" panose="03000509000000000000" pitchFamily="65" charset="-120"/>
              </a:rPr>
              <a:t>新發現</a:t>
            </a:r>
            <a:r>
              <a:rPr lang="en-US" altLang="zh-HK" sz="3200" dirty="0">
                <a:latin typeface="DFKai-SB" panose="03000509000000000000" pitchFamily="65" charset="-120"/>
                <a:ea typeface="DFKai-SB" panose="03000509000000000000" pitchFamily="65" charset="-120"/>
              </a:rPr>
              <a:t>,</a:t>
            </a:r>
            <a:r>
              <a:rPr lang="zh-HK" altLang="en-US" sz="3200" dirty="0">
                <a:latin typeface="DFKai-SB" panose="03000509000000000000" pitchFamily="65" charset="-120"/>
                <a:ea typeface="DFKai-SB" panose="03000509000000000000" pitchFamily="65" charset="-120"/>
              </a:rPr>
              <a:t>不是新發明</a:t>
            </a:r>
            <a:r>
              <a:rPr lang="zh-HK" altLang="en-US" i="1" dirty="0">
                <a:ea typeface="DFKai-SB" panose="03000509000000000000" pitchFamily="65" charset="-120"/>
              </a:rPr>
              <a:t> </a:t>
            </a:r>
            <a:r>
              <a:rPr lang="en-US" sz="2800" i="1" dirty="0">
                <a:ea typeface="DFKai-SB" panose="03000509000000000000" pitchFamily="65" charset="-120"/>
              </a:rPr>
              <a:t>Rediscovery, not new invention</a:t>
            </a:r>
            <a:endParaRPr lang="en-US" sz="2800" i="1" dirty="0">
              <a:ea typeface="DFKai-SB" panose="03000509000000000000" pitchFamily="65" charset="-120"/>
            </a:endParaRPr>
          </a:p>
        </p:txBody>
      </p:sp>
      <p:sp>
        <p:nvSpPr>
          <p:cNvPr id="3" name="TextBox 2"/>
          <p:cNvSpPr txBox="1"/>
          <p:nvPr/>
        </p:nvSpPr>
        <p:spPr>
          <a:xfrm>
            <a:off x="342900" y="1041023"/>
            <a:ext cx="8382000" cy="5078313"/>
          </a:xfrm>
          <a:prstGeom prst="rect">
            <a:avLst/>
          </a:prstGeom>
          <a:noFill/>
        </p:spPr>
        <p:txBody>
          <a:bodyPr wrap="square" rtlCol="0">
            <a:spAutoFit/>
          </a:bodyPr>
          <a:lstStyle/>
          <a:p>
            <a:r>
              <a:rPr lang="en-US" sz="2400" i="1" dirty="0"/>
              <a:t>"Festal Letter 39"  (Athanasius, Bishop of Alexandria</a:t>
            </a:r>
            <a:r>
              <a:rPr lang="en-US" sz="2400" i="1" dirty="0" smtClean="0"/>
              <a:t>):</a:t>
            </a:r>
            <a:endParaRPr lang="en-US" sz="2400" i="1" dirty="0" smtClean="0"/>
          </a:p>
          <a:p>
            <a:r>
              <a:rPr lang="en-US" i="1" dirty="0">
                <a:hlinkClick r:id="rId1"/>
              </a:rPr>
              <a:t>https://</a:t>
            </a:r>
            <a:r>
              <a:rPr lang="en-US" i="1" dirty="0" smtClean="0">
                <a:hlinkClick r:id="rId1"/>
              </a:rPr>
              <a:t>www.newadvent.org/fathers/2806039.htm</a:t>
            </a:r>
            <a:endParaRPr lang="en-US" i="1" dirty="0" smtClean="0"/>
          </a:p>
          <a:p>
            <a:r>
              <a:rPr lang="en-US" sz="2400" i="1" dirty="0" smtClean="0"/>
              <a:t>These </a:t>
            </a:r>
            <a:r>
              <a:rPr lang="en-US" sz="2400" i="1" dirty="0"/>
              <a:t>[the Scriptures] are fountains of salvation, that they who thirst may be satisfied with the living words they contain</a:t>
            </a:r>
            <a:r>
              <a:rPr lang="en-US" sz="2400" b="1" i="1" dirty="0">
                <a:solidFill>
                  <a:srgbClr val="FF0000"/>
                </a:solidFill>
              </a:rPr>
              <a:t>. In these </a:t>
            </a:r>
            <a:r>
              <a:rPr lang="en-US" sz="2400" b="1" i="1" dirty="0" smtClean="0">
                <a:solidFill>
                  <a:srgbClr val="FF0000"/>
                </a:solidFill>
              </a:rPr>
              <a:t>[Scriptures] alone </a:t>
            </a:r>
            <a:r>
              <a:rPr lang="en-US" sz="2400" i="1" dirty="0"/>
              <a:t>is proclaimed the doctrine of godliness. Let no man add to these</a:t>
            </a:r>
            <a:r>
              <a:rPr lang="en-US" sz="2400" i="1" dirty="0" smtClean="0"/>
              <a:t>,..</a:t>
            </a:r>
            <a:endParaRPr lang="en-US" sz="2400" i="1" dirty="0"/>
          </a:p>
          <a:p>
            <a:endParaRPr lang="en-US" sz="2400" i="1" dirty="0" smtClean="0"/>
          </a:p>
          <a:p>
            <a:r>
              <a:rPr lang="en-US" sz="2400" i="1" dirty="0"/>
              <a:t>"De bono </a:t>
            </a:r>
            <a:r>
              <a:rPr lang="en-US" sz="2400" i="1" dirty="0" err="1"/>
              <a:t>viduitatis</a:t>
            </a:r>
            <a:r>
              <a:rPr lang="en-US" sz="2400" i="1" dirty="0"/>
              <a:t>" (Augustine,  Bishop of Hippo)</a:t>
            </a:r>
            <a:endParaRPr lang="en-US" sz="2400" i="1" dirty="0"/>
          </a:p>
          <a:p>
            <a:r>
              <a:rPr lang="en-US" i="1" dirty="0">
                <a:hlinkClick r:id="rId2"/>
              </a:rPr>
              <a:t>https://</a:t>
            </a:r>
            <a:r>
              <a:rPr lang="en-US" i="1" dirty="0" smtClean="0">
                <a:hlinkClick r:id="rId2"/>
              </a:rPr>
              <a:t>www.newadvent.org/fathers/1311.htm</a:t>
            </a:r>
            <a:endParaRPr lang="en-US" i="1" dirty="0" smtClean="0"/>
          </a:p>
          <a:p>
            <a:r>
              <a:rPr lang="en-US" sz="2400" i="1" dirty="0" smtClean="0"/>
              <a:t>what </a:t>
            </a:r>
            <a:r>
              <a:rPr lang="en-US" sz="2400" i="1" dirty="0"/>
              <a:t>more can I teach you, than what we read in the Apostle? For </a:t>
            </a:r>
            <a:r>
              <a:rPr lang="en-US" sz="2400" b="1" i="1" dirty="0" smtClean="0">
                <a:solidFill>
                  <a:srgbClr val="FF0000"/>
                </a:solidFill>
              </a:rPr>
              <a:t>the Holy </a:t>
            </a:r>
            <a:r>
              <a:rPr lang="en-US" sz="2400" b="1" i="1" dirty="0">
                <a:solidFill>
                  <a:srgbClr val="FF0000"/>
                </a:solidFill>
              </a:rPr>
              <a:t>Scripture sets </a:t>
            </a:r>
            <a:r>
              <a:rPr lang="en-US" sz="2400" b="1" i="1" dirty="0" smtClean="0">
                <a:solidFill>
                  <a:srgbClr val="FF0000"/>
                </a:solidFill>
              </a:rPr>
              <a:t>the </a:t>
            </a:r>
            <a:r>
              <a:rPr lang="en-US" sz="2400" b="1" i="1" dirty="0">
                <a:solidFill>
                  <a:srgbClr val="FF0000"/>
                </a:solidFill>
              </a:rPr>
              <a:t>rule </a:t>
            </a:r>
            <a:r>
              <a:rPr lang="en-US" sz="2400" b="1" i="1" dirty="0" smtClean="0">
                <a:solidFill>
                  <a:srgbClr val="FF0000"/>
                </a:solidFill>
              </a:rPr>
              <a:t>for </a:t>
            </a:r>
            <a:r>
              <a:rPr lang="en-US" sz="2400" b="1" i="1" dirty="0">
                <a:solidFill>
                  <a:srgbClr val="FF0000"/>
                </a:solidFill>
              </a:rPr>
              <a:t>our </a:t>
            </a:r>
            <a:r>
              <a:rPr lang="en-US" sz="2400" b="1" i="1" dirty="0" smtClean="0">
                <a:solidFill>
                  <a:srgbClr val="FF0000"/>
                </a:solidFill>
              </a:rPr>
              <a:t>doctrine</a:t>
            </a:r>
            <a:r>
              <a:rPr lang="en-US" sz="2400" i="1" dirty="0" smtClean="0"/>
              <a:t>, lest </a:t>
            </a:r>
            <a:r>
              <a:rPr lang="en-US" sz="2400" i="1" dirty="0"/>
              <a:t>we dare not be </a:t>
            </a:r>
            <a:r>
              <a:rPr lang="en-US" sz="2400" i="1" dirty="0" smtClean="0"/>
              <a:t>wiser than we ought.  Therefore I should not </a:t>
            </a:r>
            <a:r>
              <a:rPr lang="en-US" sz="2400" i="1" dirty="0"/>
              <a:t>teach you </a:t>
            </a:r>
            <a:r>
              <a:rPr lang="en-US" sz="2400" i="1" dirty="0" smtClean="0"/>
              <a:t>anything except to expound </a:t>
            </a:r>
            <a:r>
              <a:rPr lang="en-US" sz="2400" i="1" dirty="0"/>
              <a:t>to you </a:t>
            </a:r>
            <a:r>
              <a:rPr lang="en-US" sz="2400" b="1" i="1" dirty="0">
                <a:solidFill>
                  <a:srgbClr val="FF0000"/>
                </a:solidFill>
              </a:rPr>
              <a:t>the words of the </a:t>
            </a:r>
            <a:r>
              <a:rPr lang="en-US" sz="2400" b="1" i="1" dirty="0" smtClean="0">
                <a:solidFill>
                  <a:srgbClr val="FF0000"/>
                </a:solidFill>
              </a:rPr>
              <a:t>Teacher</a:t>
            </a:r>
            <a:r>
              <a:rPr lang="en-US" sz="2400" i="1" dirty="0" smtClean="0"/>
              <a:t>…</a:t>
            </a:r>
            <a:endParaRPr lang="en-US" sz="2400" i="1" dirty="0"/>
          </a:p>
          <a:p>
            <a:endParaRPr lang="en-US" sz="2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750"/>
                                        <p:tgtEl>
                                          <p:spTgt spid="3">
                                            <p:txEl>
                                              <p:pRg st="1" end="1"/>
                                            </p:txEl>
                                          </p:spTgt>
                                        </p:tgtEl>
                                      </p:cBhvr>
                                    </p:animEffect>
                                  </p:childTnLst>
                                </p:cTn>
                              </p:par>
                            </p:childTnLst>
                          </p:cTn>
                        </p:par>
                        <p:par>
                          <p:cTn id="11" fill="hold">
                            <p:stCondLst>
                              <p:cond delay="1000"/>
                            </p:stCondLst>
                            <p:childTnLst>
                              <p:par>
                                <p:cTn id="12" presetID="22" presetClass="entr" presetSubtype="8" fill="hold"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ipe(left)">
                                      <p:cBhvr>
                                        <p:cTn id="14" dur="10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750"/>
                                        <p:tgtEl>
                                          <p:spTgt spid="3">
                                            <p:txEl>
                                              <p:pRg st="4" end="4"/>
                                            </p:txEl>
                                          </p:spTgt>
                                        </p:tgtEl>
                                      </p:cBhvr>
                                    </p:animEffect>
                                  </p:childTnLst>
                                </p:cTn>
                              </p:par>
                              <p:par>
                                <p:cTn id="20" presetID="22" presetClass="entr" presetSubtype="8"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left)">
                                      <p:cBhvr>
                                        <p:cTn id="22" dur="750"/>
                                        <p:tgtEl>
                                          <p:spTgt spid="3">
                                            <p:txEl>
                                              <p:pRg st="5" end="5"/>
                                            </p:txEl>
                                          </p:spTgt>
                                        </p:tgtEl>
                                      </p:cBhvr>
                                    </p:animEffect>
                                  </p:childTnLst>
                                </p:cTn>
                              </p:par>
                            </p:childTnLst>
                          </p:cTn>
                        </p:par>
                        <p:par>
                          <p:cTn id="23" fill="hold">
                            <p:stCondLst>
                              <p:cond delay="1000"/>
                            </p:stCondLst>
                            <p:childTnLst>
                              <p:par>
                                <p:cTn id="24" presetID="22" presetClass="entr" presetSubtype="8" fill="hold" nodeType="after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wipe(left)">
                                      <p:cBhvr>
                                        <p:cTn id="26"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228600"/>
            <a:ext cx="8077200" cy="584775"/>
          </a:xfrm>
          <a:prstGeom prst="rect">
            <a:avLst/>
          </a:prstGeom>
          <a:noFill/>
        </p:spPr>
        <p:txBody>
          <a:bodyPr wrap="square" rtlCol="0">
            <a:spAutoFit/>
          </a:bodyPr>
          <a:lstStyle/>
          <a:p>
            <a:pPr algn="ctr"/>
            <a:r>
              <a:rPr lang="zh-HK" altLang="en-US" sz="3200" dirty="0">
                <a:ea typeface="DFKai-SB" panose="03000509000000000000" pitchFamily="65" charset="-120"/>
              </a:rPr>
              <a:t>結語</a:t>
            </a:r>
            <a:r>
              <a:rPr lang="zh-HK" altLang="en-US" dirty="0">
                <a:ea typeface="DFKai-SB" panose="03000509000000000000" pitchFamily="65" charset="-120"/>
              </a:rPr>
              <a:t> </a:t>
            </a:r>
            <a:r>
              <a:rPr lang="en-US" altLang="zh-HK" sz="3200" i="1" dirty="0">
                <a:ea typeface="DFKai-SB" panose="03000509000000000000" pitchFamily="65" charset="-120"/>
              </a:rPr>
              <a:t>Closing remarks</a:t>
            </a:r>
            <a:endParaRPr lang="en-US" sz="3200" i="1" dirty="0">
              <a:ea typeface="DFKai-SB" panose="03000509000000000000" pitchFamily="65" charset="-120"/>
            </a:endParaRPr>
          </a:p>
        </p:txBody>
      </p:sp>
      <p:sp>
        <p:nvSpPr>
          <p:cNvPr id="3" name="TextBox 2"/>
          <p:cNvSpPr txBox="1"/>
          <p:nvPr/>
        </p:nvSpPr>
        <p:spPr>
          <a:xfrm>
            <a:off x="141027" y="837259"/>
            <a:ext cx="8991600" cy="5293757"/>
          </a:xfrm>
          <a:prstGeom prst="rect">
            <a:avLst/>
          </a:prstGeom>
          <a:noFill/>
        </p:spPr>
        <p:txBody>
          <a:bodyPr wrap="square" rtlCol="0">
            <a:spAutoFit/>
          </a:bodyPr>
          <a:lstStyle/>
          <a:p>
            <a:r>
              <a:rPr lang="zh-HK" altLang="en-US" sz="3000" dirty="0">
                <a:latin typeface="DFKai-SB" panose="03000509000000000000" pitchFamily="65" charset="-120"/>
                <a:ea typeface="DFKai-SB" panose="03000509000000000000" pitchFamily="65" charset="-120"/>
              </a:rPr>
              <a:t>回</a:t>
            </a:r>
            <a:r>
              <a:rPr lang="zh-HK" altLang="en-US" sz="3000" dirty="0" smtClean="0">
                <a:latin typeface="DFKai-SB" panose="03000509000000000000" pitchFamily="65" charset="-120"/>
                <a:ea typeface="DFKai-SB" panose="03000509000000000000" pitchFamily="65" charset="-120"/>
              </a:rPr>
              <a:t>顧</a:t>
            </a:r>
            <a:r>
              <a:rPr lang="en-US" altLang="zh-HK" sz="3000" dirty="0" smtClean="0">
                <a:latin typeface="DFKai-SB" panose="03000509000000000000" pitchFamily="65" charset="-120"/>
                <a:ea typeface="DFKai-SB" panose="03000509000000000000" pitchFamily="65" charset="-120"/>
              </a:rPr>
              <a:t>:</a:t>
            </a:r>
            <a:endParaRPr lang="en-US" altLang="zh-HK" sz="3000" dirty="0" smtClean="0">
              <a:latin typeface="DFKai-SB" panose="03000509000000000000" pitchFamily="65" charset="-120"/>
              <a:ea typeface="DFKai-SB" panose="03000509000000000000" pitchFamily="65" charset="-120"/>
            </a:endParaRPr>
          </a:p>
          <a:p>
            <a:pPr marL="457200" indent="-457200">
              <a:buFont typeface="Arial" panose="020B0604020202020204" pitchFamily="34" charset="0"/>
              <a:buChar char="•"/>
            </a:pPr>
            <a:r>
              <a:rPr lang="en-US" altLang="zh-TW" sz="2600" i="1" dirty="0" smtClean="0">
                <a:ea typeface="DFKai-SB" panose="03000509000000000000" pitchFamily="65" charset="-120"/>
              </a:rPr>
              <a:t>”</a:t>
            </a:r>
            <a:r>
              <a:rPr lang="zh-HK" altLang="en-US" sz="2600" dirty="0">
                <a:ea typeface="DFKai-SB" panose="03000509000000000000" pitchFamily="65" charset="-120"/>
              </a:rPr>
              <a:t>唯獨聖経</a:t>
            </a:r>
            <a:r>
              <a:rPr lang="en-US" altLang="zh-HK" sz="2600" dirty="0" smtClean="0">
                <a:ea typeface="DFKai-SB" panose="03000509000000000000" pitchFamily="65" charset="-120"/>
              </a:rPr>
              <a:t>”: </a:t>
            </a:r>
            <a:r>
              <a:rPr lang="zh-TW" altLang="en-US" sz="2600" dirty="0" smtClean="0">
                <a:latin typeface="DFKai-SB" panose="03000509000000000000" pitchFamily="65" charset="-120"/>
                <a:ea typeface="DFKai-SB" panose="03000509000000000000" pitchFamily="65" charset="-120"/>
              </a:rPr>
              <a:t>只</a:t>
            </a:r>
            <a:r>
              <a:rPr lang="zh-TW" altLang="en-US" sz="2600" dirty="0">
                <a:latin typeface="DFKai-SB" panose="03000509000000000000" pitchFamily="65" charset="-120"/>
                <a:ea typeface="DFKai-SB" panose="03000509000000000000" pitchFamily="65" charset="-120"/>
              </a:rPr>
              <a:t>有聖經是教會在信仰上唯</a:t>
            </a:r>
            <a:r>
              <a:rPr lang="zh-TW" altLang="en-US" sz="2600" dirty="0" smtClean="0">
                <a:latin typeface="DFKai-SB" panose="03000509000000000000" pitchFamily="65" charset="-120"/>
                <a:ea typeface="DFKai-SB" panose="03000509000000000000" pitchFamily="65" charset="-120"/>
              </a:rPr>
              <a:t>一無誤</a:t>
            </a:r>
            <a:r>
              <a:rPr lang="zh-TW" altLang="en-US" sz="2800" dirty="0">
                <a:latin typeface="DFKai-SB" panose="03000509000000000000" pitchFamily="65" charset="-120"/>
                <a:ea typeface="DFKai-SB" panose="03000509000000000000" pitchFamily="65" charset="-120"/>
              </a:rPr>
              <a:t>的</a:t>
            </a:r>
            <a:r>
              <a:rPr lang="zh-TW" altLang="en-US" sz="2600" dirty="0" smtClean="0">
                <a:latin typeface="DFKai-SB" panose="03000509000000000000" pitchFamily="65" charset="-120"/>
                <a:ea typeface="DFKai-SB" panose="03000509000000000000" pitchFamily="65" charset="-120"/>
              </a:rPr>
              <a:t>準則</a:t>
            </a:r>
            <a:endParaRPr lang="en-US" altLang="zh-TW" sz="2600" dirty="0" smtClean="0">
              <a:latin typeface="DFKai-SB" panose="03000509000000000000" pitchFamily="65" charset="-120"/>
              <a:ea typeface="DFKai-SB" panose="03000509000000000000" pitchFamily="65" charset="-120"/>
            </a:endParaRPr>
          </a:p>
          <a:p>
            <a:pPr marL="285750" indent="-285750">
              <a:buFont typeface="Arial" panose="020B0604020202020204" pitchFamily="34" charset="0"/>
              <a:buChar char="•"/>
            </a:pPr>
            <a:r>
              <a:rPr lang="zh-TW" altLang="en-US" sz="2600" dirty="0" smtClean="0">
                <a:latin typeface="DFKai-SB" panose="03000509000000000000" pitchFamily="65" charset="-120"/>
                <a:ea typeface="DFKai-SB" panose="03000509000000000000" pitchFamily="65" charset="-120"/>
              </a:rPr>
              <a:t>神</a:t>
            </a:r>
            <a:r>
              <a:rPr lang="zh-TW" altLang="en-US" sz="2600" dirty="0">
                <a:latin typeface="DFKai-SB" panose="03000509000000000000" pitchFamily="65" charset="-120"/>
                <a:ea typeface="DFKai-SB" panose="03000509000000000000" pitchFamily="65" charset="-120"/>
              </a:rPr>
              <a:t>將祂的話語賜給教会是透過文</a:t>
            </a:r>
            <a:r>
              <a:rPr lang="zh-TW" altLang="en-US" sz="2600" dirty="0" smtClean="0">
                <a:latin typeface="DFKai-SB" panose="03000509000000000000" pitchFamily="65" charset="-120"/>
                <a:ea typeface="DFKai-SB" panose="03000509000000000000" pitchFamily="65" charset="-120"/>
              </a:rPr>
              <a:t>字</a:t>
            </a:r>
            <a:r>
              <a:rPr lang="en-US" altLang="zh-TW" sz="2600" dirty="0" smtClean="0">
                <a:latin typeface="DFKai-SB" panose="03000509000000000000" pitchFamily="65" charset="-120"/>
                <a:ea typeface="DFKai-SB" panose="03000509000000000000" pitchFamily="65" charset="-120"/>
              </a:rPr>
              <a:t>,</a:t>
            </a:r>
            <a:r>
              <a:rPr lang="zh-TW" altLang="en-US" sz="2600" dirty="0" smtClean="0">
                <a:latin typeface="DFKai-SB" panose="03000509000000000000" pitchFamily="65" charset="-120"/>
                <a:ea typeface="DFKai-SB" panose="03000509000000000000" pitchFamily="65" charset="-120"/>
              </a:rPr>
              <a:t>用</a:t>
            </a:r>
            <a:r>
              <a:rPr lang="zh-TW" altLang="en-US" sz="2600" dirty="0">
                <a:latin typeface="DFKai-SB" panose="03000509000000000000" pitchFamily="65" charset="-120"/>
                <a:ea typeface="DFKai-SB" panose="03000509000000000000" pitchFamily="65" charset="-120"/>
              </a:rPr>
              <a:t>祂奇妙的方法將聖经流存</a:t>
            </a:r>
            <a:endParaRPr lang="zh-TW" altLang="en-US" sz="2600" dirty="0">
              <a:latin typeface="DFKai-SB" panose="03000509000000000000" pitchFamily="65" charset="-120"/>
              <a:ea typeface="DFKai-SB" panose="03000509000000000000" pitchFamily="65" charset="-120"/>
            </a:endParaRPr>
          </a:p>
          <a:p>
            <a:pPr marL="285750" indent="-285750">
              <a:buFont typeface="Arial" panose="020B0604020202020204" pitchFamily="34" charset="0"/>
              <a:buChar char="•"/>
            </a:pPr>
            <a:r>
              <a:rPr lang="zh-TW" altLang="en-US" sz="2600" dirty="0">
                <a:latin typeface="DFKai-SB" panose="03000509000000000000" pitchFamily="65" charset="-120"/>
                <a:ea typeface="DFKai-SB" panose="03000509000000000000" pitchFamily="65" charset="-120"/>
              </a:rPr>
              <a:t>神的話語</a:t>
            </a:r>
            <a:r>
              <a:rPr lang="en-US" altLang="zh-TW" sz="2600" dirty="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充充足足的供應教会</a:t>
            </a:r>
            <a:r>
              <a:rPr lang="en-US" altLang="zh-TW" sz="2600" dirty="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裝備教会</a:t>
            </a:r>
            <a:r>
              <a:rPr lang="en-US" altLang="zh-TW" sz="2600" dirty="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使教会成聖</a:t>
            </a:r>
            <a:endParaRPr lang="zh-TW" altLang="en-US" sz="2600" dirty="0">
              <a:latin typeface="DFKai-SB" panose="03000509000000000000" pitchFamily="65" charset="-120"/>
              <a:ea typeface="DFKai-SB" panose="03000509000000000000" pitchFamily="65" charset="-120"/>
            </a:endParaRPr>
          </a:p>
          <a:p>
            <a:pPr marL="285750" indent="-285750">
              <a:buFont typeface="Arial" panose="020B0604020202020204" pitchFamily="34" charset="0"/>
              <a:buChar char="•"/>
            </a:pPr>
            <a:r>
              <a:rPr lang="zh-TW" altLang="en-US" sz="2600" dirty="0">
                <a:latin typeface="DFKai-SB" panose="03000509000000000000" pitchFamily="65" charset="-120"/>
                <a:ea typeface="DFKai-SB" panose="03000509000000000000" pitchFamily="65" charset="-120"/>
              </a:rPr>
              <a:t>神的話語</a:t>
            </a:r>
            <a:r>
              <a:rPr lang="en-US" altLang="zh-TW" sz="2600" dirty="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绝对不能增添</a:t>
            </a:r>
            <a:r>
              <a:rPr lang="en-US" altLang="zh-TW" sz="2600" dirty="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或减少 </a:t>
            </a:r>
            <a:r>
              <a:rPr lang="en-US" altLang="zh-TW" sz="2400" dirty="0">
                <a:latin typeface="DFKai-SB" panose="03000509000000000000" pitchFamily="65" charset="-12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申</a:t>
            </a:r>
            <a:r>
              <a:rPr lang="en-US" altLang="zh-TW" sz="2000" dirty="0" smtClean="0">
                <a:ea typeface="DFKai-SB" panose="03000509000000000000" pitchFamily="65" charset="-120"/>
              </a:rPr>
              <a:t>4:2</a:t>
            </a:r>
            <a:r>
              <a:rPr lang="en-US" altLang="zh-TW" sz="2000" dirty="0">
                <a:ea typeface="DFKai-SB" panose="03000509000000000000" pitchFamily="65" charset="-120"/>
              </a:rPr>
              <a:t>, </a:t>
            </a:r>
            <a:r>
              <a:rPr lang="zh-TW" altLang="en-US" sz="2400" dirty="0" smtClean="0">
                <a:latin typeface="DFKai-SB" panose="03000509000000000000" pitchFamily="65" charset="-120"/>
                <a:ea typeface="DFKai-SB" panose="03000509000000000000" pitchFamily="65" charset="-120"/>
              </a:rPr>
              <a:t>箴</a:t>
            </a:r>
            <a:r>
              <a:rPr lang="en-US" altLang="zh-TW" sz="2000" smtClean="0">
                <a:ea typeface="DFKai-SB" panose="03000509000000000000" pitchFamily="65" charset="-120"/>
              </a:rPr>
              <a:t>30:6, </a:t>
            </a:r>
            <a:r>
              <a:rPr lang="zh-TW" altLang="en-US" sz="2000" smtClean="0">
                <a:ea typeface="DFKai-SB" panose="03000509000000000000" pitchFamily="65" charset="-120"/>
              </a:rPr>
              <a:t>啓</a:t>
            </a:r>
            <a:r>
              <a:rPr lang="en-US" altLang="zh-TW" sz="2000" dirty="0" smtClean="0">
                <a:ea typeface="DFKai-SB" panose="03000509000000000000" pitchFamily="65" charset="-120"/>
              </a:rPr>
              <a:t>22:18-19</a:t>
            </a:r>
            <a:r>
              <a:rPr lang="en-US" altLang="zh-TW" sz="2000" dirty="0" smtClean="0">
                <a:ea typeface="DFKai-SB" panose="03000509000000000000" pitchFamily="65" charset="-120"/>
              </a:rPr>
              <a:t>)</a:t>
            </a:r>
            <a:endParaRPr lang="en-US" altLang="zh-TW" sz="2000" dirty="0">
              <a:ea typeface="DFKai-SB" panose="03000509000000000000" pitchFamily="65" charset="-120"/>
            </a:endParaRPr>
          </a:p>
          <a:p>
            <a:pPr marL="742950" lvl="1" indent="-285750">
              <a:buFont typeface="Arial" panose="020B0604020202020204" pitchFamily="34" charset="0"/>
              <a:buChar char="•"/>
            </a:pPr>
            <a:r>
              <a:rPr lang="zh-HK" altLang="en-US" sz="2600" dirty="0" smtClean="0">
                <a:ea typeface="DFKai-SB" panose="03000509000000000000" pitchFamily="65" charset="-120"/>
              </a:rPr>
              <a:t>聖</a:t>
            </a:r>
            <a:r>
              <a:rPr lang="zh-TW" altLang="en-US" sz="2600" dirty="0">
                <a:latin typeface="DFKai-SB" panose="03000509000000000000" pitchFamily="65" charset="-120"/>
                <a:ea typeface="DFKai-SB" panose="03000509000000000000" pitchFamily="65" charset="-120"/>
              </a:rPr>
              <a:t>经正典是完成</a:t>
            </a:r>
            <a:r>
              <a:rPr lang="zh-TW" altLang="en-US" sz="2600" dirty="0" smtClean="0">
                <a:latin typeface="DFKai-SB" panose="03000509000000000000" pitchFamily="65" charset="-120"/>
                <a:ea typeface="DFKai-SB" panose="03000509000000000000" pitchFamily="65" charset="-120"/>
              </a:rPr>
              <a:t>的</a:t>
            </a:r>
            <a:r>
              <a:rPr lang="zh-TW" altLang="en-US" sz="2000" dirty="0" smtClean="0">
                <a:latin typeface="DFKai-SB" panose="03000509000000000000" pitchFamily="65" charset="-120"/>
                <a:ea typeface="DFKai-SB" panose="03000509000000000000" pitchFamily="65" charset="-120"/>
              </a:rPr>
              <a:t> </a:t>
            </a:r>
            <a:r>
              <a:rPr lang="en-US" altLang="zh-TW" sz="2400" i="1" dirty="0">
                <a:ea typeface="DFKai-SB" panose="03000509000000000000" pitchFamily="65" charset="-120"/>
              </a:rPr>
              <a:t>the Canon of Scripture is </a:t>
            </a:r>
            <a:r>
              <a:rPr lang="en-US" altLang="zh-TW" sz="2400" i="1" dirty="0" smtClean="0">
                <a:ea typeface="DFKai-SB" panose="03000509000000000000" pitchFamily="65" charset="-120"/>
              </a:rPr>
              <a:t>Closed</a:t>
            </a:r>
            <a:endParaRPr lang="en-US" altLang="zh-TW" sz="2400" i="1" dirty="0" smtClean="0">
              <a:ea typeface="DFKai-SB" panose="03000509000000000000" pitchFamily="65" charset="-120"/>
            </a:endParaRPr>
          </a:p>
          <a:p>
            <a:pPr marL="742950" lvl="1" indent="-285750">
              <a:buFont typeface="Arial" panose="020B0604020202020204" pitchFamily="34" charset="0"/>
              <a:buChar char="•"/>
            </a:pPr>
            <a:r>
              <a:rPr lang="zh-TW" altLang="en-US" sz="2600" dirty="0">
                <a:ea typeface="DFKai-SB" panose="03000509000000000000" pitchFamily="65" charset="-120"/>
              </a:rPr>
              <a:t>在再沒有新的啓示</a:t>
            </a:r>
            <a:r>
              <a:rPr lang="en-US" altLang="zh-TW" sz="2600" dirty="0">
                <a:ea typeface="DFKai-SB" panose="03000509000000000000" pitchFamily="65" charset="-120"/>
              </a:rPr>
              <a:t>,</a:t>
            </a:r>
            <a:r>
              <a:rPr lang="zh-TW" altLang="en-US" sz="2600" dirty="0">
                <a:ea typeface="DFKai-SB" panose="03000509000000000000" pitchFamily="65" charset="-120"/>
              </a:rPr>
              <a:t>只有新的光</a:t>
            </a:r>
            <a:r>
              <a:rPr lang="zh-TW" altLang="en-US" sz="2600" dirty="0" smtClean="0">
                <a:ea typeface="DFKai-SB" panose="03000509000000000000" pitchFamily="65" charset="-120"/>
              </a:rPr>
              <a:t>照</a:t>
            </a:r>
            <a:endParaRPr lang="en-US" altLang="zh-TW" sz="2600" dirty="0" smtClean="0">
              <a:ea typeface="DFKai-SB" panose="03000509000000000000" pitchFamily="65" charset="-120"/>
            </a:endParaRPr>
          </a:p>
          <a:p>
            <a:pPr marL="1200150" lvl="2" indent="-285750">
              <a:buFont typeface="Arial" panose="020B0604020202020204" pitchFamily="34" charset="0"/>
              <a:buChar char="•"/>
            </a:pPr>
            <a:r>
              <a:rPr lang="zh-TW" altLang="en-US" sz="2600" dirty="0" smtClean="0">
                <a:ea typeface="DFKai-SB" panose="03000509000000000000" pitchFamily="65" charset="-120"/>
              </a:rPr>
              <a:t>啓示</a:t>
            </a:r>
            <a:r>
              <a:rPr lang="zh-TW" altLang="en-US" sz="2400" dirty="0" smtClean="0">
                <a:ea typeface="DFKai-SB" panose="03000509000000000000" pitchFamily="65" charset="-120"/>
              </a:rPr>
              <a:t> </a:t>
            </a:r>
            <a:r>
              <a:rPr lang="en-US" altLang="zh-TW" sz="2400" dirty="0" smtClean="0">
                <a:ea typeface="DFKai-SB" panose="03000509000000000000" pitchFamily="65" charset="-120"/>
              </a:rPr>
              <a:t>(</a:t>
            </a:r>
            <a:r>
              <a:rPr lang="en-US" sz="2400" i="1" dirty="0" smtClean="0"/>
              <a:t>Revelation</a:t>
            </a:r>
            <a:r>
              <a:rPr lang="en-US" sz="2400" dirty="0" smtClean="0"/>
              <a:t>) - </a:t>
            </a:r>
            <a:r>
              <a:rPr lang="zh-HK" altLang="en-US" sz="2600" dirty="0">
                <a:latin typeface="DFKai-SB" panose="03000509000000000000" pitchFamily="65" charset="-120"/>
                <a:ea typeface="DFKai-SB" panose="03000509000000000000" pitchFamily="65" charset="-120"/>
              </a:rPr>
              <a:t>神指示了以前隱藏的新的信息</a:t>
            </a:r>
            <a:r>
              <a:rPr lang="zh-HK" altLang="en-US" sz="2400" dirty="0"/>
              <a:t> </a:t>
            </a:r>
            <a:r>
              <a:rPr lang="en-US" sz="2000" i="1" dirty="0"/>
              <a:t>God revealing new information that has been previously </a:t>
            </a:r>
            <a:r>
              <a:rPr lang="en-US" sz="2000" i="1" dirty="0" smtClean="0"/>
              <a:t>hidden</a:t>
            </a:r>
            <a:endParaRPr lang="en-US" sz="2000" i="1" dirty="0" smtClean="0"/>
          </a:p>
          <a:p>
            <a:pPr marL="1200150" lvl="2" indent="-285750">
              <a:buFont typeface="Arial" panose="020B0604020202020204" pitchFamily="34" charset="0"/>
              <a:buChar char="•"/>
            </a:pPr>
            <a:r>
              <a:rPr lang="zh-TW" altLang="en-US" sz="2400" dirty="0">
                <a:latin typeface="DFKai-SB" panose="03000509000000000000" pitchFamily="65" charset="-120"/>
                <a:ea typeface="DFKai-SB" panose="03000509000000000000" pitchFamily="65" charset="-120"/>
              </a:rPr>
              <a:t>光</a:t>
            </a:r>
            <a:r>
              <a:rPr lang="zh-TW" altLang="en-US" sz="2400" dirty="0" smtClean="0">
                <a:latin typeface="DFKai-SB" panose="03000509000000000000" pitchFamily="65" charset="-120"/>
                <a:ea typeface="DFKai-SB" panose="03000509000000000000" pitchFamily="65" charset="-120"/>
              </a:rPr>
              <a:t>照 </a:t>
            </a:r>
            <a:r>
              <a:rPr lang="en-US" altLang="zh-TW" sz="2400" i="1" dirty="0" smtClean="0">
                <a:ea typeface="DFKai-SB" panose="03000509000000000000" pitchFamily="65" charset="-120"/>
              </a:rPr>
              <a:t>(Illumination) - </a:t>
            </a:r>
            <a:r>
              <a:rPr lang="zh-TW" altLang="en-US" sz="2600" dirty="0">
                <a:latin typeface="DFKai-SB" panose="03000509000000000000" pitchFamily="65" charset="-120"/>
                <a:ea typeface="DFKai-SB" panose="03000509000000000000" pitchFamily="65" charset="-120"/>
              </a:rPr>
              <a:t>聖灵在聖徒生命作工</a:t>
            </a:r>
            <a:r>
              <a:rPr lang="en-US" altLang="zh-TW" sz="2600" dirty="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使聖徒明白聖經的真</a:t>
            </a:r>
            <a:r>
              <a:rPr lang="zh-TW" altLang="en-US" sz="2600" dirty="0" smtClean="0">
                <a:latin typeface="DFKai-SB" panose="03000509000000000000" pitchFamily="65" charset="-120"/>
                <a:ea typeface="DFKai-SB" panose="03000509000000000000" pitchFamily="65" charset="-120"/>
              </a:rPr>
              <a:t>理</a:t>
            </a:r>
            <a:endParaRPr lang="en-US" altLang="zh-TW" sz="2600" dirty="0" smtClean="0">
              <a:latin typeface="DFKai-SB" panose="03000509000000000000" pitchFamily="65" charset="-120"/>
              <a:ea typeface="DFKai-SB" panose="03000509000000000000" pitchFamily="65" charset="-120"/>
            </a:endParaRPr>
          </a:p>
          <a:p>
            <a:pPr marL="1200150" lvl="2" indent="-285750">
              <a:buFont typeface="Arial" panose="020B0604020202020204" pitchFamily="34" charset="0"/>
              <a:buChar char="•"/>
            </a:pPr>
            <a:r>
              <a:rPr lang="zh-HK" altLang="en-US" sz="2600" dirty="0">
                <a:latin typeface="DFKai-SB" panose="03000509000000000000" pitchFamily="65" charset="-120"/>
                <a:ea typeface="DFKai-SB" panose="03000509000000000000" pitchFamily="65" charset="-120"/>
              </a:rPr>
              <a:t>透</a:t>
            </a:r>
            <a:r>
              <a:rPr lang="zh-HK" altLang="en-US" sz="2600" dirty="0" smtClean="0">
                <a:latin typeface="DFKai-SB" panose="03000509000000000000" pitchFamily="65" charset="-120"/>
                <a:ea typeface="DFKai-SB" panose="03000509000000000000" pitchFamily="65" charset="-120"/>
              </a:rPr>
              <a:t>過</a:t>
            </a:r>
            <a:r>
              <a:rPr lang="zh-TW" altLang="en-US" sz="2600" dirty="0">
                <a:latin typeface="DFKai-SB" panose="03000509000000000000" pitchFamily="65" charset="-120"/>
                <a:ea typeface="DFKai-SB" panose="03000509000000000000" pitchFamily="65" charset="-120"/>
              </a:rPr>
              <a:t>聖灵給教會对聖経光</a:t>
            </a:r>
            <a:r>
              <a:rPr lang="zh-TW" altLang="en-US" sz="2600" dirty="0" smtClean="0">
                <a:latin typeface="DFKai-SB" panose="03000509000000000000" pitchFamily="65" charset="-120"/>
                <a:ea typeface="DFKai-SB" panose="03000509000000000000" pitchFamily="65" charset="-120"/>
              </a:rPr>
              <a:t>照</a:t>
            </a:r>
            <a:r>
              <a:rPr lang="en-US" altLang="zh-TW" sz="2600" dirty="0" smtClean="0">
                <a:latin typeface="DFKai-SB" panose="03000509000000000000" pitchFamily="65" charset="-120"/>
                <a:ea typeface="DFKai-SB" panose="03000509000000000000" pitchFamily="65" charset="-120"/>
              </a:rPr>
              <a:t>,</a:t>
            </a:r>
            <a:r>
              <a:rPr lang="zh-HK" altLang="en-US" sz="2600" dirty="0">
                <a:latin typeface="DFKai-SB" panose="03000509000000000000" pitchFamily="65" charset="-120"/>
                <a:ea typeface="DFKai-SB" panose="03000509000000000000" pitchFamily="65" charset="-120"/>
              </a:rPr>
              <a:t> 教</a:t>
            </a:r>
            <a:r>
              <a:rPr lang="zh-HK" altLang="en-US" sz="2600" dirty="0" smtClean="0">
                <a:latin typeface="DFKai-SB" panose="03000509000000000000" pitchFamily="65" charset="-120"/>
                <a:ea typeface="DFKai-SB" panose="03000509000000000000" pitchFamily="65" charset="-120"/>
              </a:rPr>
              <a:t>會</a:t>
            </a:r>
            <a:r>
              <a:rPr lang="en-US" altLang="zh-HK" sz="2600" dirty="0" smtClean="0">
                <a:ea typeface="DFKai-SB" panose="03000509000000000000" pitchFamily="65" charset="-120"/>
              </a:rPr>
              <a:t>”</a:t>
            </a:r>
            <a:r>
              <a:rPr lang="zh-HK" altLang="en-US" sz="2600" dirty="0" smtClean="0">
                <a:latin typeface="DFKai-SB" panose="03000509000000000000" pitchFamily="65" charset="-120"/>
                <a:ea typeface="DFKai-SB" panose="03000509000000000000" pitchFamily="65" charset="-120"/>
              </a:rPr>
              <a:t>聽到</a:t>
            </a:r>
            <a:r>
              <a:rPr lang="en-US" altLang="zh-HK" sz="2600" dirty="0" smtClean="0">
                <a:ea typeface="DFKai-SB" panose="03000509000000000000" pitchFamily="65" charset="-120"/>
              </a:rPr>
              <a:t>”</a:t>
            </a:r>
            <a:r>
              <a:rPr lang="zh-HK" altLang="en-US" sz="2600" dirty="0" smtClean="0">
                <a:latin typeface="DFKai-SB" panose="03000509000000000000" pitchFamily="65" charset="-120"/>
                <a:ea typeface="DFKai-SB" panose="03000509000000000000" pitchFamily="65" charset="-120"/>
              </a:rPr>
              <a:t>神</a:t>
            </a:r>
            <a:r>
              <a:rPr lang="zh-HK" altLang="en-US" sz="2600" dirty="0">
                <a:latin typeface="DFKai-SB" panose="03000509000000000000" pitchFamily="65" charset="-120"/>
                <a:ea typeface="DFKai-SB" panose="03000509000000000000" pitchFamily="65" charset="-120"/>
              </a:rPr>
              <a:t>的聲</a:t>
            </a:r>
            <a:r>
              <a:rPr lang="zh-HK" altLang="en-US" sz="2600" dirty="0" smtClean="0">
                <a:latin typeface="DFKai-SB" panose="03000509000000000000" pitchFamily="65" charset="-120"/>
                <a:ea typeface="DFKai-SB" panose="03000509000000000000" pitchFamily="65" charset="-120"/>
              </a:rPr>
              <a:t>音</a:t>
            </a:r>
            <a:endParaRPr lang="en-US" sz="2600" dirty="0">
              <a:ea typeface="DFKai-SB" panose="03000509000000000000"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75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7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75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75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75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75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left)">
                                      <p:cBhvr>
                                        <p:cTn id="37" dur="75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left)">
                                      <p:cBhvr>
                                        <p:cTn id="42" dur="75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ipe(left)">
                                      <p:cBhvr>
                                        <p:cTn id="47" dur="75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1299" y="914400"/>
            <a:ext cx="8597901" cy="4724370"/>
          </a:xfrm>
          <a:prstGeom prst="rect">
            <a:avLst/>
          </a:prstGeom>
          <a:noFill/>
        </p:spPr>
        <p:txBody>
          <a:bodyPr wrap="square" rtlCol="0">
            <a:spAutoFit/>
          </a:bodyPr>
          <a:lstStyle/>
          <a:p>
            <a:r>
              <a:rPr lang="zh-HK" altLang="en-US" sz="3200" dirty="0">
                <a:latin typeface="DFKai-SB" panose="03000509000000000000" pitchFamily="65" charset="-120"/>
                <a:ea typeface="DFKai-SB" panose="03000509000000000000" pitchFamily="65" charset="-120"/>
              </a:rPr>
              <a:t>課程大綱</a:t>
            </a:r>
            <a:endParaRPr lang="en-US" altLang="zh-HK" sz="3200" dirty="0">
              <a:latin typeface="DFKai-SB" panose="03000509000000000000" pitchFamily="65" charset="-120"/>
              <a:ea typeface="DFKai-SB" panose="03000509000000000000" pitchFamily="65" charset="-120"/>
            </a:endParaRPr>
          </a:p>
          <a:p>
            <a:endParaRPr lang="en-US" altLang="zh-HK" sz="2700" dirty="0">
              <a:latin typeface="DFKai-SB" panose="03000509000000000000" pitchFamily="65" charset="-120"/>
              <a:ea typeface="DFKai-SB" panose="03000509000000000000" pitchFamily="65" charset="-120"/>
            </a:endParaRPr>
          </a:p>
          <a:p>
            <a:pPr marL="428625" indent="-428625">
              <a:buFont typeface="Arial" panose="020B0604020202020204" pitchFamily="34" charset="0"/>
              <a:buChar char="•"/>
            </a:pPr>
            <a:r>
              <a:rPr lang="zh-HK" altLang="en-US" sz="3000" dirty="0">
                <a:latin typeface="DFKai-SB" panose="03000509000000000000" pitchFamily="65" charset="-120"/>
                <a:ea typeface="DFKai-SB" panose="03000509000000000000" pitchFamily="65" charset="-120"/>
              </a:rPr>
              <a:t>前言</a:t>
            </a:r>
            <a:r>
              <a:rPr lang="zh-HK" altLang="en-US" sz="2400" dirty="0">
                <a:latin typeface="DFKai-SB" panose="03000509000000000000" pitchFamily="65" charset="-120"/>
                <a:ea typeface="DFKai-SB" panose="03000509000000000000" pitchFamily="65" charset="-120"/>
              </a:rPr>
              <a:t> </a:t>
            </a:r>
            <a:r>
              <a:rPr lang="en-US" altLang="zh-HK" sz="2400" i="1" dirty="0">
                <a:ea typeface="DFKai-SB" panose="03000509000000000000" pitchFamily="65" charset="-120"/>
              </a:rPr>
              <a:t>Preface</a:t>
            </a:r>
            <a:endParaRPr lang="en-US" altLang="zh-HK" sz="2400" i="1" dirty="0">
              <a:ea typeface="DFKai-SB" panose="03000509000000000000" pitchFamily="65" charset="-120"/>
            </a:endParaRPr>
          </a:p>
          <a:p>
            <a:pPr marL="428625" indent="-428625">
              <a:buFont typeface="Arial" panose="020B0604020202020204" pitchFamily="34" charset="0"/>
              <a:buChar char="•"/>
            </a:pPr>
            <a:r>
              <a:rPr lang="zh-HK" altLang="en-US" sz="3000" dirty="0">
                <a:latin typeface="DFKai-SB" panose="03000509000000000000" pitchFamily="65" charset="-120"/>
                <a:ea typeface="DFKai-SB" panose="03000509000000000000" pitchFamily="65" charset="-120"/>
              </a:rPr>
              <a:t>五</a:t>
            </a:r>
            <a:r>
              <a:rPr lang="zh-HK" altLang="en-US" sz="3000" dirty="0" smtClean="0">
                <a:latin typeface="DFKai-SB" panose="03000509000000000000" pitchFamily="65" charset="-120"/>
                <a:ea typeface="DFKai-SB" panose="03000509000000000000" pitchFamily="65" charset="-120"/>
              </a:rPr>
              <a:t>個唯獨</a:t>
            </a:r>
            <a:r>
              <a:rPr lang="zh-HK" altLang="en-US" sz="2100" dirty="0" smtClean="0">
                <a:latin typeface="DFKai-SB" panose="03000509000000000000" pitchFamily="65" charset="-120"/>
                <a:ea typeface="DFKai-SB" panose="03000509000000000000" pitchFamily="65" charset="-120"/>
              </a:rPr>
              <a:t> </a:t>
            </a:r>
            <a:r>
              <a:rPr lang="en-US" altLang="zh-HK" sz="2400" i="1" dirty="0" smtClean="0">
                <a:ea typeface="DFKai-SB" panose="03000509000000000000" pitchFamily="65" charset="-120"/>
              </a:rPr>
              <a:t>The </a:t>
            </a:r>
            <a:r>
              <a:rPr lang="en-US" altLang="zh-HK" sz="2400" i="1" dirty="0">
                <a:ea typeface="DFKai-SB" panose="03000509000000000000" pitchFamily="65" charset="-120"/>
              </a:rPr>
              <a:t>Five </a:t>
            </a:r>
            <a:r>
              <a:rPr lang="en-US" altLang="zh-HK" sz="2400" i="1" dirty="0" err="1">
                <a:ea typeface="DFKai-SB" panose="03000509000000000000" pitchFamily="65" charset="-120"/>
              </a:rPr>
              <a:t>Solas</a:t>
            </a:r>
            <a:r>
              <a:rPr lang="en-US" altLang="zh-HK" sz="2400" i="1" dirty="0">
                <a:ea typeface="DFKai-SB" panose="03000509000000000000" pitchFamily="65" charset="-120"/>
              </a:rPr>
              <a:t> of the Protestant </a:t>
            </a:r>
            <a:r>
              <a:rPr lang="en-US" altLang="zh-HK" sz="2400" i="1" dirty="0" smtClean="0">
                <a:ea typeface="DFKai-SB" panose="03000509000000000000" pitchFamily="65" charset="-120"/>
              </a:rPr>
              <a:t>Reformation</a:t>
            </a:r>
            <a:endParaRPr lang="en-US" altLang="zh-HK" sz="2400" i="1" dirty="0">
              <a:ea typeface="DFKai-SB" panose="03000509000000000000" pitchFamily="65" charset="-120"/>
            </a:endParaRPr>
          </a:p>
          <a:p>
            <a:pPr marL="428625" indent="-428625">
              <a:buFont typeface="Arial" panose="020B0604020202020204" pitchFamily="34" charset="0"/>
              <a:buChar char="•"/>
            </a:pPr>
            <a:r>
              <a:rPr lang="zh-HK" altLang="en-US" sz="3000" dirty="0">
                <a:ea typeface="DFKai-SB" panose="03000509000000000000" pitchFamily="65" charset="-120"/>
              </a:rPr>
              <a:t>唯獨聖経的定義</a:t>
            </a:r>
            <a:r>
              <a:rPr lang="zh-HK" altLang="en-US" sz="2400" i="1" dirty="0" smtClean="0">
                <a:ea typeface="DFKai-SB" panose="03000509000000000000" pitchFamily="65" charset="-120"/>
              </a:rPr>
              <a:t> </a:t>
            </a:r>
            <a:r>
              <a:rPr lang="en-US" altLang="zh-HK" sz="2400" i="1" dirty="0" smtClean="0">
                <a:ea typeface="DFKai-SB" panose="03000509000000000000" pitchFamily="65" charset="-120"/>
              </a:rPr>
              <a:t>The Meaning of Sola Scriptura</a:t>
            </a:r>
            <a:endParaRPr lang="en-US" altLang="zh-HK" sz="2400" i="1" dirty="0">
              <a:ea typeface="DFKai-SB" panose="03000509000000000000" pitchFamily="65" charset="-120"/>
            </a:endParaRPr>
          </a:p>
          <a:p>
            <a:pPr marL="428625" indent="-428625">
              <a:buFont typeface="Arial" panose="020B0604020202020204" pitchFamily="34" charset="0"/>
              <a:buChar char="•"/>
            </a:pPr>
            <a:r>
              <a:rPr lang="zh-HK" altLang="en-US" sz="3000" dirty="0">
                <a:ea typeface="DFKai-SB" panose="03000509000000000000" pitchFamily="65" charset="-120"/>
              </a:rPr>
              <a:t>聖経的正典</a:t>
            </a:r>
            <a:r>
              <a:rPr lang="zh-HK" altLang="en-US" sz="2400" dirty="0">
                <a:ea typeface="DFKai-SB" panose="03000509000000000000" pitchFamily="65" charset="-120"/>
              </a:rPr>
              <a:t> </a:t>
            </a:r>
            <a:r>
              <a:rPr lang="en-US" altLang="zh-HK" sz="2400" i="1" dirty="0" smtClean="0">
                <a:ea typeface="DFKai-SB" panose="03000509000000000000" pitchFamily="65" charset="-120"/>
              </a:rPr>
              <a:t>The Canon of the Scripture</a:t>
            </a:r>
            <a:endParaRPr lang="en-US" altLang="zh-HK" sz="2400" i="1" dirty="0" smtClean="0">
              <a:ea typeface="DFKai-SB" panose="03000509000000000000" pitchFamily="65" charset="-120"/>
            </a:endParaRPr>
          </a:p>
          <a:p>
            <a:pPr marL="428625" indent="-428625">
              <a:buFont typeface="Arial" panose="020B0604020202020204" pitchFamily="34" charset="0"/>
              <a:buChar char="•"/>
            </a:pPr>
            <a:r>
              <a:rPr lang="zh-HK" altLang="en-US" sz="3000" dirty="0" smtClean="0">
                <a:ea typeface="DFKai-SB" panose="03000509000000000000" pitchFamily="65" charset="-120"/>
              </a:rPr>
              <a:t>反对</a:t>
            </a:r>
            <a:r>
              <a:rPr lang="en-US" altLang="zh-HK" sz="3000" dirty="0" smtClean="0">
                <a:ea typeface="DFKai-SB" panose="03000509000000000000" pitchFamily="65" charset="-120"/>
              </a:rPr>
              <a:t>(1)</a:t>
            </a:r>
            <a:r>
              <a:rPr lang="zh-HK" altLang="en-US" sz="3000" dirty="0" smtClean="0">
                <a:ea typeface="DFKai-SB" panose="03000509000000000000" pitchFamily="65" charset="-120"/>
              </a:rPr>
              <a:t> </a:t>
            </a:r>
            <a:r>
              <a:rPr lang="en-US" altLang="zh-HK" sz="3000" dirty="0" smtClean="0">
                <a:ea typeface="DFKai-SB" panose="03000509000000000000" pitchFamily="65" charset="-120"/>
              </a:rPr>
              <a:t>- </a:t>
            </a:r>
            <a:r>
              <a:rPr lang="zh-HK" altLang="en-US" sz="3000" dirty="0">
                <a:ea typeface="DFKai-SB" panose="03000509000000000000" pitchFamily="65" charset="-120"/>
              </a:rPr>
              <a:t>聖經的敗壞 </a:t>
            </a:r>
            <a:r>
              <a:rPr lang="en-US" altLang="zh-HK" sz="2400" i="1" dirty="0" smtClean="0">
                <a:ea typeface="DFKai-SB" panose="03000509000000000000" pitchFamily="65" charset="-120"/>
              </a:rPr>
              <a:t>Objection – Corruption</a:t>
            </a:r>
            <a:endParaRPr lang="en-US" altLang="zh-HK" sz="2400" b="1" i="1" dirty="0">
              <a:solidFill>
                <a:srgbClr val="FF0000"/>
              </a:solidFill>
              <a:ea typeface="DFKai-SB" panose="03000509000000000000" pitchFamily="65" charset="-120"/>
            </a:endParaRPr>
          </a:p>
          <a:p>
            <a:pPr marL="428625" indent="-428625">
              <a:buFont typeface="Arial" panose="020B0604020202020204" pitchFamily="34" charset="0"/>
              <a:buChar char="•"/>
            </a:pPr>
            <a:r>
              <a:rPr lang="zh-HK" altLang="en-US" sz="3000" dirty="0">
                <a:ea typeface="DFKai-SB" panose="03000509000000000000" pitchFamily="65" charset="-120"/>
              </a:rPr>
              <a:t>反</a:t>
            </a:r>
            <a:r>
              <a:rPr lang="zh-HK" altLang="en-US" sz="3000" dirty="0" smtClean="0">
                <a:ea typeface="DFKai-SB" panose="03000509000000000000" pitchFamily="65" charset="-120"/>
              </a:rPr>
              <a:t>对</a:t>
            </a:r>
            <a:r>
              <a:rPr lang="en-US" altLang="zh-HK" sz="3000" dirty="0" smtClean="0">
                <a:ea typeface="DFKai-SB" panose="03000509000000000000" pitchFamily="65" charset="-120"/>
              </a:rPr>
              <a:t>(2)</a:t>
            </a:r>
            <a:r>
              <a:rPr lang="zh-HK" altLang="en-US" sz="3000" dirty="0" smtClean="0">
                <a:ea typeface="DFKai-SB" panose="03000509000000000000" pitchFamily="65" charset="-120"/>
              </a:rPr>
              <a:t> </a:t>
            </a:r>
            <a:r>
              <a:rPr lang="en-US" altLang="zh-HK" sz="3000" dirty="0">
                <a:ea typeface="DFKai-SB" panose="03000509000000000000" pitchFamily="65" charset="-120"/>
              </a:rPr>
              <a:t>- </a:t>
            </a:r>
            <a:r>
              <a:rPr lang="zh-HK" altLang="en-US" sz="3000" dirty="0">
                <a:ea typeface="DFKai-SB" panose="03000509000000000000" pitchFamily="65" charset="-120"/>
              </a:rPr>
              <a:t>聖</a:t>
            </a:r>
            <a:r>
              <a:rPr lang="zh-HK" altLang="en-US" sz="3000" dirty="0" smtClean="0">
                <a:ea typeface="DFKai-SB" panose="03000509000000000000" pitchFamily="65" charset="-120"/>
              </a:rPr>
              <a:t>經</a:t>
            </a:r>
            <a:r>
              <a:rPr lang="zh-TW" altLang="en-US" sz="3000" dirty="0" smtClean="0">
                <a:ea typeface="DFKai-SB" panose="03000509000000000000" pitchFamily="65" charset="-120"/>
              </a:rPr>
              <a:t>上</a:t>
            </a:r>
            <a:r>
              <a:rPr lang="zh-TW" altLang="en-US" sz="3000" dirty="0">
                <a:ea typeface="DFKai-SB" panose="03000509000000000000" pitchFamily="65" charset="-120"/>
              </a:rPr>
              <a:t>的矛盾 </a:t>
            </a:r>
            <a:r>
              <a:rPr lang="en-US" altLang="zh-HK" sz="2400" i="1" dirty="0">
                <a:ea typeface="DFKai-SB" panose="03000509000000000000" pitchFamily="65" charset="-120"/>
              </a:rPr>
              <a:t>Objection – </a:t>
            </a:r>
            <a:r>
              <a:rPr lang="en-US" altLang="zh-HK" sz="2400" i="1" dirty="0" smtClean="0">
                <a:ea typeface="DFKai-SB" panose="03000509000000000000" pitchFamily="65" charset="-120"/>
              </a:rPr>
              <a:t>Contradictions</a:t>
            </a:r>
            <a:endParaRPr lang="en-US" altLang="zh-HK" sz="2400" i="1" dirty="0" smtClean="0">
              <a:ea typeface="DFKai-SB" panose="03000509000000000000" pitchFamily="65" charset="-120"/>
            </a:endParaRPr>
          </a:p>
          <a:p>
            <a:pPr marL="428625" indent="-428625">
              <a:buFont typeface="Arial" panose="020B0604020202020204" pitchFamily="34" charset="0"/>
              <a:buChar char="•"/>
            </a:pPr>
            <a:r>
              <a:rPr lang="zh-HK" altLang="en-US" sz="3000" dirty="0" smtClean="0">
                <a:latin typeface="DFKai-SB" panose="03000509000000000000" pitchFamily="65" charset="-120"/>
                <a:ea typeface="DFKai-SB" panose="03000509000000000000" pitchFamily="65" charset="-120"/>
              </a:rPr>
              <a:t>重</a:t>
            </a:r>
            <a:r>
              <a:rPr lang="zh-HK" altLang="en-US" sz="3000" dirty="0">
                <a:latin typeface="DFKai-SB" panose="03000509000000000000" pitchFamily="65" charset="-120"/>
                <a:ea typeface="DFKai-SB" panose="03000509000000000000" pitchFamily="65" charset="-120"/>
              </a:rPr>
              <a:t>新發現</a:t>
            </a:r>
            <a:r>
              <a:rPr lang="en-US" altLang="zh-HK" sz="3000" dirty="0">
                <a:latin typeface="DFKai-SB" panose="03000509000000000000" pitchFamily="65" charset="-120"/>
                <a:ea typeface="DFKai-SB" panose="03000509000000000000" pitchFamily="65" charset="-120"/>
              </a:rPr>
              <a:t>,</a:t>
            </a:r>
            <a:r>
              <a:rPr lang="zh-HK" altLang="en-US" sz="3000" dirty="0">
                <a:latin typeface="DFKai-SB" panose="03000509000000000000" pitchFamily="65" charset="-120"/>
                <a:ea typeface="DFKai-SB" panose="03000509000000000000" pitchFamily="65" charset="-120"/>
              </a:rPr>
              <a:t>不是新發明</a:t>
            </a:r>
            <a:r>
              <a:rPr lang="zh-HK" altLang="en-US" sz="2100" i="1" dirty="0">
                <a:ea typeface="DFKai-SB" panose="03000509000000000000" pitchFamily="65" charset="-120"/>
              </a:rPr>
              <a:t> </a:t>
            </a:r>
            <a:r>
              <a:rPr lang="en-US" sz="2400" i="1" dirty="0">
                <a:ea typeface="DFKai-SB" panose="03000509000000000000" pitchFamily="65" charset="-120"/>
              </a:rPr>
              <a:t>Rediscovery, not new </a:t>
            </a:r>
            <a:r>
              <a:rPr lang="en-US" sz="2400" i="1" dirty="0" smtClean="0">
                <a:ea typeface="DFKai-SB" panose="03000509000000000000" pitchFamily="65" charset="-120"/>
              </a:rPr>
              <a:t>invention</a:t>
            </a:r>
            <a:endParaRPr lang="en-US" sz="2400" i="1" dirty="0" smtClean="0">
              <a:ea typeface="DFKai-SB" panose="03000509000000000000" pitchFamily="65" charset="-120"/>
            </a:endParaRPr>
          </a:p>
          <a:p>
            <a:pPr marL="428625" indent="-428625">
              <a:buFont typeface="Arial" panose="020B0604020202020204" pitchFamily="34" charset="0"/>
              <a:buChar char="•"/>
            </a:pPr>
            <a:r>
              <a:rPr lang="zh-HK" altLang="en-US" sz="3000" dirty="0">
                <a:ea typeface="DFKai-SB" panose="03000509000000000000" pitchFamily="65" charset="-120"/>
              </a:rPr>
              <a:t>結</a:t>
            </a:r>
            <a:r>
              <a:rPr lang="zh-HK" altLang="en-US" sz="3000" dirty="0" smtClean="0">
                <a:ea typeface="DFKai-SB" panose="03000509000000000000" pitchFamily="65" charset="-120"/>
              </a:rPr>
              <a:t>語</a:t>
            </a:r>
            <a:r>
              <a:rPr lang="zh-HK" altLang="en-US" sz="2400" dirty="0" smtClean="0">
                <a:ea typeface="DFKai-SB" panose="03000509000000000000" pitchFamily="65" charset="-120"/>
              </a:rPr>
              <a:t> </a:t>
            </a:r>
            <a:r>
              <a:rPr lang="en-US" altLang="zh-HK" sz="2400" i="1" dirty="0" smtClean="0">
                <a:ea typeface="DFKai-SB" panose="03000509000000000000" pitchFamily="65" charset="-120"/>
              </a:rPr>
              <a:t>Closing remarks</a:t>
            </a:r>
            <a:endParaRPr lang="en-US" sz="2400" i="1" dirty="0">
              <a:ea typeface="DFKai-SB" panose="03000509000000000000" pitchFamily="65" charset="-120"/>
            </a:endParaRPr>
          </a:p>
        </p:txBody>
      </p:sp>
      <p:sp>
        <p:nvSpPr>
          <p:cNvPr id="5" name="Rectangle 4"/>
          <p:cNvSpPr/>
          <p:nvPr/>
        </p:nvSpPr>
        <p:spPr>
          <a:xfrm>
            <a:off x="203199" y="1905000"/>
            <a:ext cx="8458200" cy="457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path" presetSubtype="0" accel="50000" decel="50000" fill="hold" grpId="1" nodeType="clickEffect">
                                  <p:stCondLst>
                                    <p:cond delay="0"/>
                                  </p:stCondLst>
                                  <p:childTnLst>
                                    <p:animMotion origin="layout" path="M -2.22222E-6 -1.11111E-6 L -2.22222E-6 0.06667 " pathEditMode="relative" rAng="0" ptsTypes="AA">
                                      <p:cBhvr>
                                        <p:cTn id="11" dur="350" fill="hold"/>
                                        <p:tgtEl>
                                          <p:spTgt spid="5"/>
                                        </p:tgtEl>
                                        <p:attrNameLst>
                                          <p:attrName>ppt_x</p:attrName>
                                          <p:attrName>ppt_y</p:attrName>
                                        </p:attrNameLst>
                                      </p:cBhvr>
                                      <p:rCtr x="0" y="3333"/>
                                    </p:animMotion>
                                  </p:childTnLst>
                                </p:cTn>
                              </p:par>
                            </p:childTnLst>
                          </p:cTn>
                        </p:par>
                      </p:childTnLst>
                    </p:cTn>
                  </p:par>
                  <p:par>
                    <p:cTn id="12" fill="hold">
                      <p:stCondLst>
                        <p:cond delay="indefinite"/>
                      </p:stCondLst>
                      <p:childTnLst>
                        <p:par>
                          <p:cTn id="13" fill="hold">
                            <p:stCondLst>
                              <p:cond delay="0"/>
                            </p:stCondLst>
                            <p:childTnLst>
                              <p:par>
                                <p:cTn id="14" presetID="42" presetClass="path" presetSubtype="0" accel="50000" decel="50000" fill="hold" grpId="2" nodeType="clickEffect">
                                  <p:stCondLst>
                                    <p:cond delay="0"/>
                                  </p:stCondLst>
                                  <p:childTnLst>
                                    <p:animMotion origin="layout" path="M -2.22222E-6 0.06667 L -2.22222E-6 0.13333 " pathEditMode="relative" rAng="0" ptsTypes="AA">
                                      <p:cBhvr>
                                        <p:cTn id="15" dur="350" fill="hold"/>
                                        <p:tgtEl>
                                          <p:spTgt spid="5"/>
                                        </p:tgtEl>
                                        <p:attrNameLst>
                                          <p:attrName>ppt_x</p:attrName>
                                          <p:attrName>ppt_y</p:attrName>
                                        </p:attrNameLst>
                                      </p:cBhvr>
                                      <p:rCtr x="0" y="3333"/>
                                    </p:animMotion>
                                  </p:childTnLst>
                                </p:cTn>
                              </p:par>
                            </p:childTnLst>
                          </p:cTn>
                        </p:par>
                      </p:childTnLst>
                    </p:cTn>
                  </p:par>
                  <p:par>
                    <p:cTn id="16" fill="hold">
                      <p:stCondLst>
                        <p:cond delay="indefinite"/>
                      </p:stCondLst>
                      <p:childTnLst>
                        <p:par>
                          <p:cTn id="17" fill="hold">
                            <p:stCondLst>
                              <p:cond delay="0"/>
                            </p:stCondLst>
                            <p:childTnLst>
                              <p:par>
                                <p:cTn id="18" presetID="42" presetClass="path" presetSubtype="0" accel="50000" decel="50000" fill="hold" grpId="3" nodeType="clickEffect">
                                  <p:stCondLst>
                                    <p:cond delay="0"/>
                                  </p:stCondLst>
                                  <p:childTnLst>
                                    <p:animMotion origin="layout" path="M -2.22222E-6 0.13333 L -2.22222E-6 0.2 " pathEditMode="relative" rAng="0" ptsTypes="AA">
                                      <p:cBhvr>
                                        <p:cTn id="19" dur="350" fill="hold"/>
                                        <p:tgtEl>
                                          <p:spTgt spid="5"/>
                                        </p:tgtEl>
                                        <p:attrNameLst>
                                          <p:attrName>ppt_x</p:attrName>
                                          <p:attrName>ppt_y</p:attrName>
                                        </p:attrNameLst>
                                      </p:cBhvr>
                                      <p:rCtr x="0" y="3333"/>
                                    </p:animMotion>
                                  </p:childTnLst>
                                </p:cTn>
                              </p:par>
                            </p:childTnLst>
                          </p:cTn>
                        </p:par>
                      </p:childTnLst>
                    </p:cTn>
                  </p:par>
                  <p:par>
                    <p:cTn id="20" fill="hold">
                      <p:stCondLst>
                        <p:cond delay="indefinite"/>
                      </p:stCondLst>
                      <p:childTnLst>
                        <p:par>
                          <p:cTn id="21" fill="hold">
                            <p:stCondLst>
                              <p:cond delay="0"/>
                            </p:stCondLst>
                            <p:childTnLst>
                              <p:par>
                                <p:cTn id="22" presetID="42" presetClass="path" presetSubtype="0" accel="50000" decel="50000" fill="hold" grpId="4" nodeType="clickEffect">
                                  <p:stCondLst>
                                    <p:cond delay="0"/>
                                  </p:stCondLst>
                                  <p:childTnLst>
                                    <p:animMotion origin="layout" path="M -2.22222E-6 0.2 L -2.22222E-6 0.26667 " pathEditMode="relative" rAng="0" ptsTypes="AA">
                                      <p:cBhvr>
                                        <p:cTn id="23" dur="350" fill="hold"/>
                                        <p:tgtEl>
                                          <p:spTgt spid="5"/>
                                        </p:tgtEl>
                                        <p:attrNameLst>
                                          <p:attrName>ppt_x</p:attrName>
                                          <p:attrName>ppt_y</p:attrName>
                                        </p:attrNameLst>
                                      </p:cBhvr>
                                      <p:rCtr x="0" y="3333"/>
                                    </p:animMotion>
                                  </p:childTnLst>
                                </p:cTn>
                              </p:par>
                            </p:childTnLst>
                          </p:cTn>
                        </p:par>
                      </p:childTnLst>
                    </p:cTn>
                  </p:par>
                  <p:par>
                    <p:cTn id="24" fill="hold">
                      <p:stCondLst>
                        <p:cond delay="indefinite"/>
                      </p:stCondLst>
                      <p:childTnLst>
                        <p:par>
                          <p:cTn id="25" fill="hold">
                            <p:stCondLst>
                              <p:cond delay="0"/>
                            </p:stCondLst>
                            <p:childTnLst>
                              <p:par>
                                <p:cTn id="26" presetID="42" presetClass="path" presetSubtype="0" accel="50000" decel="50000" fill="hold" grpId="5" nodeType="clickEffect">
                                  <p:stCondLst>
                                    <p:cond delay="0"/>
                                  </p:stCondLst>
                                  <p:childTnLst>
                                    <p:animMotion origin="layout" path="M -2.22222E-6 0.26667 L -2.22222E-6 0.33333 " pathEditMode="relative" rAng="0" ptsTypes="AA">
                                      <p:cBhvr>
                                        <p:cTn id="27" dur="350" fill="hold"/>
                                        <p:tgtEl>
                                          <p:spTgt spid="5"/>
                                        </p:tgtEl>
                                        <p:attrNameLst>
                                          <p:attrName>ppt_x</p:attrName>
                                          <p:attrName>ppt_y</p:attrName>
                                        </p:attrNameLst>
                                      </p:cBhvr>
                                      <p:rCtr x="0" y="3333"/>
                                    </p:animMotion>
                                  </p:childTnLst>
                                </p:cTn>
                              </p:par>
                            </p:childTnLst>
                          </p:cTn>
                        </p:par>
                      </p:childTnLst>
                    </p:cTn>
                  </p:par>
                  <p:par>
                    <p:cTn id="28" fill="hold">
                      <p:stCondLst>
                        <p:cond delay="indefinite"/>
                      </p:stCondLst>
                      <p:childTnLst>
                        <p:par>
                          <p:cTn id="29" fill="hold">
                            <p:stCondLst>
                              <p:cond delay="0"/>
                            </p:stCondLst>
                            <p:childTnLst>
                              <p:par>
                                <p:cTn id="30" presetID="42" presetClass="path" presetSubtype="0" accel="50000" decel="50000" fill="hold" grpId="6" nodeType="clickEffect">
                                  <p:stCondLst>
                                    <p:cond delay="0"/>
                                  </p:stCondLst>
                                  <p:childTnLst>
                                    <p:animMotion origin="layout" path="M -2.22222E-6 0.33333 L -2.22222E-6 0.4 " pathEditMode="relative" rAng="0" ptsTypes="AA">
                                      <p:cBhvr>
                                        <p:cTn id="31" dur="350" fill="hold"/>
                                        <p:tgtEl>
                                          <p:spTgt spid="5"/>
                                        </p:tgtEl>
                                        <p:attrNameLst>
                                          <p:attrName>ppt_x</p:attrName>
                                          <p:attrName>ppt_y</p:attrName>
                                        </p:attrNameLst>
                                      </p:cBhvr>
                                      <p:rCtr x="0" y="3333"/>
                                    </p:animMotion>
                                  </p:childTnLst>
                                </p:cTn>
                              </p:par>
                            </p:childTnLst>
                          </p:cTn>
                        </p:par>
                      </p:childTnLst>
                    </p:cTn>
                  </p:par>
                  <p:par>
                    <p:cTn id="32" fill="hold">
                      <p:stCondLst>
                        <p:cond delay="indefinite"/>
                      </p:stCondLst>
                      <p:childTnLst>
                        <p:par>
                          <p:cTn id="33" fill="hold">
                            <p:stCondLst>
                              <p:cond delay="0"/>
                            </p:stCondLst>
                            <p:childTnLst>
                              <p:par>
                                <p:cTn id="34" presetID="42" presetClass="path" presetSubtype="0" accel="50000" decel="50000" fill="hold" grpId="7" nodeType="clickEffect">
                                  <p:stCondLst>
                                    <p:cond delay="0"/>
                                  </p:stCondLst>
                                  <p:childTnLst>
                                    <p:animMotion origin="layout" path="M -2.22222E-6 0.4 L -2.22222E-6 0.46667 " pathEditMode="relative" rAng="0" ptsTypes="AA">
                                      <p:cBhvr>
                                        <p:cTn id="35" dur="350" fill="hold"/>
                                        <p:tgtEl>
                                          <p:spTgt spid="5"/>
                                        </p:tgtEl>
                                        <p:attrNameLst>
                                          <p:attrName>ppt_x</p:attrName>
                                          <p:attrName>ppt_y</p:attrName>
                                        </p:attrNameLst>
                                      </p:cBhvr>
                                      <p:rCtr x="0" y="333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5" grpId="2" animBg="1"/>
      <p:bldP spid="5" grpId="3" animBg="1"/>
      <p:bldP spid="5" grpId="4" animBg="1"/>
      <p:bldP spid="5" grpId="5" animBg="1"/>
      <p:bldP spid="5" grpId="6" animBg="1"/>
      <p:bldP spid="5" grpId="7"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561" y="23884"/>
            <a:ext cx="8077200" cy="584775"/>
          </a:xfrm>
          <a:prstGeom prst="rect">
            <a:avLst/>
          </a:prstGeom>
          <a:noFill/>
        </p:spPr>
        <p:txBody>
          <a:bodyPr wrap="square" rtlCol="0">
            <a:spAutoFit/>
          </a:bodyPr>
          <a:lstStyle/>
          <a:p>
            <a:pPr algn="ctr"/>
            <a:r>
              <a:rPr lang="zh-HK" altLang="en-US" sz="3200" dirty="0">
                <a:ea typeface="DFKai-SB" panose="03000509000000000000" pitchFamily="65" charset="-120"/>
              </a:rPr>
              <a:t>結語</a:t>
            </a:r>
            <a:r>
              <a:rPr lang="zh-HK" altLang="en-US" dirty="0">
                <a:ea typeface="DFKai-SB" panose="03000509000000000000" pitchFamily="65" charset="-120"/>
              </a:rPr>
              <a:t> </a:t>
            </a:r>
            <a:r>
              <a:rPr lang="en-US" altLang="zh-HK" sz="3200" i="1" dirty="0">
                <a:ea typeface="DFKai-SB" panose="03000509000000000000" pitchFamily="65" charset="-120"/>
              </a:rPr>
              <a:t>Closing </a:t>
            </a:r>
            <a:r>
              <a:rPr lang="en-US" altLang="zh-HK" sz="3200" i="1" dirty="0" smtClean="0">
                <a:ea typeface="DFKai-SB" panose="03000509000000000000" pitchFamily="65" charset="-120"/>
              </a:rPr>
              <a:t>remarks (cont.)</a:t>
            </a:r>
            <a:endParaRPr lang="en-US" sz="3200" i="1" dirty="0">
              <a:ea typeface="DFKai-SB" panose="03000509000000000000" pitchFamily="65" charset="-120"/>
            </a:endParaRPr>
          </a:p>
        </p:txBody>
      </p:sp>
      <p:sp>
        <p:nvSpPr>
          <p:cNvPr id="4" name="TextBox 3"/>
          <p:cNvSpPr txBox="1"/>
          <p:nvPr/>
        </p:nvSpPr>
        <p:spPr>
          <a:xfrm>
            <a:off x="465161" y="608659"/>
            <a:ext cx="8382000" cy="5693866"/>
          </a:xfrm>
          <a:prstGeom prst="rect">
            <a:avLst/>
          </a:prstGeom>
          <a:noFill/>
        </p:spPr>
        <p:txBody>
          <a:bodyPr wrap="square" rtlCol="0">
            <a:spAutoFit/>
          </a:bodyPr>
          <a:lstStyle/>
          <a:p>
            <a:r>
              <a:rPr lang="zh-TW" altLang="en-US" sz="2600" dirty="0" smtClean="0">
                <a:latin typeface="DFKai-SB" panose="03000509000000000000" pitchFamily="65" charset="-120"/>
                <a:ea typeface="DFKai-SB" panose="03000509000000000000" pitchFamily="65" charset="-120"/>
              </a:rPr>
              <a:t>問</a:t>
            </a:r>
            <a:r>
              <a:rPr lang="en-US" altLang="zh-TW" sz="2600" dirty="0" smtClean="0">
                <a:latin typeface="DFKai-SB" panose="03000509000000000000" pitchFamily="65" charset="-120"/>
                <a:ea typeface="DFKai-SB" panose="03000509000000000000" pitchFamily="65" charset="-120"/>
              </a:rPr>
              <a:t>: </a:t>
            </a:r>
            <a:r>
              <a:rPr lang="zh-TW" altLang="en-US" sz="2600" dirty="0" smtClean="0">
                <a:latin typeface="DFKai-SB" panose="03000509000000000000" pitchFamily="65" charset="-120"/>
                <a:ea typeface="DFKai-SB" panose="03000509000000000000" pitchFamily="65" charset="-120"/>
              </a:rPr>
              <a:t>為</a:t>
            </a:r>
            <a:r>
              <a:rPr lang="zh-TW" altLang="en-US" sz="2600" dirty="0">
                <a:latin typeface="DFKai-SB" panose="03000509000000000000" pitchFamily="65" charset="-120"/>
                <a:ea typeface="DFKai-SB" panose="03000509000000000000" pitchFamily="65" charset="-120"/>
              </a:rPr>
              <a:t>什麼會有那麼多不同的基督教教會</a:t>
            </a:r>
            <a:r>
              <a:rPr lang="en-US" altLang="zh-TW" sz="2600" dirty="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教派</a:t>
            </a:r>
            <a:r>
              <a:rPr lang="en-US" altLang="zh-TW" sz="2600" dirty="0" smtClean="0">
                <a:latin typeface="DFKai-SB" panose="03000509000000000000" pitchFamily="65" charset="-120"/>
                <a:ea typeface="DFKai-SB" panose="03000509000000000000" pitchFamily="65" charset="-120"/>
              </a:rPr>
              <a:t>?</a:t>
            </a:r>
            <a:endParaRPr lang="en-US" altLang="zh-TW" sz="2600" dirty="0" smtClean="0">
              <a:latin typeface="DFKai-SB" panose="03000509000000000000" pitchFamily="65" charset="-120"/>
              <a:ea typeface="DFKai-SB" panose="03000509000000000000" pitchFamily="65" charset="-120"/>
            </a:endParaRPr>
          </a:p>
          <a:p>
            <a:pPr marL="342900" indent="-342900">
              <a:buFont typeface="Arial" panose="020B0604020202020204" pitchFamily="34" charset="0"/>
              <a:buChar char="•"/>
            </a:pPr>
            <a:r>
              <a:rPr lang="zh-HK" altLang="en-US" sz="2400" dirty="0">
                <a:ea typeface="DFKai-SB" panose="03000509000000000000" pitchFamily="65" charset="-120"/>
              </a:rPr>
              <a:t>原因</a:t>
            </a:r>
            <a:r>
              <a:rPr lang="en-US" altLang="zh-TW" sz="2400" dirty="0" smtClean="0">
                <a:ea typeface="DFKai-SB" panose="03000509000000000000" pitchFamily="65" charset="-120"/>
              </a:rPr>
              <a:t> 1:</a:t>
            </a:r>
            <a:r>
              <a:rPr lang="en-US" altLang="zh-TW" sz="2400" dirty="0">
                <a:latin typeface="DFKai-SB" panose="03000509000000000000" pitchFamily="65" charset="-120"/>
                <a:ea typeface="DFKai-SB" panose="03000509000000000000" pitchFamily="65" charset="-120"/>
              </a:rPr>
              <a:t> </a:t>
            </a:r>
            <a:r>
              <a:rPr lang="zh-TW" altLang="en-US" sz="2400" dirty="0" smtClean="0">
                <a:latin typeface="DFKai-SB" panose="03000509000000000000" pitchFamily="65" charset="-120"/>
                <a:ea typeface="DFKai-SB" panose="03000509000000000000" pitchFamily="65" charset="-120"/>
              </a:rPr>
              <a:t>神</a:t>
            </a:r>
            <a:r>
              <a:rPr lang="zh-TW" altLang="en-US" sz="2400" dirty="0">
                <a:latin typeface="DFKai-SB" panose="03000509000000000000" pitchFamily="65" charset="-120"/>
                <a:ea typeface="DFKai-SB" panose="03000509000000000000" pitchFamily="65" charset="-120"/>
              </a:rPr>
              <a:t>給教會自由度去管理教會</a:t>
            </a:r>
            <a:r>
              <a:rPr lang="en-US" altLang="zh-TW" sz="2400" dirty="0" smtClean="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敬</a:t>
            </a:r>
            <a:r>
              <a:rPr lang="zh-TW" altLang="en-US" sz="2400" dirty="0">
                <a:latin typeface="DFKai-SB" panose="03000509000000000000" pitchFamily="65" charset="-120"/>
                <a:ea typeface="DFKai-SB" panose="03000509000000000000" pitchFamily="65" charset="-120"/>
              </a:rPr>
              <a:t>拜的樣</a:t>
            </a:r>
            <a:r>
              <a:rPr lang="zh-TW" altLang="en-US" sz="2400" dirty="0" smtClean="0">
                <a:latin typeface="DFKai-SB" panose="03000509000000000000" pitchFamily="65" charset="-120"/>
                <a:ea typeface="DFKai-SB" panose="03000509000000000000" pitchFamily="65" charset="-120"/>
              </a:rPr>
              <a:t>式</a:t>
            </a:r>
            <a:r>
              <a:rPr lang="en-US" altLang="zh-TW" sz="2400" dirty="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規</a:t>
            </a:r>
            <a:r>
              <a:rPr lang="zh-TW" altLang="en-US" sz="2400" dirty="0">
                <a:latin typeface="DFKai-SB" panose="03000509000000000000" pitchFamily="65" charset="-120"/>
                <a:ea typeface="DFKai-SB" panose="03000509000000000000" pitchFamily="65" charset="-120"/>
              </a:rPr>
              <a:t>格</a:t>
            </a: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程</a:t>
            </a:r>
            <a:r>
              <a:rPr lang="zh-TW" altLang="en-US" sz="2400" dirty="0" smtClean="0">
                <a:latin typeface="DFKai-SB" panose="03000509000000000000" pitchFamily="65" charset="-120"/>
                <a:ea typeface="DFKai-SB" panose="03000509000000000000" pitchFamily="65" charset="-120"/>
              </a:rPr>
              <a:t>序</a:t>
            </a:r>
            <a:endParaRPr lang="en-US" altLang="zh-TW" sz="2400" dirty="0" smtClean="0">
              <a:latin typeface="DFKai-SB" panose="03000509000000000000" pitchFamily="65" charset="-120"/>
              <a:ea typeface="DFKai-SB" panose="03000509000000000000" pitchFamily="65" charset="-120"/>
            </a:endParaRPr>
          </a:p>
          <a:p>
            <a:pPr marL="342900" indent="-342900">
              <a:buFont typeface="Arial" panose="020B0604020202020204" pitchFamily="34" charset="0"/>
              <a:buChar char="•"/>
            </a:pPr>
            <a:r>
              <a:rPr lang="zh-HK" altLang="en-US" sz="2400" dirty="0">
                <a:ea typeface="DFKai-SB" panose="03000509000000000000" pitchFamily="65" charset="-120"/>
              </a:rPr>
              <a:t>原</a:t>
            </a:r>
            <a:r>
              <a:rPr lang="zh-HK" altLang="en-US" sz="2400" dirty="0" smtClean="0">
                <a:ea typeface="DFKai-SB" panose="03000509000000000000" pitchFamily="65" charset="-120"/>
              </a:rPr>
              <a:t>因 </a:t>
            </a:r>
            <a:r>
              <a:rPr lang="en-US" altLang="zh-TW" sz="2400" dirty="0" smtClean="0">
                <a:ea typeface="DFKai-SB" panose="03000509000000000000" pitchFamily="65" charset="-120"/>
              </a:rPr>
              <a:t>2: </a:t>
            </a:r>
            <a:r>
              <a:rPr lang="zh-HK" altLang="en-US" sz="2400" dirty="0">
                <a:ea typeface="DFKai-SB" panose="03000509000000000000" pitchFamily="65" charset="-120"/>
              </a:rPr>
              <a:t>神也容</a:t>
            </a:r>
            <a:r>
              <a:rPr lang="zh-HK" altLang="en-US" sz="2400" dirty="0" smtClean="0">
                <a:ea typeface="DFKai-SB" panose="03000509000000000000" pitchFamily="65" charset="-120"/>
              </a:rPr>
              <a:t>許</a:t>
            </a:r>
            <a:r>
              <a:rPr lang="zh-TW" altLang="en-US" sz="2400" dirty="0">
                <a:ea typeface="DFKai-SB" panose="03000509000000000000" pitchFamily="65" charset="-120"/>
              </a:rPr>
              <a:t>教會有不同的專</a:t>
            </a:r>
            <a:r>
              <a:rPr lang="zh-TW" altLang="en-US" sz="2400" dirty="0" smtClean="0">
                <a:ea typeface="DFKai-SB" panose="03000509000000000000" pitchFamily="65" charset="-120"/>
              </a:rPr>
              <a:t>注 </a:t>
            </a:r>
            <a:endParaRPr lang="en-US" altLang="zh-TW" sz="2400" dirty="0" smtClean="0">
              <a:ea typeface="DFKai-SB" panose="03000509000000000000" pitchFamily="65" charset="-120"/>
            </a:endParaRPr>
          </a:p>
          <a:p>
            <a:pPr marL="342900" indent="-342900">
              <a:buFont typeface="Arial" panose="020B0604020202020204" pitchFamily="34" charset="0"/>
              <a:buChar char="•"/>
            </a:pPr>
            <a:r>
              <a:rPr lang="zh-HK" altLang="en-US" sz="2400" dirty="0" smtClean="0">
                <a:ea typeface="DFKai-SB" panose="03000509000000000000" pitchFamily="65" charset="-120"/>
              </a:rPr>
              <a:t>原因 </a:t>
            </a:r>
            <a:r>
              <a:rPr lang="en-US" altLang="zh-TW" sz="2400" dirty="0" smtClean="0">
                <a:ea typeface="DFKai-SB" panose="03000509000000000000" pitchFamily="65" charset="-120"/>
              </a:rPr>
              <a:t>3: </a:t>
            </a:r>
            <a:r>
              <a:rPr lang="zh-HK" altLang="en-US" sz="2400" dirty="0">
                <a:ea typeface="DFKai-SB" panose="03000509000000000000" pitchFamily="65" charset="-120"/>
              </a:rPr>
              <a:t>有些教</a:t>
            </a:r>
            <a:r>
              <a:rPr lang="zh-HK" altLang="en-US" sz="2400" dirty="0" smtClean="0">
                <a:ea typeface="DFKai-SB" panose="03000509000000000000" pitchFamily="65" charset="-120"/>
              </a:rPr>
              <a:t>会</a:t>
            </a:r>
            <a:r>
              <a:rPr lang="zh-TW" altLang="en-US" sz="2400" dirty="0">
                <a:ea typeface="DFKai-SB" panose="03000509000000000000" pitchFamily="65" charset="-120"/>
              </a:rPr>
              <a:t>故意地挑選要相信聖经的某部分</a:t>
            </a:r>
            <a:r>
              <a:rPr lang="en-US" altLang="zh-TW" sz="2400" dirty="0">
                <a:ea typeface="DFKai-SB" panose="03000509000000000000" pitchFamily="65" charset="-120"/>
              </a:rPr>
              <a:t>,</a:t>
            </a:r>
            <a:r>
              <a:rPr lang="zh-TW" altLang="en-US" sz="2400" dirty="0">
                <a:ea typeface="DFKai-SB" panose="03000509000000000000" pitchFamily="65" charset="-120"/>
              </a:rPr>
              <a:t>而拒絕接受</a:t>
            </a:r>
            <a:r>
              <a:rPr lang="en-US" altLang="zh-TW" sz="2400" dirty="0">
                <a:ea typeface="DFKai-SB" panose="03000509000000000000" pitchFamily="65" charset="-120"/>
              </a:rPr>
              <a:t>,</a:t>
            </a:r>
            <a:r>
              <a:rPr lang="zh-TW" altLang="en-US" sz="2400" dirty="0">
                <a:ea typeface="DFKai-SB" panose="03000509000000000000" pitchFamily="65" charset="-120"/>
              </a:rPr>
              <a:t>不相信聖经的其他部</a:t>
            </a:r>
            <a:r>
              <a:rPr lang="zh-TW" altLang="en-US" sz="2400" i="1" dirty="0" smtClean="0">
                <a:latin typeface="+mj-lt"/>
                <a:ea typeface="DFKai-SB" panose="03000509000000000000" pitchFamily="65" charset="-120"/>
              </a:rPr>
              <a:t>分  </a:t>
            </a:r>
            <a:r>
              <a:rPr lang="en-US" altLang="zh-TW" sz="2400" i="1" dirty="0" smtClean="0">
                <a:latin typeface="+mj-lt"/>
                <a:ea typeface="DFKai-SB" panose="03000509000000000000" pitchFamily="65" charset="-120"/>
              </a:rPr>
              <a:t>(therefore: sola scriptura &amp; </a:t>
            </a:r>
            <a:r>
              <a:rPr lang="en-US" altLang="zh-TW" sz="2400" i="1" dirty="0" err="1" smtClean="0">
                <a:latin typeface="+mj-lt"/>
                <a:ea typeface="DFKai-SB" panose="03000509000000000000" pitchFamily="65" charset="-120"/>
              </a:rPr>
              <a:t>tota</a:t>
            </a:r>
            <a:r>
              <a:rPr lang="en-US" altLang="zh-TW" sz="2400" i="1" dirty="0" smtClean="0">
                <a:latin typeface="+mj-lt"/>
                <a:ea typeface="DFKai-SB" panose="03000509000000000000" pitchFamily="65" charset="-120"/>
              </a:rPr>
              <a:t> scriptura)</a:t>
            </a:r>
            <a:endParaRPr lang="en-US" altLang="zh-TW" sz="2400" i="1" dirty="0" smtClean="0">
              <a:latin typeface="+mj-lt"/>
              <a:ea typeface="DFKai-SB" panose="03000509000000000000" pitchFamily="65" charset="-120"/>
            </a:endParaRPr>
          </a:p>
          <a:p>
            <a:pPr marL="342900" indent="-342900">
              <a:buFont typeface="Arial" panose="020B0604020202020204" pitchFamily="34" charset="0"/>
              <a:buChar char="•"/>
            </a:pPr>
            <a:endParaRPr lang="en-US" altLang="zh-TW" sz="2400" dirty="0">
              <a:solidFill>
                <a:srgbClr val="FF0000"/>
              </a:solidFill>
              <a:ea typeface="DFKai-SB" panose="03000509000000000000" pitchFamily="65" charset="-120"/>
            </a:endParaRPr>
          </a:p>
          <a:p>
            <a:r>
              <a:rPr lang="en-US" altLang="zh-HK" sz="2600" i="1" dirty="0" smtClean="0">
                <a:ea typeface="DFKai-SB" panose="03000509000000000000" pitchFamily="65" charset="-120"/>
              </a:rPr>
              <a:t>An Illustration </a:t>
            </a:r>
            <a:r>
              <a:rPr lang="en-US" altLang="zh-HK" sz="2600" dirty="0" smtClean="0">
                <a:ea typeface="DFKai-SB" panose="03000509000000000000" pitchFamily="65" charset="-120"/>
              </a:rPr>
              <a:t>- </a:t>
            </a:r>
            <a:r>
              <a:rPr lang="zh-HK" altLang="en-US" sz="2600" dirty="0" smtClean="0">
                <a:ea typeface="DFKai-SB" panose="03000509000000000000" pitchFamily="65" charset="-120"/>
              </a:rPr>
              <a:t>艾</a:t>
            </a:r>
            <a:r>
              <a:rPr lang="zh-HK" altLang="en-US" sz="2600" dirty="0">
                <a:ea typeface="DFKai-SB" panose="03000509000000000000" pitchFamily="65" charset="-120"/>
              </a:rPr>
              <a:t>滋病</a:t>
            </a:r>
            <a:r>
              <a:rPr lang="en-US" altLang="zh-HK" sz="2600" dirty="0">
                <a:ea typeface="DFKai-SB" panose="03000509000000000000" pitchFamily="65" charset="-120"/>
              </a:rPr>
              <a:t>:</a:t>
            </a:r>
            <a:endParaRPr lang="en-US" altLang="zh-HK" sz="2600" dirty="0">
              <a:ea typeface="DFKai-SB" panose="03000509000000000000" pitchFamily="65" charset="-120"/>
            </a:endParaRPr>
          </a:p>
          <a:p>
            <a:pPr marL="342900" indent="-342900">
              <a:buFont typeface="Arial" panose="020B0604020202020204" pitchFamily="34" charset="0"/>
              <a:buChar char="•"/>
            </a:pPr>
            <a:r>
              <a:rPr lang="zh-HK" altLang="en-US" sz="2400" dirty="0">
                <a:ea typeface="DFKai-SB" panose="03000509000000000000" pitchFamily="65" charset="-120"/>
              </a:rPr>
              <a:t>無法治愈 </a:t>
            </a:r>
            <a:r>
              <a:rPr lang="en-US" altLang="zh-TW" sz="2000" i="1" dirty="0">
                <a:ea typeface="DFKai-SB" panose="03000509000000000000" pitchFamily="65" charset="-120"/>
              </a:rPr>
              <a:t>No Cure as of Today</a:t>
            </a:r>
            <a:endParaRPr lang="en-US" altLang="zh-TW" sz="2000" i="1" dirty="0">
              <a:ea typeface="DFKai-SB" panose="03000509000000000000" pitchFamily="65" charset="-120"/>
            </a:endParaRPr>
          </a:p>
          <a:p>
            <a:pPr marL="342900" indent="-342900">
              <a:buFont typeface="Arial" panose="020B0604020202020204" pitchFamily="34" charset="0"/>
              <a:buChar char="•"/>
            </a:pPr>
            <a:r>
              <a:rPr lang="zh-HK" altLang="en-US" sz="2400" dirty="0">
                <a:ea typeface="DFKai-SB" panose="03000509000000000000" pitchFamily="65" charset="-120"/>
              </a:rPr>
              <a:t>現在有藥物可以控</a:t>
            </a:r>
            <a:r>
              <a:rPr lang="zh-HK" altLang="en-US" sz="2400" dirty="0" smtClean="0">
                <a:ea typeface="DFKai-SB" panose="03000509000000000000" pitchFamily="65" charset="-120"/>
              </a:rPr>
              <a:t>制</a:t>
            </a:r>
            <a:r>
              <a:rPr lang="zh-HK" altLang="en-US" sz="2400" dirty="0">
                <a:ea typeface="DFKai-SB" panose="03000509000000000000" pitchFamily="65" charset="-120"/>
              </a:rPr>
              <a:t>病</a:t>
            </a:r>
            <a:r>
              <a:rPr lang="zh-HK" altLang="en-US" sz="2400" dirty="0" smtClean="0">
                <a:ea typeface="DFKai-SB" panose="03000509000000000000" pitchFamily="65" charset="-120"/>
              </a:rPr>
              <a:t>毒</a:t>
            </a:r>
            <a:r>
              <a:rPr lang="en-US" altLang="zh-HK" sz="2400" dirty="0" smtClean="0">
                <a:ea typeface="DFKai-SB" panose="03000509000000000000" pitchFamily="65" charset="-120"/>
              </a:rPr>
              <a:t>,</a:t>
            </a:r>
            <a:r>
              <a:rPr lang="zh-HK" altLang="en-US" sz="2400" dirty="0" smtClean="0">
                <a:ea typeface="DFKai-SB" panose="03000509000000000000" pitchFamily="65" charset="-120"/>
              </a:rPr>
              <a:t>並</a:t>
            </a:r>
            <a:r>
              <a:rPr lang="zh-HK" altLang="en-US" sz="2400" dirty="0">
                <a:ea typeface="DFKai-SB" panose="03000509000000000000" pitchFamily="65" charset="-120"/>
              </a:rPr>
              <a:t>預防並發症</a:t>
            </a:r>
            <a:endParaRPr lang="zh-HK" altLang="en-US" sz="2400" dirty="0">
              <a:ea typeface="DFKai-SB" panose="03000509000000000000" pitchFamily="65" charset="-120"/>
            </a:endParaRPr>
          </a:p>
          <a:p>
            <a:pPr marL="342900" indent="-342900">
              <a:buFont typeface="Arial" panose="020B0604020202020204" pitchFamily="34" charset="0"/>
              <a:buChar char="•"/>
            </a:pPr>
            <a:r>
              <a:rPr lang="zh-HK" altLang="en-US" sz="2400" dirty="0">
                <a:ea typeface="DFKai-SB" panose="03000509000000000000" pitchFamily="65" charset="-120"/>
              </a:rPr>
              <a:t>病死</a:t>
            </a:r>
            <a:r>
              <a:rPr lang="zh-HK" altLang="en-US" sz="2400" dirty="0" smtClean="0">
                <a:ea typeface="DFKai-SB" panose="03000509000000000000" pitchFamily="65" charset="-120"/>
              </a:rPr>
              <a:t>率</a:t>
            </a:r>
            <a:r>
              <a:rPr lang="en-US" altLang="zh-HK" sz="2400" dirty="0" smtClean="0">
                <a:ea typeface="DFKai-SB" panose="03000509000000000000" pitchFamily="65" charset="-120"/>
              </a:rPr>
              <a:t>?  </a:t>
            </a:r>
            <a:endParaRPr lang="en-US" altLang="zh-HK" sz="2400" dirty="0" smtClean="0">
              <a:ea typeface="DFKai-SB" panose="03000509000000000000" pitchFamily="65" charset="-120"/>
            </a:endParaRPr>
          </a:p>
          <a:p>
            <a:pPr marL="800100" lvl="1" indent="-342900">
              <a:buFont typeface="Arial" panose="020B0604020202020204" pitchFamily="34" charset="0"/>
              <a:buChar char="•"/>
            </a:pPr>
            <a:r>
              <a:rPr lang="zh-HK" altLang="en-US" sz="2400" dirty="0" smtClean="0">
                <a:ea typeface="DFKai-SB" panose="03000509000000000000" pitchFamily="65" charset="-120"/>
              </a:rPr>
              <a:t>艾</a:t>
            </a:r>
            <a:r>
              <a:rPr lang="zh-HK" altLang="en-US" sz="2400" dirty="0">
                <a:ea typeface="DFKai-SB" panose="03000509000000000000" pitchFamily="65" charset="-120"/>
              </a:rPr>
              <a:t>滋病病毒不會實際上殺死患者</a:t>
            </a:r>
            <a:endParaRPr lang="zh-HK" altLang="en-US" sz="2400" dirty="0">
              <a:ea typeface="DFKai-SB" panose="03000509000000000000" pitchFamily="65" charset="-120"/>
            </a:endParaRPr>
          </a:p>
          <a:p>
            <a:pPr marL="800100" lvl="1" indent="-342900">
              <a:buFont typeface="Arial" panose="020B0604020202020204" pitchFamily="34" charset="0"/>
              <a:buChar char="•"/>
            </a:pPr>
            <a:r>
              <a:rPr lang="zh-HK" altLang="en-US" sz="2400" dirty="0">
                <a:ea typeface="DFKai-SB" panose="03000509000000000000" pitchFamily="65" charset="-120"/>
              </a:rPr>
              <a:t>艾滋病病毒破壞患者的免疫系統</a:t>
            </a:r>
            <a:r>
              <a:rPr lang="en-US" altLang="zh-HK" sz="2400" dirty="0">
                <a:ea typeface="DFKai-SB" panose="03000509000000000000" pitchFamily="65" charset="-120"/>
              </a:rPr>
              <a:t>,</a:t>
            </a:r>
            <a:r>
              <a:rPr lang="zh-HK" altLang="en-US" sz="2400" dirty="0">
                <a:ea typeface="DFKai-SB" panose="03000509000000000000" pitchFamily="65" charset="-120"/>
              </a:rPr>
              <a:t>導致患者難以承受各種不同感染 </a:t>
            </a:r>
            <a:r>
              <a:rPr lang="en-US" altLang="zh-HK" sz="2400" dirty="0" smtClean="0">
                <a:ea typeface="DFKai-SB" panose="03000509000000000000" pitchFamily="65" charset="-120"/>
              </a:rPr>
              <a:t>(</a:t>
            </a:r>
            <a:r>
              <a:rPr lang="en-US" altLang="zh-TW" sz="2400" i="1" dirty="0">
                <a:ea typeface="DFKai-SB" panose="03000509000000000000" pitchFamily="65" charset="-120"/>
              </a:rPr>
              <a:t>infections</a:t>
            </a:r>
            <a:r>
              <a:rPr lang="en-US" altLang="zh-TW" sz="2400" dirty="0" smtClean="0">
                <a:ea typeface="DFKai-SB" panose="03000509000000000000" pitchFamily="65" charset="-120"/>
              </a:rPr>
              <a:t>).</a:t>
            </a:r>
            <a:r>
              <a:rPr lang="zh-HK" altLang="en-US" sz="2400" dirty="0">
                <a:ea typeface="DFKai-SB" panose="03000509000000000000" pitchFamily="65" charset="-120"/>
              </a:rPr>
              <a:t>因免疫能力過</a:t>
            </a:r>
            <a:r>
              <a:rPr lang="zh-HK" altLang="en-US" sz="2400" dirty="0" smtClean="0">
                <a:ea typeface="DFKai-SB" panose="03000509000000000000" pitchFamily="65" charset="-120"/>
              </a:rPr>
              <a:t>彽</a:t>
            </a:r>
            <a:r>
              <a:rPr lang="en-US" altLang="zh-HK" sz="2400" dirty="0" smtClean="0">
                <a:ea typeface="DFKai-SB" panose="03000509000000000000" pitchFamily="65" charset="-120"/>
              </a:rPr>
              <a:t>,</a:t>
            </a:r>
            <a:r>
              <a:rPr lang="zh-HK" altLang="en-US" sz="2400" dirty="0">
                <a:ea typeface="DFKai-SB" panose="03000509000000000000" pitchFamily="65" charset="-120"/>
              </a:rPr>
              <a:t>患者会死於其他疾病或</a:t>
            </a:r>
            <a:r>
              <a:rPr lang="zh-HK" altLang="en-US" sz="2400" dirty="0" smtClean="0">
                <a:ea typeface="DFKai-SB" panose="03000509000000000000" pitchFamily="65" charset="-120"/>
              </a:rPr>
              <a:t>感染</a:t>
            </a:r>
            <a:endParaRPr lang="en-US" altLang="zh-TW" sz="2400" dirty="0">
              <a:ea typeface="DFKai-SB" panose="03000509000000000000" pitchFamily="65" charset="-120"/>
            </a:endParaRPr>
          </a:p>
        </p:txBody>
      </p:sp>
      <p:sp>
        <p:nvSpPr>
          <p:cNvPr id="3" name="TextBox 2"/>
          <p:cNvSpPr txBox="1"/>
          <p:nvPr/>
        </p:nvSpPr>
        <p:spPr>
          <a:xfrm>
            <a:off x="2133600" y="4343400"/>
            <a:ext cx="1106906" cy="369332"/>
          </a:xfrm>
          <a:prstGeom prst="rect">
            <a:avLst/>
          </a:prstGeom>
          <a:noFill/>
        </p:spPr>
        <p:txBody>
          <a:bodyPr wrap="none" rtlCol="0">
            <a:spAutoFit/>
          </a:bodyPr>
          <a:lstStyle/>
          <a:p>
            <a:r>
              <a:rPr lang="en-US" altLang="zh-HK" dirty="0">
                <a:ea typeface="DFKai-SB" panose="03000509000000000000" pitchFamily="65" charset="-120"/>
              </a:rPr>
              <a:t>0%  </a:t>
            </a:r>
            <a:r>
              <a:rPr lang="en-US" altLang="zh-TW" dirty="0">
                <a:ea typeface="DFKai-SB" panose="03000509000000000000" pitchFamily="65" charset="-120"/>
              </a:rPr>
              <a:t>Why</a:t>
            </a:r>
            <a:r>
              <a:rPr lang="en-US" altLang="zh-TW" dirty="0" smtClean="0">
                <a:ea typeface="DFKai-SB" panose="03000509000000000000" pitchFamily="65" charset="-120"/>
              </a:rPr>
              <a:t>?</a:t>
            </a:r>
            <a:endParaRPr lang="en-US" altLang="zh-TW" dirty="0">
              <a:ea typeface="DFKai-SB" panose="03000509000000000000"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75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75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75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75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wipe(left)">
                                      <p:cBhvr>
                                        <p:cTn id="27" dur="75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wipe(left)">
                                      <p:cBhvr>
                                        <p:cTn id="32" dur="750"/>
                                        <p:tgtEl>
                                          <p:spTgt spid="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Effect transition="in" filter="wipe(left)">
                                      <p:cBhvr>
                                        <p:cTn id="37" dur="750"/>
                                        <p:tgtEl>
                                          <p:spTgt spid="4">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
                                            <p:txEl>
                                              <p:pRg st="8" end="8"/>
                                            </p:txEl>
                                          </p:spTgt>
                                        </p:tgtEl>
                                        <p:attrNameLst>
                                          <p:attrName>style.visibility</p:attrName>
                                        </p:attrNameLst>
                                      </p:cBhvr>
                                      <p:to>
                                        <p:strVal val="visible"/>
                                      </p:to>
                                    </p:set>
                                    <p:animEffect transition="in" filter="wipe(left)">
                                      <p:cBhvr>
                                        <p:cTn id="42" dur="750"/>
                                        <p:tgtEl>
                                          <p:spTgt spid="4">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gtEl>
                                        <p:attrNameLst>
                                          <p:attrName>style.visibility</p:attrName>
                                        </p:attrNameLst>
                                      </p:cBhvr>
                                      <p:to>
                                        <p:strVal val="visible"/>
                                      </p:to>
                                    </p:set>
                                    <p:animEffect transition="in" filter="wipe(left)">
                                      <p:cBhvr>
                                        <p:cTn id="47" dur="750"/>
                                        <p:tgtEl>
                                          <p:spTgt spid="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wipe(left)">
                                      <p:cBhvr>
                                        <p:cTn id="52" dur="75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wipe(left)">
                                      <p:cBhvr>
                                        <p:cTn id="57" dur="75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561" y="23884"/>
            <a:ext cx="8077200" cy="584775"/>
          </a:xfrm>
          <a:prstGeom prst="rect">
            <a:avLst/>
          </a:prstGeom>
          <a:noFill/>
        </p:spPr>
        <p:txBody>
          <a:bodyPr wrap="square" rtlCol="0">
            <a:spAutoFit/>
          </a:bodyPr>
          <a:lstStyle/>
          <a:p>
            <a:pPr algn="ctr"/>
            <a:r>
              <a:rPr lang="zh-HK" altLang="en-US" sz="3200" dirty="0">
                <a:ea typeface="DFKai-SB" panose="03000509000000000000" pitchFamily="65" charset="-120"/>
              </a:rPr>
              <a:t>結語</a:t>
            </a:r>
            <a:r>
              <a:rPr lang="zh-HK" altLang="en-US" dirty="0">
                <a:ea typeface="DFKai-SB" panose="03000509000000000000" pitchFamily="65" charset="-120"/>
              </a:rPr>
              <a:t> </a:t>
            </a:r>
            <a:r>
              <a:rPr lang="en-US" altLang="zh-HK" sz="3200" i="1" dirty="0">
                <a:ea typeface="DFKai-SB" panose="03000509000000000000" pitchFamily="65" charset="-120"/>
              </a:rPr>
              <a:t>Closing </a:t>
            </a:r>
            <a:r>
              <a:rPr lang="en-US" altLang="zh-HK" sz="3200" i="1" dirty="0" smtClean="0">
                <a:ea typeface="DFKai-SB" panose="03000509000000000000" pitchFamily="65" charset="-120"/>
              </a:rPr>
              <a:t>remarks (cont.)</a:t>
            </a:r>
            <a:endParaRPr lang="en-US" sz="3200" i="1" dirty="0">
              <a:ea typeface="DFKai-SB" panose="03000509000000000000" pitchFamily="65" charset="-120"/>
            </a:endParaRPr>
          </a:p>
        </p:txBody>
      </p:sp>
      <p:sp>
        <p:nvSpPr>
          <p:cNvPr id="4" name="TextBox 3"/>
          <p:cNvSpPr txBox="1"/>
          <p:nvPr/>
        </p:nvSpPr>
        <p:spPr>
          <a:xfrm>
            <a:off x="312761" y="614346"/>
            <a:ext cx="8382000" cy="3508653"/>
          </a:xfrm>
          <a:prstGeom prst="rect">
            <a:avLst/>
          </a:prstGeom>
          <a:noFill/>
        </p:spPr>
        <p:txBody>
          <a:bodyPr wrap="square" rtlCol="0">
            <a:spAutoFit/>
          </a:bodyPr>
          <a:lstStyle/>
          <a:p>
            <a:r>
              <a:rPr lang="en-US" altLang="zh-TW" sz="2800" dirty="0">
                <a:ea typeface="DFKai-SB" panose="03000509000000000000" pitchFamily="65" charset="-120"/>
              </a:rPr>
              <a:t>“</a:t>
            </a:r>
            <a:r>
              <a:rPr lang="zh-TW" altLang="en-US" sz="2800" dirty="0">
                <a:ea typeface="DFKai-SB" panose="03000509000000000000" pitchFamily="65" charset="-120"/>
              </a:rPr>
              <a:t>唯獨聖経</a:t>
            </a:r>
            <a:r>
              <a:rPr lang="en-US" altLang="zh-TW" sz="2800" dirty="0" smtClean="0">
                <a:ea typeface="DFKai-SB" panose="03000509000000000000" pitchFamily="65" charset="-120"/>
              </a:rPr>
              <a:t>” (as well as </a:t>
            </a:r>
            <a:r>
              <a:rPr lang="zh-HK" altLang="en-US" sz="2800" dirty="0">
                <a:ea typeface="DFKai-SB" panose="03000509000000000000" pitchFamily="65" charset="-120"/>
              </a:rPr>
              <a:t>聖經的全</a:t>
            </a:r>
            <a:r>
              <a:rPr lang="zh-HK" altLang="en-US" sz="2800" dirty="0" smtClean="0">
                <a:ea typeface="DFKai-SB" panose="03000509000000000000" pitchFamily="65" charset="-120"/>
              </a:rPr>
              <a:t>部</a:t>
            </a:r>
            <a:r>
              <a:rPr lang="en-US" altLang="zh-HK" sz="2800" dirty="0" smtClean="0">
                <a:ea typeface="DFKai-SB" panose="03000509000000000000" pitchFamily="65" charset="-120"/>
              </a:rPr>
              <a:t>) </a:t>
            </a:r>
            <a:r>
              <a:rPr lang="zh-TW" altLang="en-US" sz="2800" dirty="0" smtClean="0">
                <a:ea typeface="DFKai-SB" panose="03000509000000000000" pitchFamily="65" charset="-120"/>
              </a:rPr>
              <a:t>的</a:t>
            </a:r>
            <a:r>
              <a:rPr lang="zh-TW" altLang="en-US" sz="2800" dirty="0">
                <a:ea typeface="DFKai-SB" panose="03000509000000000000" pitchFamily="65" charset="-120"/>
              </a:rPr>
              <a:t>教義就好像是信徒信仰生活和灵命的“免疫系統</a:t>
            </a:r>
            <a:r>
              <a:rPr lang="en-US" altLang="zh-TW" sz="2800" dirty="0">
                <a:ea typeface="DFKai-SB" panose="03000509000000000000" pitchFamily="65" charset="-120"/>
              </a:rPr>
              <a:t>”</a:t>
            </a:r>
            <a:endParaRPr lang="en-US" altLang="zh-TW" sz="2800" dirty="0">
              <a:ea typeface="DFKai-SB" panose="03000509000000000000" pitchFamily="65" charset="-120"/>
            </a:endParaRPr>
          </a:p>
          <a:p>
            <a:endParaRPr lang="en-US" altLang="zh-TW" sz="2800" i="1" dirty="0">
              <a:solidFill>
                <a:srgbClr val="FF0000"/>
              </a:solidFill>
              <a:ea typeface="DFKai-SB" panose="03000509000000000000" pitchFamily="65" charset="-120"/>
            </a:endParaRPr>
          </a:p>
          <a:p>
            <a:endParaRPr lang="en-US" altLang="zh-TW" sz="2600" dirty="0" smtClean="0">
              <a:latin typeface="DFKai-SB" panose="03000509000000000000" pitchFamily="65" charset="-120"/>
              <a:ea typeface="DFKai-SB" panose="03000509000000000000" pitchFamily="65" charset="-120"/>
            </a:endParaRPr>
          </a:p>
          <a:p>
            <a:r>
              <a:rPr lang="zh-TW" altLang="en-US" sz="2800" dirty="0" smtClean="0">
                <a:latin typeface="DFKai-SB" panose="03000509000000000000" pitchFamily="65" charset="-120"/>
                <a:ea typeface="DFKai-SB" panose="03000509000000000000" pitchFamily="65" charset="-120"/>
              </a:rPr>
              <a:t>－</a:t>
            </a:r>
            <a:r>
              <a:rPr lang="zh-TW" altLang="en-US" sz="2800" dirty="0">
                <a:latin typeface="DFKai-SB" panose="03000509000000000000" pitchFamily="65" charset="-120"/>
                <a:ea typeface="DFKai-SB" panose="03000509000000000000" pitchFamily="65" charset="-120"/>
              </a:rPr>
              <a:t>個</a:t>
            </a:r>
            <a:r>
              <a:rPr lang="zh-TW" altLang="en-US" sz="2800" dirty="0" smtClean="0">
                <a:latin typeface="DFKai-SB" panose="03000509000000000000" pitchFamily="65" charset="-120"/>
                <a:ea typeface="DFKai-SB" panose="03000509000000000000" pitchFamily="65" charset="-120"/>
              </a:rPr>
              <a:t>教</a:t>
            </a:r>
            <a:r>
              <a:rPr lang="zh-TW" altLang="en-US" sz="2800" dirty="0">
                <a:latin typeface="DFKai-SB" panose="03000509000000000000" pitchFamily="65" charset="-120"/>
                <a:ea typeface="DFKai-SB" panose="03000509000000000000" pitchFamily="65" charset="-120"/>
              </a:rPr>
              <a:t>會一旦輕視</a:t>
            </a:r>
            <a:r>
              <a:rPr lang="zh-TW" altLang="en-US" sz="2800" dirty="0" smtClean="0">
                <a:latin typeface="DFKai-SB" panose="03000509000000000000" pitchFamily="65" charset="-120"/>
                <a:ea typeface="DFKai-SB" panose="03000509000000000000" pitchFamily="65" charset="-120"/>
              </a:rPr>
              <a:t>了</a:t>
            </a:r>
            <a:r>
              <a:rPr lang="en-US" altLang="zh-TW" sz="2800" dirty="0" smtClean="0">
                <a:latin typeface="DFKai-SB" panose="03000509000000000000" pitchFamily="65" charset="-120"/>
                <a:ea typeface="DFKai-SB" panose="03000509000000000000" pitchFamily="65" charset="-120"/>
              </a:rPr>
              <a:t>,</a:t>
            </a:r>
            <a:r>
              <a:rPr lang="zh-TW" altLang="en-US" sz="2800" dirty="0" smtClean="0">
                <a:latin typeface="DFKai-SB" panose="03000509000000000000" pitchFamily="65" charset="-120"/>
                <a:ea typeface="DFKai-SB" panose="03000509000000000000" pitchFamily="65" charset="-120"/>
              </a:rPr>
              <a:t>放</a:t>
            </a:r>
            <a:r>
              <a:rPr lang="zh-TW" altLang="en-US" sz="2800" dirty="0">
                <a:latin typeface="DFKai-SB" panose="03000509000000000000" pitchFamily="65" charset="-120"/>
                <a:ea typeface="DFKai-SB" panose="03000509000000000000" pitchFamily="65" charset="-120"/>
              </a:rPr>
              <a:t>棄了唯獨聖經</a:t>
            </a:r>
            <a:r>
              <a:rPr lang="en-US" altLang="zh-TW" sz="2800" dirty="0" smtClean="0">
                <a:latin typeface="DFKai-SB" panose="03000509000000000000" pitchFamily="65" charset="-120"/>
                <a:ea typeface="DFKai-SB" panose="03000509000000000000" pitchFamily="65" charset="-120"/>
              </a:rPr>
              <a:t>,</a:t>
            </a:r>
            <a:r>
              <a:rPr lang="zh-HK" altLang="en-US" sz="2800" dirty="0">
                <a:latin typeface="DFKai-SB" panose="03000509000000000000" pitchFamily="65" charset="-120"/>
                <a:ea typeface="DFKai-SB" panose="03000509000000000000" pitchFamily="65" charset="-120"/>
              </a:rPr>
              <a:t> 聖经的全</a:t>
            </a:r>
            <a:r>
              <a:rPr lang="zh-HK" altLang="en-US" sz="2800" dirty="0" smtClean="0">
                <a:latin typeface="DFKai-SB" panose="03000509000000000000" pitchFamily="65" charset="-120"/>
                <a:ea typeface="DFKai-SB" panose="03000509000000000000" pitchFamily="65" charset="-120"/>
              </a:rPr>
              <a:t>部</a:t>
            </a:r>
            <a:r>
              <a:rPr lang="en-US" altLang="zh-HK" sz="2800" dirty="0" smtClean="0">
                <a:latin typeface="DFKai-SB" panose="03000509000000000000" pitchFamily="65" charset="-120"/>
                <a:ea typeface="DFKai-SB" panose="03000509000000000000" pitchFamily="65" charset="-120"/>
              </a:rPr>
              <a:t>,</a:t>
            </a:r>
            <a:r>
              <a:rPr lang="zh-TW" altLang="en-US" sz="2800" dirty="0" smtClean="0">
                <a:latin typeface="DFKai-SB" panose="03000509000000000000" pitchFamily="65" charset="-120"/>
                <a:ea typeface="DFKai-SB" panose="03000509000000000000" pitchFamily="65" charset="-120"/>
              </a:rPr>
              <a:t>聖</a:t>
            </a:r>
            <a:r>
              <a:rPr lang="zh-TW" altLang="en-US" sz="2800" dirty="0">
                <a:latin typeface="DFKai-SB" panose="03000509000000000000" pitchFamily="65" charset="-120"/>
                <a:ea typeface="DFKai-SB" panose="03000509000000000000" pitchFamily="65" charset="-120"/>
              </a:rPr>
              <a:t>經的無上權柄</a:t>
            </a:r>
            <a:r>
              <a:rPr lang="en-US" altLang="zh-TW" sz="2800" dirty="0">
                <a:latin typeface="DFKai-SB" panose="03000509000000000000" pitchFamily="65" charset="-120"/>
                <a:ea typeface="DFKai-SB" panose="03000509000000000000" pitchFamily="65" charset="-120"/>
              </a:rPr>
              <a:t>,</a:t>
            </a:r>
            <a:r>
              <a:rPr lang="zh-TW" altLang="en-US" sz="2800" dirty="0">
                <a:latin typeface="DFKai-SB" panose="03000509000000000000" pitchFamily="65" charset="-120"/>
                <a:ea typeface="DFKai-SB" panose="03000509000000000000" pitchFamily="65" charset="-120"/>
              </a:rPr>
              <a:t>聖经的絕對充足性這個視野和理</a:t>
            </a:r>
            <a:r>
              <a:rPr lang="zh-TW" altLang="en-US" sz="2800" dirty="0" smtClean="0">
                <a:latin typeface="DFKai-SB" panose="03000509000000000000" pitchFamily="65" charset="-120"/>
                <a:ea typeface="DFKai-SB" panose="03000509000000000000" pitchFamily="65" charset="-120"/>
              </a:rPr>
              <a:t>念</a:t>
            </a:r>
            <a:r>
              <a:rPr lang="en-US" altLang="zh-TW" sz="2800" dirty="0" smtClean="0">
                <a:latin typeface="DFKai-SB" panose="03000509000000000000" pitchFamily="65" charset="-120"/>
                <a:ea typeface="DFKai-SB" panose="03000509000000000000" pitchFamily="65" charset="-120"/>
              </a:rPr>
              <a:t>,</a:t>
            </a:r>
            <a:r>
              <a:rPr lang="zh-TW" altLang="en-US" sz="2800" dirty="0">
                <a:latin typeface="DFKai-SB" panose="03000509000000000000" pitchFamily="65" charset="-120"/>
                <a:ea typeface="DFKai-SB" panose="03000509000000000000" pitchFamily="65" charset="-120"/>
              </a:rPr>
              <a:t>這個</a:t>
            </a:r>
            <a:r>
              <a:rPr lang="zh-TW" altLang="en-US" sz="2800" dirty="0" smtClean="0">
                <a:latin typeface="DFKai-SB" panose="03000509000000000000" pitchFamily="65" charset="-120"/>
                <a:ea typeface="DFKai-SB" panose="03000509000000000000" pitchFamily="65" charset="-120"/>
              </a:rPr>
              <a:t>教會在</a:t>
            </a:r>
            <a:r>
              <a:rPr lang="zh-TW" altLang="en-US" sz="2800" dirty="0">
                <a:latin typeface="DFKai-SB" panose="03000509000000000000" pitchFamily="65" charset="-120"/>
                <a:ea typeface="DFKai-SB" panose="03000509000000000000" pitchFamily="65" charset="-120"/>
              </a:rPr>
              <a:t>教義上</a:t>
            </a:r>
            <a:r>
              <a:rPr lang="en-US" altLang="zh-TW" sz="2800" dirty="0">
                <a:latin typeface="DFKai-SB" panose="03000509000000000000" pitchFamily="65" charset="-120"/>
                <a:ea typeface="DFKai-SB" panose="03000509000000000000" pitchFamily="65" charset="-120"/>
              </a:rPr>
              <a:t>,</a:t>
            </a:r>
            <a:r>
              <a:rPr lang="zh-TW" altLang="en-US" sz="2800" dirty="0">
                <a:latin typeface="DFKai-SB" panose="03000509000000000000" pitchFamily="65" charset="-120"/>
                <a:ea typeface="DFKai-SB" panose="03000509000000000000" pitchFamily="65" charset="-120"/>
              </a:rPr>
              <a:t>在聖潔上</a:t>
            </a:r>
            <a:r>
              <a:rPr lang="en-US" altLang="zh-TW" sz="2800" dirty="0">
                <a:latin typeface="DFKai-SB" panose="03000509000000000000" pitchFamily="65" charset="-120"/>
                <a:ea typeface="DFKai-SB" panose="03000509000000000000" pitchFamily="65" charset="-120"/>
              </a:rPr>
              <a:t>,</a:t>
            </a:r>
            <a:r>
              <a:rPr lang="zh-TW" altLang="en-US" sz="2800" dirty="0" smtClean="0">
                <a:latin typeface="DFKai-SB" panose="03000509000000000000" pitchFamily="65" charset="-120"/>
                <a:ea typeface="DFKai-SB" panose="03000509000000000000" pitchFamily="65" charset="-120"/>
              </a:rPr>
              <a:t>在</a:t>
            </a:r>
            <a:r>
              <a:rPr lang="zh-TW" altLang="en-US" sz="2800" dirty="0">
                <a:latin typeface="DFKai-SB" panose="03000509000000000000" pitchFamily="65" charset="-120"/>
                <a:ea typeface="DFKai-SB" panose="03000509000000000000" pitchFamily="65" charset="-120"/>
              </a:rPr>
              <a:t>教會應有的功能上一定会繼續不斷的走下</a:t>
            </a:r>
            <a:r>
              <a:rPr lang="zh-TW" altLang="en-US" sz="2800" dirty="0" smtClean="0">
                <a:latin typeface="DFKai-SB" panose="03000509000000000000" pitchFamily="65" charset="-120"/>
                <a:ea typeface="DFKai-SB" panose="03000509000000000000" pitchFamily="65" charset="-120"/>
              </a:rPr>
              <a:t>坡</a:t>
            </a:r>
            <a:endParaRPr lang="en-US" altLang="zh-TW" sz="2800" dirty="0" smtClean="0">
              <a:latin typeface="DFKai-SB" panose="03000509000000000000" pitchFamily="65" charset="-120"/>
              <a:ea typeface="DFKai-SB" panose="03000509000000000000"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75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75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2209800"/>
            <a:ext cx="76200" cy="369332"/>
          </a:xfrm>
          <a:prstGeom prst="rect">
            <a:avLst/>
          </a:prstGeom>
          <a:noFill/>
        </p:spPr>
        <p:txBody>
          <a:bodyPr wrap="square" rtlCol="0">
            <a:spAutoFit/>
          </a:bodyPr>
          <a:lstStyle/>
          <a:p>
            <a:endParaRPr lang="en-US" dirty="0"/>
          </a:p>
        </p:txBody>
      </p:sp>
      <p:sp>
        <p:nvSpPr>
          <p:cNvPr id="3" name="TextBox 2"/>
          <p:cNvSpPr txBox="1"/>
          <p:nvPr/>
        </p:nvSpPr>
        <p:spPr>
          <a:xfrm>
            <a:off x="2743200" y="2579132"/>
            <a:ext cx="76200" cy="369332"/>
          </a:xfrm>
          <a:prstGeom prst="rect">
            <a:avLst/>
          </a:prstGeom>
          <a:noFill/>
        </p:spPr>
        <p:txBody>
          <a:bodyPr wrap="square" rtlCol="0">
            <a:spAutoFit/>
          </a:bodyPr>
          <a:lstStyle/>
          <a:p>
            <a:endParaRPr lang="en-US" dirty="0"/>
          </a:p>
        </p:txBody>
      </p:sp>
      <p:sp>
        <p:nvSpPr>
          <p:cNvPr id="4" name="TextBox 3"/>
          <p:cNvSpPr txBox="1"/>
          <p:nvPr/>
        </p:nvSpPr>
        <p:spPr>
          <a:xfrm>
            <a:off x="304800" y="-152400"/>
            <a:ext cx="8701421" cy="1015663"/>
          </a:xfrm>
          <a:prstGeom prst="rect">
            <a:avLst/>
          </a:prstGeom>
          <a:noFill/>
        </p:spPr>
        <p:txBody>
          <a:bodyPr wrap="none" rtlCol="0">
            <a:spAutoFit/>
          </a:bodyPr>
          <a:lstStyle/>
          <a:p>
            <a:r>
              <a:rPr lang="zh-TW" altLang="en-US" dirty="0" smtClean="0"/>
              <a:t> </a:t>
            </a:r>
            <a:r>
              <a:rPr lang="zh-TW" altLang="en-US" sz="6000" dirty="0">
                <a:latin typeface="DFKai-SB" panose="03000509000000000000" pitchFamily="65" charset="-120"/>
                <a:ea typeface="DFKai-SB" panose="03000509000000000000" pitchFamily="65" charset="-120"/>
              </a:rPr>
              <a:t>問題  分享  補充  回應</a:t>
            </a:r>
            <a:endParaRPr lang="en-US" sz="6000" dirty="0">
              <a:latin typeface="DFKai-SB" panose="03000509000000000000" pitchFamily="65" charset="-120"/>
              <a:ea typeface="DFKai-SB" panose="03000509000000000000"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000" fill="hold"/>
                                        <p:tgtEl>
                                          <p:spTgt spid="4"/>
                                        </p:tgtEl>
                                        <p:attrNameLst>
                                          <p:attrName>ppt_w</p:attrName>
                                        </p:attrNameLst>
                                      </p:cBhvr>
                                      <p:tavLst>
                                        <p:tav tm="0">
                                          <p:val>
                                            <p:fltVal val="0"/>
                                          </p:val>
                                        </p:tav>
                                        <p:tav tm="100000">
                                          <p:val>
                                            <p:strVal val="#ppt_w"/>
                                          </p:val>
                                        </p:tav>
                                      </p:tavLst>
                                    </p:anim>
                                    <p:anim calcmode="lin" valueType="num">
                                      <p:cBhvr>
                                        <p:cTn id="8" dur="3000" fill="hold"/>
                                        <p:tgtEl>
                                          <p:spTgt spid="4"/>
                                        </p:tgtEl>
                                        <p:attrNameLst>
                                          <p:attrName>ppt_h</p:attrName>
                                        </p:attrNameLst>
                                      </p:cBhvr>
                                      <p:tavLst>
                                        <p:tav tm="0">
                                          <p:val>
                                            <p:fltVal val="0"/>
                                          </p:val>
                                        </p:tav>
                                        <p:tav tm="100000">
                                          <p:val>
                                            <p:strVal val="#ppt_h"/>
                                          </p:val>
                                        </p:tav>
                                      </p:tavLst>
                                    </p:anim>
                                    <p:animEffect transition="in" filter="fade">
                                      <p:cBhvr>
                                        <p:cTn id="9" dur="3000"/>
                                        <p:tgtEl>
                                          <p:spTgt spid="4"/>
                                        </p:tgtEl>
                                      </p:cBhvr>
                                    </p:animEffect>
                                  </p:childTnLst>
                                </p:cTn>
                              </p:par>
                              <p:par>
                                <p:cTn id="10" presetID="42" presetClass="path" presetSubtype="0" accel="50000" decel="50000" fill="hold" grpId="1" nodeType="withEffect">
                                  <p:stCondLst>
                                    <p:cond delay="0"/>
                                  </p:stCondLst>
                                  <p:childTnLst>
                                    <p:animMotion origin="layout" path="M 2.22222E-6 -1.85185E-6 L 2.22222E-6 0.40371 " pathEditMode="relative" rAng="0" ptsTypes="AA">
                                      <p:cBhvr>
                                        <p:cTn id="11" dur="3000" fill="hold"/>
                                        <p:tgtEl>
                                          <p:spTgt spid="4"/>
                                        </p:tgtEl>
                                        <p:attrNameLst>
                                          <p:attrName>ppt_x</p:attrName>
                                          <p:attrName>ppt_y</p:attrName>
                                        </p:attrNameLst>
                                      </p:cBhvr>
                                      <p:rCtr x="0" y="201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71600" y="228600"/>
            <a:ext cx="6324600" cy="646331"/>
          </a:xfrm>
          <a:prstGeom prst="rect">
            <a:avLst/>
          </a:prstGeom>
        </p:spPr>
        <p:txBody>
          <a:bodyPr wrap="square">
            <a:spAutoFit/>
          </a:bodyPr>
          <a:lstStyle/>
          <a:p>
            <a:pPr algn="ctr"/>
            <a:r>
              <a:rPr lang="en-US" sz="3600" dirty="0" smtClean="0">
                <a:latin typeface="DFKai-SB" panose="03000509000000000000" pitchFamily="65" charset="-120"/>
                <a:ea typeface="DFKai-SB" panose="03000509000000000000" pitchFamily="65" charset="-120"/>
              </a:rPr>
              <a:t>前</a:t>
            </a:r>
            <a:r>
              <a:rPr lang="zh-HK" altLang="en-US" sz="3600" dirty="0" smtClean="0">
                <a:latin typeface="DFKai-SB" panose="03000509000000000000" pitchFamily="65" charset="-120"/>
                <a:ea typeface="DFKai-SB" panose="03000509000000000000" pitchFamily="65" charset="-120"/>
              </a:rPr>
              <a:t>言 </a:t>
            </a:r>
            <a:r>
              <a:rPr lang="en-US" altLang="zh-HK" sz="3200" i="1" dirty="0" smtClean="0"/>
              <a:t>Preface</a:t>
            </a:r>
            <a:endParaRPr lang="en-US" sz="3200" i="1" dirty="0"/>
          </a:p>
        </p:txBody>
      </p:sp>
      <p:sp>
        <p:nvSpPr>
          <p:cNvPr id="5" name="TextBox 4"/>
          <p:cNvSpPr txBox="1"/>
          <p:nvPr/>
        </p:nvSpPr>
        <p:spPr>
          <a:xfrm>
            <a:off x="685800" y="1143000"/>
            <a:ext cx="8001000" cy="4062651"/>
          </a:xfrm>
          <a:prstGeom prst="rect">
            <a:avLst/>
          </a:prstGeom>
          <a:noFill/>
        </p:spPr>
        <p:txBody>
          <a:bodyPr wrap="square" rtlCol="0">
            <a:spAutoFit/>
          </a:bodyPr>
          <a:lstStyle/>
          <a:p>
            <a:r>
              <a:rPr lang="zh-TW" altLang="en-US" sz="3200" dirty="0">
                <a:latin typeface="DFKai-SB" panose="03000509000000000000" pitchFamily="65" charset="-120"/>
                <a:ea typeface="DFKai-SB" panose="03000509000000000000" pitchFamily="65" charset="-120"/>
              </a:rPr>
              <a:t>神用文字來存留祂的話</a:t>
            </a:r>
            <a:r>
              <a:rPr lang="zh-TW" altLang="en-US" sz="3200" dirty="0" smtClean="0">
                <a:latin typeface="DFKai-SB" panose="03000509000000000000" pitchFamily="65" charset="-120"/>
                <a:ea typeface="DFKai-SB" panose="03000509000000000000" pitchFamily="65" charset="-120"/>
              </a:rPr>
              <a:t>語</a:t>
            </a:r>
            <a:endParaRPr lang="en-US" altLang="zh-TW" sz="3200" dirty="0" smtClean="0">
              <a:latin typeface="DFKai-SB" panose="03000509000000000000" pitchFamily="65" charset="-120"/>
              <a:ea typeface="DFKai-SB" panose="03000509000000000000" pitchFamily="65" charset="-120"/>
            </a:endParaRPr>
          </a:p>
          <a:p>
            <a:endParaRPr lang="en-US" altLang="zh-TW" sz="3200" dirty="0">
              <a:latin typeface="DFKai-SB" panose="03000509000000000000" pitchFamily="65" charset="-120"/>
              <a:ea typeface="DFKai-SB" panose="03000509000000000000" pitchFamily="65" charset="-120"/>
            </a:endParaRPr>
          </a:p>
          <a:p>
            <a:endParaRPr lang="en-US" altLang="zh-TW" sz="3200" dirty="0" smtClean="0">
              <a:latin typeface="DFKai-SB" panose="03000509000000000000" pitchFamily="65" charset="-120"/>
              <a:ea typeface="DFKai-SB" panose="03000509000000000000" pitchFamily="65" charset="-120"/>
            </a:endParaRPr>
          </a:p>
          <a:p>
            <a:r>
              <a:rPr lang="zh-TW" altLang="en-US" sz="3200" dirty="0">
                <a:latin typeface="DFKai-SB" panose="03000509000000000000" pitchFamily="65" charset="-120"/>
                <a:ea typeface="DFKai-SB" panose="03000509000000000000" pitchFamily="65" charset="-120"/>
              </a:rPr>
              <a:t>聖経里的啓示是</a:t>
            </a:r>
            <a:r>
              <a:rPr lang="en-US" altLang="zh-TW" sz="3200" dirty="0">
                <a:latin typeface="DFKai-SB" panose="03000509000000000000" pitchFamily="65" charset="-120"/>
                <a:ea typeface="DFKai-SB" panose="03000509000000000000" pitchFamily="65" charset="-120"/>
              </a:rPr>
              <a:t>:</a:t>
            </a:r>
            <a:endParaRPr lang="en-US" altLang="zh-TW" sz="3200" dirty="0">
              <a:latin typeface="DFKai-SB" panose="03000509000000000000" pitchFamily="65" charset="-120"/>
              <a:ea typeface="DFKai-SB" panose="03000509000000000000" pitchFamily="65" charset="-120"/>
            </a:endParaRPr>
          </a:p>
          <a:p>
            <a:pPr marL="457200" indent="-457200">
              <a:buFont typeface="Arial" panose="020B0604020202020204" pitchFamily="34" charset="0"/>
              <a:buChar char="•"/>
            </a:pPr>
            <a:r>
              <a:rPr lang="zh-TW" altLang="en-US" sz="3200" dirty="0">
                <a:latin typeface="DFKai-SB" panose="03000509000000000000" pitchFamily="65" charset="-120"/>
                <a:ea typeface="DFKai-SB" panose="03000509000000000000" pitchFamily="65" charset="-120"/>
              </a:rPr>
              <a:t>明確地 </a:t>
            </a:r>
            <a:r>
              <a:rPr lang="en-US" altLang="zh-TW" sz="3200" i="1" dirty="0">
                <a:ea typeface="DFKai-SB" panose="03000509000000000000" pitchFamily="65" charset="-120"/>
              </a:rPr>
              <a:t>(expressly)</a:t>
            </a:r>
            <a:endParaRPr lang="en-US" altLang="zh-TW" sz="3200" i="1" dirty="0">
              <a:ea typeface="DFKai-SB" panose="03000509000000000000" pitchFamily="65" charset="-120"/>
            </a:endParaRPr>
          </a:p>
          <a:p>
            <a:pPr marL="457200" indent="-457200">
              <a:buFont typeface="Arial" panose="020B0604020202020204" pitchFamily="34" charset="0"/>
              <a:buChar char="•"/>
            </a:pPr>
            <a:r>
              <a:rPr lang="zh-TW" altLang="en-US" sz="3200" dirty="0" smtClean="0">
                <a:latin typeface="DFKai-SB" panose="03000509000000000000" pitchFamily="65" charset="-120"/>
                <a:ea typeface="DFKai-SB" panose="03000509000000000000" pitchFamily="65" charset="-120"/>
              </a:rPr>
              <a:t>包</a:t>
            </a:r>
            <a:r>
              <a:rPr lang="zh-TW" altLang="en-US" sz="3200" dirty="0">
                <a:latin typeface="DFKai-SB" panose="03000509000000000000" pitchFamily="65" charset="-120"/>
                <a:ea typeface="DFKai-SB" panose="03000509000000000000" pitchFamily="65" charset="-120"/>
              </a:rPr>
              <a:t>含 </a:t>
            </a:r>
            <a:r>
              <a:rPr lang="en-US" altLang="zh-TW" sz="3200" i="1" dirty="0">
                <a:ea typeface="DFKai-SB" panose="03000509000000000000" pitchFamily="65" charset="-120"/>
              </a:rPr>
              <a:t>(necessarily contained</a:t>
            </a:r>
            <a:r>
              <a:rPr lang="en-US" altLang="zh-TW" sz="3200" i="1" dirty="0" smtClean="0">
                <a:ea typeface="DFKai-SB" panose="03000509000000000000" pitchFamily="65" charset="-120"/>
              </a:rPr>
              <a:t>) – </a:t>
            </a:r>
            <a:r>
              <a:rPr lang="en-US" altLang="zh-TW" sz="2400" i="1" dirty="0" smtClean="0">
                <a:ea typeface="DFKai-SB" panose="03000509000000000000" pitchFamily="65" charset="-120"/>
              </a:rPr>
              <a:t>i.e. the Scripture leads us (even demands) us to believe thru the entire spectrum of their teachings</a:t>
            </a:r>
            <a:endParaRPr lang="zh-TW" altLang="en-US" sz="2400" i="1" dirty="0">
              <a:ea typeface="DFKai-SB" panose="03000509000000000000" pitchFamily="65" charset="-12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75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wipe(left)">
                                      <p:cBhvr>
                                        <p:cTn id="12" dur="750"/>
                                        <p:tgtEl>
                                          <p:spTgt spid="5">
                                            <p:txEl>
                                              <p:pRg st="3" end="3"/>
                                            </p:txEl>
                                          </p:spTgt>
                                        </p:tgtEl>
                                      </p:cBhvr>
                                    </p:animEffect>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animEffect transition="in" filter="wipe(left)">
                                      <p:cBhvr>
                                        <p:cTn id="16" dur="750"/>
                                        <p:tgtEl>
                                          <p:spTgt spid="5">
                                            <p:txEl>
                                              <p:pRg st="4" end="4"/>
                                            </p:txEl>
                                          </p:spTgt>
                                        </p:tgtEl>
                                      </p:cBhvr>
                                    </p:animEffect>
                                  </p:childTnLst>
                                </p:cTn>
                              </p:par>
                            </p:childTnLst>
                          </p:cTn>
                        </p:par>
                        <p:par>
                          <p:cTn id="17" fill="hold">
                            <p:stCondLst>
                              <p:cond delay="2000"/>
                            </p:stCondLst>
                            <p:childTnLst>
                              <p:par>
                                <p:cTn id="18" presetID="22" presetClass="entr" presetSubtype="8" fill="hold" nodeType="afterEffect">
                                  <p:stCondLst>
                                    <p:cond delay="250"/>
                                  </p:stCondLst>
                                  <p:childTnLst>
                                    <p:set>
                                      <p:cBhvr>
                                        <p:cTn id="19" dur="1" fill="hold">
                                          <p:stCondLst>
                                            <p:cond delay="0"/>
                                          </p:stCondLst>
                                        </p:cTn>
                                        <p:tgtEl>
                                          <p:spTgt spid="5">
                                            <p:txEl>
                                              <p:pRg st="5" end="5"/>
                                            </p:txEl>
                                          </p:spTgt>
                                        </p:tgtEl>
                                        <p:attrNameLst>
                                          <p:attrName>style.visibility</p:attrName>
                                        </p:attrNameLst>
                                      </p:cBhvr>
                                      <p:to>
                                        <p:strVal val="visible"/>
                                      </p:to>
                                    </p:set>
                                    <p:animEffect transition="in" filter="wipe(left)">
                                      <p:cBhvr>
                                        <p:cTn id="20"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458200" cy="762000"/>
          </a:xfrm>
        </p:spPr>
        <p:txBody>
          <a:bodyPr>
            <a:noAutofit/>
          </a:bodyPr>
          <a:lstStyle/>
          <a:p>
            <a:r>
              <a:rPr lang="zh-HK" altLang="en-US" sz="3200" dirty="0">
                <a:latin typeface="DFKai-SB" panose="03000509000000000000" pitchFamily="65" charset="-120"/>
                <a:ea typeface="DFKai-SB" panose="03000509000000000000" pitchFamily="65" charset="-120"/>
              </a:rPr>
              <a:t>五個唯獨</a:t>
            </a:r>
            <a:r>
              <a:rPr lang="zh-HK" altLang="en-US" sz="2800" dirty="0">
                <a:latin typeface="DFKai-SB" panose="03000509000000000000" pitchFamily="65" charset="-120"/>
                <a:ea typeface="DFKai-SB" panose="03000509000000000000" pitchFamily="65" charset="-120"/>
              </a:rPr>
              <a:t> </a:t>
            </a:r>
            <a:r>
              <a:rPr lang="en-US" altLang="zh-HK" sz="2800" i="1" dirty="0">
                <a:ea typeface="DFKai-SB" panose="03000509000000000000" pitchFamily="65" charset="-120"/>
              </a:rPr>
              <a:t>The Five </a:t>
            </a:r>
            <a:r>
              <a:rPr lang="en-US" altLang="zh-HK" sz="2800" i="1" dirty="0" err="1">
                <a:ea typeface="DFKai-SB" panose="03000509000000000000" pitchFamily="65" charset="-120"/>
              </a:rPr>
              <a:t>Solas</a:t>
            </a:r>
            <a:r>
              <a:rPr lang="en-US" altLang="zh-HK" sz="2800" i="1" dirty="0">
                <a:ea typeface="DFKai-SB" panose="03000509000000000000" pitchFamily="65" charset="-120"/>
              </a:rPr>
              <a:t> of the Protestant </a:t>
            </a:r>
            <a:r>
              <a:rPr lang="en-US" altLang="zh-HK" sz="2800" i="1" dirty="0" smtClean="0">
                <a:ea typeface="DFKai-SB" panose="03000509000000000000" pitchFamily="65" charset="-120"/>
              </a:rPr>
              <a:t>Reformation</a:t>
            </a:r>
            <a:endParaRPr lang="en-US" sz="2800" dirty="0"/>
          </a:p>
        </p:txBody>
      </p:sp>
      <p:sp>
        <p:nvSpPr>
          <p:cNvPr id="3" name="Subtitle 2"/>
          <p:cNvSpPr>
            <a:spLocks noGrp="1"/>
          </p:cNvSpPr>
          <p:nvPr>
            <p:ph type="subTitle" idx="1"/>
          </p:nvPr>
        </p:nvSpPr>
        <p:spPr>
          <a:xfrm>
            <a:off x="762000" y="-2286000"/>
            <a:ext cx="7848600" cy="3505200"/>
          </a:xfrm>
        </p:spPr>
        <p:txBody>
          <a:bodyPr>
            <a:normAutofit/>
          </a:bodyPr>
          <a:lstStyle/>
          <a:p>
            <a:r>
              <a:rPr lang="en-US" altLang="zh-TW" sz="2400" b="1" dirty="0" smtClean="0"/>
              <a:t> </a:t>
            </a:r>
            <a:endParaRPr lang="zh-TW" altLang="en-US" sz="2400" b="1" dirty="0"/>
          </a:p>
        </p:txBody>
      </p:sp>
      <p:sp>
        <p:nvSpPr>
          <p:cNvPr id="4" name="TextBox 3"/>
          <p:cNvSpPr txBox="1"/>
          <p:nvPr/>
        </p:nvSpPr>
        <p:spPr>
          <a:xfrm>
            <a:off x="685800" y="1187355"/>
            <a:ext cx="8001000" cy="4832092"/>
          </a:xfrm>
          <a:prstGeom prst="rect">
            <a:avLst/>
          </a:prstGeom>
          <a:noFill/>
        </p:spPr>
        <p:txBody>
          <a:bodyPr wrap="square" rtlCol="0">
            <a:spAutoFit/>
          </a:bodyPr>
          <a:lstStyle/>
          <a:p>
            <a:pPr marL="285750" indent="-285750">
              <a:buFont typeface="Arial" panose="020B0604020202020204" pitchFamily="34" charset="0"/>
              <a:buChar char="•"/>
            </a:pPr>
            <a:r>
              <a:rPr lang="zh-HK" altLang="en-US" sz="2800" dirty="0">
                <a:latin typeface="DFKai-SB" panose="03000509000000000000" pitchFamily="65" charset="-120"/>
                <a:ea typeface="DFKai-SB" panose="03000509000000000000" pitchFamily="65" charset="-120"/>
              </a:rPr>
              <a:t>唯</a:t>
            </a:r>
            <a:r>
              <a:rPr lang="zh-HK" altLang="en-US" sz="2800" dirty="0" smtClean="0">
                <a:latin typeface="DFKai-SB" panose="03000509000000000000" pitchFamily="65" charset="-120"/>
                <a:ea typeface="DFKai-SB" panose="03000509000000000000" pitchFamily="65" charset="-120"/>
              </a:rPr>
              <a:t>獨</a:t>
            </a:r>
            <a:r>
              <a:rPr lang="zh-HK" altLang="en-US" sz="2800" dirty="0">
                <a:latin typeface="DFKai-SB" panose="03000509000000000000" pitchFamily="65" charset="-120"/>
                <a:ea typeface="DFKai-SB" panose="03000509000000000000" pitchFamily="65" charset="-120"/>
              </a:rPr>
              <a:t>恩</a:t>
            </a:r>
            <a:r>
              <a:rPr lang="zh-HK" altLang="en-US" sz="2800" dirty="0" smtClean="0">
                <a:latin typeface="DFKai-SB" panose="03000509000000000000" pitchFamily="65" charset="-120"/>
                <a:ea typeface="DFKai-SB" panose="03000509000000000000" pitchFamily="65" charset="-120"/>
              </a:rPr>
              <a:t>典  </a:t>
            </a:r>
            <a:endParaRPr lang="en-US" altLang="zh-HK" sz="2800" dirty="0" smtClean="0">
              <a:latin typeface="DFKai-SB" panose="03000509000000000000" pitchFamily="65" charset="-120"/>
              <a:ea typeface="DFKai-SB" panose="03000509000000000000" pitchFamily="65" charset="-120"/>
            </a:endParaRPr>
          </a:p>
          <a:p>
            <a:pPr marL="285750" indent="-285750">
              <a:buFont typeface="Arial" panose="020B0604020202020204" pitchFamily="34" charset="0"/>
              <a:buChar char="•"/>
            </a:pPr>
            <a:r>
              <a:rPr lang="zh-HK" altLang="en-US" sz="2800" dirty="0" smtClean="0">
                <a:latin typeface="DFKai-SB" panose="03000509000000000000" pitchFamily="65" charset="-120"/>
                <a:ea typeface="DFKai-SB" panose="03000509000000000000" pitchFamily="65" charset="-120"/>
              </a:rPr>
              <a:t>唯</a:t>
            </a:r>
            <a:r>
              <a:rPr lang="zh-HK" altLang="en-US" sz="2800" dirty="0">
                <a:latin typeface="DFKai-SB" panose="03000509000000000000" pitchFamily="65" charset="-120"/>
                <a:ea typeface="DFKai-SB" panose="03000509000000000000" pitchFamily="65" charset="-120"/>
              </a:rPr>
              <a:t>獨信心</a:t>
            </a:r>
            <a:endParaRPr lang="zh-HK" altLang="en-US" sz="2800" dirty="0">
              <a:latin typeface="DFKai-SB" panose="03000509000000000000" pitchFamily="65" charset="-120"/>
              <a:ea typeface="DFKai-SB" panose="03000509000000000000" pitchFamily="65" charset="-120"/>
            </a:endParaRPr>
          </a:p>
          <a:p>
            <a:pPr marL="285750" indent="-285750">
              <a:buFont typeface="Arial" panose="020B0604020202020204" pitchFamily="34" charset="0"/>
              <a:buChar char="•"/>
            </a:pPr>
            <a:r>
              <a:rPr lang="zh-HK" altLang="en-US" sz="2800" dirty="0">
                <a:latin typeface="DFKai-SB" panose="03000509000000000000" pitchFamily="65" charset="-120"/>
                <a:ea typeface="DFKai-SB" panose="03000509000000000000" pitchFamily="65" charset="-120"/>
              </a:rPr>
              <a:t>唯獨基督</a:t>
            </a:r>
            <a:endParaRPr lang="zh-HK" altLang="en-US" sz="2800" dirty="0">
              <a:latin typeface="DFKai-SB" panose="03000509000000000000" pitchFamily="65" charset="-120"/>
              <a:ea typeface="DFKai-SB" panose="03000509000000000000" pitchFamily="65" charset="-120"/>
            </a:endParaRPr>
          </a:p>
          <a:p>
            <a:pPr marL="285750" indent="-285750">
              <a:buFont typeface="Arial" panose="020B0604020202020204" pitchFamily="34" charset="0"/>
              <a:buChar char="•"/>
            </a:pPr>
            <a:r>
              <a:rPr lang="zh-HK" altLang="en-US" sz="2800" dirty="0">
                <a:latin typeface="DFKai-SB" panose="03000509000000000000" pitchFamily="65" charset="-120"/>
                <a:ea typeface="DFKai-SB" panose="03000509000000000000" pitchFamily="65" charset="-120"/>
              </a:rPr>
              <a:t>唯獨聖經</a:t>
            </a:r>
            <a:endParaRPr lang="zh-HK" altLang="en-US" sz="2800" dirty="0">
              <a:latin typeface="DFKai-SB" panose="03000509000000000000" pitchFamily="65" charset="-120"/>
              <a:ea typeface="DFKai-SB" panose="03000509000000000000" pitchFamily="65" charset="-120"/>
            </a:endParaRPr>
          </a:p>
          <a:p>
            <a:pPr marL="285750" indent="-285750">
              <a:buFont typeface="Arial" panose="020B0604020202020204" pitchFamily="34" charset="0"/>
              <a:buChar char="•"/>
            </a:pPr>
            <a:r>
              <a:rPr lang="zh-TW" altLang="en-US" sz="2800" dirty="0">
                <a:latin typeface="DFKai-SB" panose="03000509000000000000" pitchFamily="65" charset="-120"/>
                <a:ea typeface="DFKai-SB" panose="03000509000000000000" pitchFamily="65" charset="-120"/>
              </a:rPr>
              <a:t>唯獨神的榮耀</a:t>
            </a:r>
            <a:endParaRPr lang="zh-TW" altLang="en-US" sz="2800" dirty="0">
              <a:latin typeface="DFKai-SB" panose="03000509000000000000" pitchFamily="65" charset="-120"/>
              <a:ea typeface="DFKai-SB" panose="03000509000000000000" pitchFamily="65" charset="-120"/>
            </a:endParaRPr>
          </a:p>
          <a:p>
            <a:pPr marL="285750" indent="-285750">
              <a:buFont typeface="Arial" panose="020B0604020202020204" pitchFamily="34" charset="0"/>
              <a:buChar char="•"/>
            </a:pPr>
            <a:endParaRPr lang="en-US" altLang="zh-HK" sz="2800" dirty="0" smtClean="0">
              <a:latin typeface="DFKai-SB" panose="03000509000000000000" pitchFamily="65" charset="-120"/>
              <a:ea typeface="DFKai-SB" panose="03000509000000000000" pitchFamily="65" charset="-120"/>
            </a:endParaRPr>
          </a:p>
          <a:p>
            <a:pPr marL="285750" indent="-285750">
              <a:buFont typeface="Arial" panose="020B0604020202020204" pitchFamily="34" charset="0"/>
              <a:buChar char="•"/>
            </a:pPr>
            <a:r>
              <a:rPr lang="en-US" sz="2800" i="1" dirty="0" smtClean="0"/>
              <a:t>We’re </a:t>
            </a:r>
            <a:r>
              <a:rPr lang="en-US" sz="2800" i="1" dirty="0"/>
              <a:t>saved by grace alone, through faith alone, in Christ alone, as revealed in Scripture alone, to the glory of God alone. </a:t>
            </a:r>
            <a:r>
              <a:rPr lang="zh-TW" altLang="en-US" sz="2800" dirty="0">
                <a:latin typeface="DFKai-SB" panose="03000509000000000000" pitchFamily="65" charset="-120"/>
                <a:ea typeface="DFKai-SB" panose="03000509000000000000" pitchFamily="65" charset="-120"/>
              </a:rPr>
              <a:t>我們得救</a:t>
            </a:r>
            <a:r>
              <a:rPr lang="en-US" altLang="zh-TW" sz="2800" dirty="0">
                <a:latin typeface="DFKai-SB" panose="03000509000000000000" pitchFamily="65" charset="-120"/>
                <a:ea typeface="DFKai-SB" panose="03000509000000000000" pitchFamily="65" charset="-120"/>
              </a:rPr>
              <a:t>,</a:t>
            </a:r>
            <a:r>
              <a:rPr lang="zh-TW" altLang="en-US" sz="2800" dirty="0">
                <a:latin typeface="DFKai-SB" panose="03000509000000000000" pitchFamily="65" charset="-120"/>
                <a:ea typeface="DFKai-SB" panose="03000509000000000000" pitchFamily="65" charset="-120"/>
              </a:rPr>
              <a:t>唯獨本乎恩典，唯獨藉着信心，唯獨在基督里，唯獨啟示在聖經里</a:t>
            </a:r>
            <a:r>
              <a:rPr lang="en-US" altLang="zh-TW" sz="2800" dirty="0">
                <a:latin typeface="DFKai-SB" panose="03000509000000000000" pitchFamily="65" charset="-120"/>
                <a:ea typeface="DFKai-SB" panose="03000509000000000000" pitchFamily="65" charset="-120"/>
              </a:rPr>
              <a:t>,</a:t>
            </a:r>
            <a:r>
              <a:rPr lang="zh-TW" altLang="en-US" sz="2800" dirty="0">
                <a:latin typeface="DFKai-SB" panose="03000509000000000000" pitchFamily="65" charset="-120"/>
                <a:ea typeface="DFKai-SB" panose="03000509000000000000" pitchFamily="65" charset="-120"/>
              </a:rPr>
              <a:t>唯獨是要彰顯神的榮耀 </a:t>
            </a:r>
            <a:endParaRPr lang="en-US" sz="28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wipe(left)">
                                      <p:cBhvr>
                                        <p:cTn id="11" dur="500"/>
                                        <p:tgtEl>
                                          <p:spTgt spid="4">
                                            <p:txEl>
                                              <p:pRg st="1" end="1"/>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wipe(left)">
                                      <p:cBhvr>
                                        <p:cTn id="15" dur="500"/>
                                        <p:tgtEl>
                                          <p:spTgt spid="4">
                                            <p:txEl>
                                              <p:pRg st="2" end="2"/>
                                            </p:txEl>
                                          </p:spTgt>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wipe(left)">
                                      <p:cBhvr>
                                        <p:cTn id="19" dur="500"/>
                                        <p:tgtEl>
                                          <p:spTgt spid="4">
                                            <p:txEl>
                                              <p:pRg st="3" end="3"/>
                                            </p:txEl>
                                          </p:spTgt>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wipe(left)">
                                      <p:cBhvr>
                                        <p:cTn id="23" dur="5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Effect transition="in" filter="wipe(left)">
                                      <p:cBhvr>
                                        <p:cTn id="28" dur="10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28600"/>
            <a:ext cx="8534400" cy="584775"/>
          </a:xfrm>
          <a:prstGeom prst="rect">
            <a:avLst/>
          </a:prstGeom>
          <a:noFill/>
        </p:spPr>
        <p:txBody>
          <a:bodyPr wrap="square" rtlCol="0">
            <a:spAutoFit/>
          </a:bodyPr>
          <a:lstStyle/>
          <a:p>
            <a:r>
              <a:rPr lang="zh-HK" altLang="en-US" sz="3200" dirty="0">
                <a:ea typeface="DFKai-SB" panose="03000509000000000000" pitchFamily="65" charset="-120"/>
              </a:rPr>
              <a:t>唯獨聖経的定義</a:t>
            </a:r>
            <a:r>
              <a:rPr lang="zh-HK" altLang="en-US" sz="3200" i="1" dirty="0">
                <a:ea typeface="DFKai-SB" panose="03000509000000000000" pitchFamily="65" charset="-120"/>
              </a:rPr>
              <a:t> </a:t>
            </a:r>
            <a:r>
              <a:rPr lang="en-US" altLang="zh-HK" sz="2800" i="1" dirty="0">
                <a:ea typeface="DFKai-SB" panose="03000509000000000000" pitchFamily="65" charset="-120"/>
              </a:rPr>
              <a:t>The Meaning of Sola Scriptura</a:t>
            </a:r>
            <a:endParaRPr lang="en-US" altLang="zh-HK" sz="2800" i="1" dirty="0">
              <a:ea typeface="DFKai-SB" panose="03000509000000000000" pitchFamily="65" charset="-120"/>
            </a:endParaRPr>
          </a:p>
        </p:txBody>
      </p:sp>
      <p:sp>
        <p:nvSpPr>
          <p:cNvPr id="3" name="TextBox 2"/>
          <p:cNvSpPr txBox="1"/>
          <p:nvPr/>
        </p:nvSpPr>
        <p:spPr>
          <a:xfrm>
            <a:off x="410029" y="1066800"/>
            <a:ext cx="8540087" cy="5447645"/>
          </a:xfrm>
          <a:prstGeom prst="rect">
            <a:avLst/>
          </a:prstGeom>
          <a:noFill/>
        </p:spPr>
        <p:txBody>
          <a:bodyPr wrap="square" rtlCol="0">
            <a:spAutoFit/>
          </a:bodyPr>
          <a:lstStyle/>
          <a:p>
            <a:r>
              <a:rPr lang="zh-HK" altLang="en-US" sz="3000" dirty="0">
                <a:ea typeface="DFKai-SB" panose="03000509000000000000" pitchFamily="65" charset="-120"/>
              </a:rPr>
              <a:t>唯獨聖経不</a:t>
            </a:r>
            <a:r>
              <a:rPr lang="zh-HK" altLang="en-US" sz="3000" dirty="0" smtClean="0">
                <a:ea typeface="DFKai-SB" panose="03000509000000000000" pitchFamily="65" charset="-120"/>
              </a:rPr>
              <a:t>是</a:t>
            </a:r>
            <a:r>
              <a:rPr lang="en-US" altLang="zh-HK" sz="2800" dirty="0" smtClean="0">
                <a:ea typeface="DFKai-SB" panose="03000509000000000000" pitchFamily="65" charset="-120"/>
              </a:rPr>
              <a:t>:</a:t>
            </a:r>
            <a:endParaRPr lang="en-US" altLang="zh-HK" sz="2800" dirty="0" smtClean="0">
              <a:ea typeface="DFKai-SB" panose="03000509000000000000" pitchFamily="65" charset="-120"/>
            </a:endParaRPr>
          </a:p>
          <a:p>
            <a:pPr marL="457200" indent="-457200">
              <a:buFont typeface="Arial" panose="020B0604020202020204" pitchFamily="34" charset="0"/>
              <a:buChar char="•"/>
            </a:pPr>
            <a:r>
              <a:rPr lang="zh-HK" altLang="en-US" sz="2600" dirty="0">
                <a:latin typeface="DFKai-SB" panose="03000509000000000000" pitchFamily="65" charset="-120"/>
                <a:ea typeface="DFKai-SB" panose="03000509000000000000" pitchFamily="65" charset="-120"/>
              </a:rPr>
              <a:t>聖経不是一部百科全</a:t>
            </a:r>
            <a:r>
              <a:rPr lang="zh-HK" altLang="en-US" sz="2600" dirty="0" smtClean="0">
                <a:latin typeface="DFKai-SB" panose="03000509000000000000" pitchFamily="65" charset="-120"/>
                <a:ea typeface="DFKai-SB" panose="03000509000000000000" pitchFamily="65" charset="-120"/>
              </a:rPr>
              <a:t>書</a:t>
            </a:r>
            <a:r>
              <a:rPr lang="en-US" altLang="zh-HK" sz="2600" dirty="0" smtClean="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 並不包含詳盡的</a:t>
            </a:r>
            <a:r>
              <a:rPr lang="en-US" altLang="zh-TW" sz="2600" dirty="0">
                <a:latin typeface="DFKai-SB" panose="03000509000000000000" pitchFamily="65" charset="-120"/>
                <a:ea typeface="DFKai-SB" panose="03000509000000000000" pitchFamily="65" charset="-120"/>
              </a:rPr>
              <a:t>,</a:t>
            </a:r>
            <a:r>
              <a:rPr lang="zh-TW" altLang="en-US" sz="2600" dirty="0">
                <a:latin typeface="DFKai-SB" panose="03000509000000000000" pitchFamily="65" charset="-120"/>
                <a:ea typeface="DFKai-SB" panose="03000509000000000000" pitchFamily="65" charset="-120"/>
              </a:rPr>
              <a:t>所有的知</a:t>
            </a:r>
            <a:r>
              <a:rPr lang="zh-TW" altLang="en-US" sz="2600" dirty="0" smtClean="0">
                <a:latin typeface="DFKai-SB" panose="03000509000000000000" pitchFamily="65" charset="-120"/>
                <a:ea typeface="DFKai-SB" panose="03000509000000000000" pitchFamily="65" charset="-120"/>
              </a:rPr>
              <a:t>識 </a:t>
            </a:r>
            <a:r>
              <a:rPr lang="en-US" altLang="zh-TW" sz="2600" i="1" dirty="0" smtClean="0">
                <a:ea typeface="DFKai-SB" panose="03000509000000000000" pitchFamily="65" charset="-120"/>
              </a:rPr>
              <a:t>(</a:t>
            </a:r>
            <a:r>
              <a:rPr lang="zh-HK" altLang="en-US" sz="2400" dirty="0" smtClean="0">
                <a:latin typeface="DFKai-SB" panose="03000509000000000000" pitchFamily="65" charset="-120"/>
                <a:ea typeface="DFKai-SB" panose="03000509000000000000" pitchFamily="65" charset="-120"/>
              </a:rPr>
              <a:t>申</a:t>
            </a:r>
            <a:r>
              <a:rPr lang="en-US" altLang="zh-HK" sz="2400" i="1" dirty="0" smtClean="0">
                <a:ea typeface="DFKai-SB" panose="03000509000000000000" pitchFamily="65" charset="-120"/>
              </a:rPr>
              <a:t>29:29)</a:t>
            </a:r>
            <a:r>
              <a:rPr lang="zh-TW" altLang="en-US" sz="2400" i="1" dirty="0" smtClean="0">
                <a:ea typeface="DFKai-SB" panose="03000509000000000000" pitchFamily="65" charset="-120"/>
              </a:rPr>
              <a:t> </a:t>
            </a:r>
            <a:endParaRPr lang="en-US" altLang="zh-TW" sz="2400" i="1" dirty="0" smtClean="0">
              <a:ea typeface="DFKai-SB" panose="03000509000000000000" pitchFamily="65" charset="-120"/>
            </a:endParaRPr>
          </a:p>
          <a:p>
            <a:pPr marL="914400" lvl="1" indent="-457200">
              <a:buFont typeface="Arial" panose="020B0604020202020204" pitchFamily="34" charset="0"/>
              <a:buChar char="•"/>
            </a:pPr>
            <a:r>
              <a:rPr lang="zh-TW" altLang="en-US" sz="2400" dirty="0">
                <a:latin typeface="DFKai-SB" panose="03000509000000000000" pitchFamily="65" charset="-120"/>
                <a:ea typeface="DFKai-SB" panose="03000509000000000000" pitchFamily="65" charset="-120"/>
              </a:rPr>
              <a:t>耶穌所行的事</a:t>
            </a: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還有許多，若是一一的都寫出</a:t>
            </a:r>
            <a:r>
              <a:rPr lang="zh-TW" altLang="en-US" sz="2400" dirty="0" smtClean="0">
                <a:latin typeface="DFKai-SB" panose="03000509000000000000" pitchFamily="65" charset="-120"/>
                <a:ea typeface="DFKai-SB" panose="03000509000000000000" pitchFamily="65" charset="-120"/>
              </a:rPr>
              <a:t>來</a:t>
            </a:r>
            <a:r>
              <a:rPr lang="en-US" altLang="zh-TW" sz="2400" dirty="0" smtClean="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就</a:t>
            </a:r>
            <a:r>
              <a:rPr lang="zh-TW" altLang="en-US" sz="2400" dirty="0">
                <a:latin typeface="DFKai-SB" panose="03000509000000000000" pitchFamily="65" charset="-120"/>
                <a:ea typeface="DFKai-SB" panose="03000509000000000000" pitchFamily="65" charset="-120"/>
              </a:rPr>
              <a:t>是世界也容不下去</a:t>
            </a:r>
            <a:r>
              <a:rPr lang="zh-TW" altLang="en-US" sz="2400" dirty="0" smtClean="0">
                <a:latin typeface="DFKai-SB" panose="03000509000000000000" pitchFamily="65" charset="-120"/>
                <a:ea typeface="DFKai-SB" panose="03000509000000000000" pitchFamily="65" charset="-120"/>
              </a:rPr>
              <a:t>了</a:t>
            </a:r>
            <a:r>
              <a:rPr lang="en-US" altLang="zh-TW" sz="2400" dirty="0" smtClean="0">
                <a:ea typeface="DFKai-SB" panose="03000509000000000000" pitchFamily="65" charset="-120"/>
              </a:rPr>
              <a:t>(</a:t>
            </a:r>
            <a:r>
              <a:rPr lang="zh-HK" altLang="en-US" sz="2400" dirty="0" smtClean="0">
                <a:latin typeface="DFKai-SB" panose="03000509000000000000" pitchFamily="65" charset="-120"/>
                <a:ea typeface="DFKai-SB" panose="03000509000000000000" pitchFamily="65" charset="-120"/>
              </a:rPr>
              <a:t>約</a:t>
            </a:r>
            <a:r>
              <a:rPr lang="en-US" altLang="zh-HK" sz="2400" dirty="0" smtClean="0">
                <a:ea typeface="DFKai-SB" panose="03000509000000000000" pitchFamily="65" charset="-120"/>
              </a:rPr>
              <a:t>21:25)</a:t>
            </a:r>
            <a:endParaRPr lang="en-US" altLang="zh-HK" sz="2400" dirty="0" smtClean="0">
              <a:ea typeface="DFKai-SB" panose="03000509000000000000" pitchFamily="65" charset="-120"/>
            </a:endParaRPr>
          </a:p>
          <a:p>
            <a:pPr marL="457200" indent="-457200">
              <a:buFont typeface="Arial" panose="020B0604020202020204" pitchFamily="34" charset="0"/>
              <a:buChar char="•"/>
            </a:pPr>
            <a:r>
              <a:rPr lang="en-US" altLang="zh-TW" sz="2400" dirty="0">
                <a:ea typeface="DFKai-SB" panose="03000509000000000000" pitchFamily="65" charset="-120"/>
              </a:rPr>
              <a:t>"</a:t>
            </a:r>
            <a:r>
              <a:rPr lang="zh-TW" altLang="en-US" sz="2400" dirty="0">
                <a:ea typeface="DFKai-SB" panose="03000509000000000000" pitchFamily="65" charset="-120"/>
              </a:rPr>
              <a:t>唯獨聖経</a:t>
            </a:r>
            <a:r>
              <a:rPr lang="en-US" altLang="zh-TW" sz="2400" dirty="0">
                <a:ea typeface="DFKai-SB" panose="03000509000000000000" pitchFamily="65" charset="-120"/>
              </a:rPr>
              <a:t>" </a:t>
            </a:r>
            <a:r>
              <a:rPr lang="zh-TW" altLang="en-US" sz="2400" dirty="0">
                <a:ea typeface="DFKai-SB" panose="03000509000000000000" pitchFamily="65" charset="-120"/>
              </a:rPr>
              <a:t>不等於 </a:t>
            </a:r>
            <a:r>
              <a:rPr lang="en-US" altLang="zh-TW" sz="2400" dirty="0">
                <a:ea typeface="DFKai-SB" panose="03000509000000000000" pitchFamily="65" charset="-120"/>
              </a:rPr>
              <a:t>"</a:t>
            </a:r>
            <a:r>
              <a:rPr lang="zh-TW" altLang="en-US" sz="2400" dirty="0">
                <a:ea typeface="DFKai-SB" panose="03000509000000000000" pitchFamily="65" charset="-120"/>
              </a:rPr>
              <a:t>只有聖</a:t>
            </a:r>
            <a:r>
              <a:rPr lang="zh-TW" altLang="en-US" sz="2400" dirty="0" smtClean="0">
                <a:ea typeface="DFKai-SB" panose="03000509000000000000" pitchFamily="65" charset="-120"/>
              </a:rPr>
              <a:t>経</a:t>
            </a:r>
            <a:r>
              <a:rPr lang="en-US" altLang="zh-TW" sz="2000" i="1" dirty="0" smtClean="0">
                <a:ea typeface="DFKai-SB" panose="03000509000000000000" pitchFamily="65" charset="-120"/>
              </a:rPr>
              <a:t>“   </a:t>
            </a:r>
            <a:r>
              <a:rPr lang="en-US" altLang="zh-TW" sz="2000" i="1" dirty="0">
                <a:ea typeface="DFKai-SB" panose="03000509000000000000" pitchFamily="65" charset="-120"/>
              </a:rPr>
              <a:t>"Scripture alone" does not mean "Scripture only" </a:t>
            </a:r>
            <a:endParaRPr lang="en-US" altLang="zh-HK" sz="2000" i="1" dirty="0" smtClean="0">
              <a:ea typeface="DFKai-SB" panose="03000509000000000000" pitchFamily="65" charset="-120"/>
            </a:endParaRPr>
          </a:p>
          <a:p>
            <a:pPr marL="457200" indent="-457200">
              <a:buFont typeface="Arial" panose="020B0604020202020204" pitchFamily="34" charset="0"/>
              <a:buChar char="•"/>
            </a:pPr>
            <a:r>
              <a:rPr lang="zh-TW" altLang="en-US" sz="2600" dirty="0" smtClean="0">
                <a:ea typeface="DFKai-SB" panose="03000509000000000000" pitchFamily="65" charset="-120"/>
              </a:rPr>
              <a:t>聖</a:t>
            </a:r>
            <a:r>
              <a:rPr lang="zh-TW" altLang="en-US" sz="2600" dirty="0">
                <a:ea typeface="DFKai-SB" panose="03000509000000000000" pitchFamily="65" charset="-120"/>
              </a:rPr>
              <a:t>経不會</a:t>
            </a:r>
            <a:r>
              <a:rPr lang="en-US" altLang="zh-TW" sz="2600" dirty="0">
                <a:ea typeface="DFKai-SB" panose="03000509000000000000" pitchFamily="65" charset="-120"/>
              </a:rPr>
              <a:t>"</a:t>
            </a:r>
            <a:r>
              <a:rPr lang="zh-TW" altLang="en-US" sz="2600" dirty="0">
                <a:ea typeface="DFKai-SB" panose="03000509000000000000" pitchFamily="65" charset="-120"/>
              </a:rPr>
              <a:t>直接的</a:t>
            </a:r>
            <a:r>
              <a:rPr lang="en-US" altLang="zh-TW" sz="2600" dirty="0">
                <a:ea typeface="DFKai-SB" panose="03000509000000000000" pitchFamily="65" charset="-120"/>
              </a:rPr>
              <a:t>"</a:t>
            </a:r>
            <a:r>
              <a:rPr lang="zh-TW" altLang="en-US" sz="2600" dirty="0">
                <a:ea typeface="DFKai-SB" panose="03000509000000000000" pitchFamily="65" charset="-120"/>
              </a:rPr>
              <a:t>幫助您解決您遇到的人生所</a:t>
            </a:r>
            <a:r>
              <a:rPr lang="zh-TW" altLang="en-US" sz="2600" dirty="0" smtClean="0">
                <a:ea typeface="DFKai-SB" panose="03000509000000000000" pitchFamily="65" charset="-120"/>
              </a:rPr>
              <a:t>有問</a:t>
            </a:r>
            <a:r>
              <a:rPr lang="zh-TW" altLang="en-US" sz="2600" dirty="0">
                <a:ea typeface="DFKai-SB" panose="03000509000000000000" pitchFamily="65" charset="-120"/>
              </a:rPr>
              <a:t>題</a:t>
            </a:r>
            <a:endParaRPr lang="en-US" altLang="zh-HK" sz="2600" dirty="0" smtClean="0">
              <a:ea typeface="DFKai-SB" panose="03000509000000000000" pitchFamily="65" charset="-120"/>
            </a:endParaRPr>
          </a:p>
          <a:p>
            <a:pPr marL="457200" indent="-457200">
              <a:buFont typeface="Arial" panose="020B0604020202020204" pitchFamily="34" charset="0"/>
              <a:buChar char="•"/>
            </a:pPr>
            <a:r>
              <a:rPr lang="zh-HK" altLang="en-US" sz="2600" dirty="0">
                <a:ea typeface="DFKai-SB" panose="03000509000000000000" pitchFamily="65" charset="-120"/>
              </a:rPr>
              <a:t>不否認 教會的權</a:t>
            </a:r>
            <a:r>
              <a:rPr lang="zh-HK" altLang="en-US" sz="2600" dirty="0" smtClean="0">
                <a:ea typeface="DFKai-SB" panose="03000509000000000000" pitchFamily="65" charset="-120"/>
              </a:rPr>
              <a:t>柄</a:t>
            </a:r>
            <a:r>
              <a:rPr lang="en-US" altLang="zh-HK" sz="2600" dirty="0" smtClean="0">
                <a:ea typeface="DFKai-SB" panose="03000509000000000000" pitchFamily="65" charset="-120"/>
              </a:rPr>
              <a:t>. </a:t>
            </a:r>
            <a:r>
              <a:rPr lang="zh-TW" altLang="en-US" sz="2600" dirty="0">
                <a:ea typeface="DFKai-SB" panose="03000509000000000000" pitchFamily="65" charset="-120"/>
              </a:rPr>
              <a:t>教會的權柄是神授於</a:t>
            </a:r>
            <a:r>
              <a:rPr lang="en-US" altLang="zh-TW" sz="2600" dirty="0">
                <a:ea typeface="DFKai-SB" panose="03000509000000000000" pitchFamily="65" charset="-120"/>
              </a:rPr>
              <a:t>,</a:t>
            </a:r>
            <a:r>
              <a:rPr lang="zh-TW" altLang="en-US" sz="2600" dirty="0">
                <a:ea typeface="DFKai-SB" panose="03000509000000000000" pitchFamily="65" charset="-120"/>
              </a:rPr>
              <a:t>受聖経管</a:t>
            </a:r>
            <a:r>
              <a:rPr lang="zh-TW" altLang="en-US" sz="2600" dirty="0" smtClean="0">
                <a:ea typeface="DFKai-SB" panose="03000509000000000000" pitchFamily="65" charset="-120"/>
              </a:rPr>
              <a:t>制</a:t>
            </a:r>
            <a:endParaRPr lang="en-US" altLang="zh-HK" sz="2600" dirty="0">
              <a:ea typeface="DFKai-SB" panose="03000509000000000000" pitchFamily="65" charset="-120"/>
            </a:endParaRPr>
          </a:p>
          <a:p>
            <a:pPr marL="914400" lvl="1" indent="-457200">
              <a:buFont typeface="Arial" panose="020B0604020202020204" pitchFamily="34" charset="0"/>
              <a:buChar char="•"/>
            </a:pPr>
            <a:r>
              <a:rPr lang="en-US" altLang="zh-TW" sz="2400" dirty="0" smtClean="0">
                <a:ea typeface="DFKai-SB" panose="03000509000000000000" pitchFamily="65" charset="-120"/>
              </a:rPr>
              <a:t>… </a:t>
            </a:r>
            <a:r>
              <a:rPr lang="zh-TW" altLang="en-US" sz="2400" dirty="0" smtClean="0">
                <a:ea typeface="DFKai-SB" panose="03000509000000000000" pitchFamily="65" charset="-120"/>
              </a:rPr>
              <a:t>這</a:t>
            </a:r>
            <a:r>
              <a:rPr lang="zh-TW" altLang="en-US" sz="2400" dirty="0">
                <a:ea typeface="DFKai-SB" panose="03000509000000000000" pitchFamily="65" charset="-120"/>
              </a:rPr>
              <a:t>家就是永生神的教</a:t>
            </a:r>
            <a:r>
              <a:rPr lang="zh-TW" altLang="en-US" sz="2400" dirty="0" smtClean="0">
                <a:ea typeface="DFKai-SB" panose="03000509000000000000" pitchFamily="65" charset="-120"/>
              </a:rPr>
              <a:t>會</a:t>
            </a:r>
            <a:r>
              <a:rPr lang="en-US" altLang="zh-TW" sz="2400" dirty="0" smtClean="0">
                <a:ea typeface="DFKai-SB" panose="03000509000000000000" pitchFamily="65" charset="-120"/>
              </a:rPr>
              <a:t>,</a:t>
            </a:r>
            <a:r>
              <a:rPr lang="zh-TW" altLang="en-US" sz="2400" dirty="0" smtClean="0">
                <a:ea typeface="DFKai-SB" panose="03000509000000000000" pitchFamily="65" charset="-120"/>
              </a:rPr>
              <a:t>真</a:t>
            </a:r>
            <a:r>
              <a:rPr lang="zh-TW" altLang="en-US" sz="2400" dirty="0">
                <a:ea typeface="DFKai-SB" panose="03000509000000000000" pitchFamily="65" charset="-120"/>
              </a:rPr>
              <a:t>理的柱石和根</a:t>
            </a:r>
            <a:r>
              <a:rPr lang="zh-TW" altLang="en-US" sz="2400" dirty="0" smtClean="0">
                <a:ea typeface="DFKai-SB" panose="03000509000000000000" pitchFamily="65" charset="-120"/>
              </a:rPr>
              <a:t>基 </a:t>
            </a:r>
            <a:r>
              <a:rPr lang="en-US" altLang="zh-TW" sz="2400" dirty="0" smtClean="0">
                <a:ea typeface="DFKai-SB" panose="03000509000000000000" pitchFamily="65" charset="-120"/>
              </a:rPr>
              <a:t>(</a:t>
            </a:r>
            <a:r>
              <a:rPr lang="zh-HK" altLang="en-US" sz="2400" dirty="0">
                <a:ea typeface="DFKai-SB" panose="03000509000000000000" pitchFamily="65" charset="-120"/>
              </a:rPr>
              <a:t>提前 </a:t>
            </a:r>
            <a:r>
              <a:rPr lang="en-US" altLang="zh-HK" sz="2400" dirty="0" smtClean="0">
                <a:ea typeface="DFKai-SB" panose="03000509000000000000" pitchFamily="65" charset="-120"/>
              </a:rPr>
              <a:t>3:15)</a:t>
            </a:r>
            <a:endParaRPr lang="en-US" altLang="zh-HK" sz="2400" dirty="0">
              <a:ea typeface="DFKai-SB" panose="03000509000000000000" pitchFamily="65" charset="-120"/>
            </a:endParaRPr>
          </a:p>
          <a:p>
            <a:pPr marL="914400" lvl="1" indent="-457200">
              <a:buFont typeface="Arial" panose="020B0604020202020204" pitchFamily="34" charset="0"/>
              <a:buChar char="•"/>
            </a:pPr>
            <a:r>
              <a:rPr lang="zh-TW" altLang="en-US" sz="2400" dirty="0">
                <a:ea typeface="DFKai-SB" panose="03000509000000000000" pitchFamily="65" charset="-120"/>
              </a:rPr>
              <a:t>神既在古時藉著眾先</a:t>
            </a:r>
            <a:r>
              <a:rPr lang="zh-TW" altLang="en-US" sz="2400" dirty="0" smtClean="0">
                <a:ea typeface="DFKai-SB" panose="03000509000000000000" pitchFamily="65" charset="-120"/>
              </a:rPr>
              <a:t>知</a:t>
            </a:r>
            <a:r>
              <a:rPr lang="en-US" altLang="zh-TW" sz="2400" dirty="0" smtClean="0">
                <a:ea typeface="DFKai-SB" panose="03000509000000000000" pitchFamily="65" charset="-120"/>
              </a:rPr>
              <a:t>,</a:t>
            </a:r>
            <a:r>
              <a:rPr lang="zh-TW" altLang="en-US" sz="2400" dirty="0" smtClean="0">
                <a:ea typeface="DFKai-SB" panose="03000509000000000000" pitchFamily="65" charset="-120"/>
              </a:rPr>
              <a:t>多</a:t>
            </a:r>
            <a:r>
              <a:rPr lang="zh-TW" altLang="en-US" sz="2400" dirty="0">
                <a:ea typeface="DFKai-SB" panose="03000509000000000000" pitchFamily="65" charset="-120"/>
              </a:rPr>
              <a:t>次多方的曉諭列</a:t>
            </a:r>
            <a:r>
              <a:rPr lang="zh-TW" altLang="en-US" sz="2400" dirty="0" smtClean="0">
                <a:ea typeface="DFKai-SB" panose="03000509000000000000" pitchFamily="65" charset="-120"/>
              </a:rPr>
              <a:t>祖</a:t>
            </a:r>
            <a:r>
              <a:rPr lang="en-US" altLang="zh-TW" sz="2400" dirty="0" smtClean="0">
                <a:ea typeface="DFKai-SB" panose="03000509000000000000" pitchFamily="65" charset="-120"/>
              </a:rPr>
              <a:t>,</a:t>
            </a:r>
            <a:r>
              <a:rPr lang="zh-TW" altLang="en-US" sz="2400" dirty="0" smtClean="0">
                <a:ea typeface="DFKai-SB" panose="03000509000000000000" pitchFamily="65" charset="-120"/>
              </a:rPr>
              <a:t>就</a:t>
            </a:r>
            <a:r>
              <a:rPr lang="zh-TW" altLang="en-US" sz="2400" dirty="0">
                <a:ea typeface="DFKai-SB" panose="03000509000000000000" pitchFamily="65" charset="-120"/>
              </a:rPr>
              <a:t>在這末</a:t>
            </a:r>
            <a:r>
              <a:rPr lang="zh-TW" altLang="en-US" sz="2400" dirty="0" smtClean="0">
                <a:ea typeface="DFKai-SB" panose="03000509000000000000" pitchFamily="65" charset="-120"/>
              </a:rPr>
              <a:t>世</a:t>
            </a:r>
            <a:r>
              <a:rPr lang="en-US" altLang="zh-TW" sz="2400" dirty="0" smtClean="0">
                <a:ea typeface="DFKai-SB" panose="03000509000000000000" pitchFamily="65" charset="-120"/>
              </a:rPr>
              <a:t>,</a:t>
            </a:r>
            <a:r>
              <a:rPr lang="zh-TW" altLang="en-US" sz="2400" dirty="0" smtClean="0">
                <a:ea typeface="DFKai-SB" panose="03000509000000000000" pitchFamily="65" charset="-120"/>
              </a:rPr>
              <a:t>藉</a:t>
            </a:r>
            <a:r>
              <a:rPr lang="zh-TW" altLang="en-US" sz="2400" dirty="0">
                <a:ea typeface="DFKai-SB" panose="03000509000000000000" pitchFamily="65" charset="-120"/>
              </a:rPr>
              <a:t>著他兒子曉諭我們 </a:t>
            </a:r>
            <a:r>
              <a:rPr lang="en-US" altLang="zh-TW" sz="2400" dirty="0" smtClean="0">
                <a:ea typeface="DFKai-SB" panose="03000509000000000000" pitchFamily="65" charset="-120"/>
              </a:rPr>
              <a:t>…(</a:t>
            </a:r>
            <a:r>
              <a:rPr lang="zh-TW" altLang="en-US" sz="2400" dirty="0">
                <a:ea typeface="DFKai-SB" panose="03000509000000000000" pitchFamily="65" charset="-120"/>
              </a:rPr>
              <a:t>來 </a:t>
            </a:r>
            <a:r>
              <a:rPr lang="en-US" altLang="zh-TW" sz="2400" dirty="0">
                <a:ea typeface="DFKai-SB" panose="03000509000000000000" pitchFamily="65" charset="-120"/>
              </a:rPr>
              <a:t>1:2</a:t>
            </a:r>
            <a:r>
              <a:rPr lang="en-US" altLang="zh-TW" sz="2400" dirty="0" smtClean="0">
                <a:ea typeface="DFKai-SB" panose="03000509000000000000" pitchFamily="65" charset="-120"/>
              </a:rPr>
              <a:t>)</a:t>
            </a:r>
            <a:endParaRPr lang="en-US" altLang="zh-TW" sz="2400" dirty="0" smtClean="0">
              <a:ea typeface="DFKai-SB" panose="03000509000000000000" pitchFamily="65" charset="-120"/>
            </a:endParaRPr>
          </a:p>
          <a:p>
            <a:pPr marL="457200" indent="-457200">
              <a:buFont typeface="Arial" panose="020B0604020202020204" pitchFamily="34" charset="0"/>
              <a:buChar char="•"/>
            </a:pPr>
            <a:r>
              <a:rPr lang="zh-HK" altLang="en-US" sz="2600" dirty="0">
                <a:ea typeface="DFKai-SB" panose="03000509000000000000" pitchFamily="65" charset="-120"/>
              </a:rPr>
              <a:t>不否</a:t>
            </a:r>
            <a:r>
              <a:rPr lang="zh-HK" altLang="en-US" sz="2600" dirty="0" smtClean="0">
                <a:ea typeface="DFKai-SB" panose="03000509000000000000" pitchFamily="65" charset="-120"/>
              </a:rPr>
              <a:t>認</a:t>
            </a:r>
            <a:r>
              <a:rPr lang="zh-TW" altLang="en-US" sz="2600" dirty="0">
                <a:ea typeface="DFKai-SB" panose="03000509000000000000" pitchFamily="65" charset="-120"/>
              </a:rPr>
              <a:t>聖灵在引導教會和光照教會的角色</a:t>
            </a:r>
            <a:endParaRPr lang="zh-TW" altLang="en-US" sz="2600" dirty="0">
              <a:ea typeface="DFKai-SB" panose="03000509000000000000" pitchFamily="65" charset="-120"/>
            </a:endParaRPr>
          </a:p>
          <a:p>
            <a:pPr marL="457200" indent="-457200">
              <a:buFont typeface="Arial" panose="020B0604020202020204" pitchFamily="34" charset="0"/>
              <a:buChar char="•"/>
            </a:pPr>
            <a:endParaRPr lang="en-US" sz="2400" dirty="0">
              <a:ea typeface="DFKai-SB" panose="03000509000000000000"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750"/>
                                        <p:tgtEl>
                                          <p:spTgt spid="3">
                                            <p:txEl>
                                              <p:pRg st="1" end="1"/>
                                            </p:txEl>
                                          </p:spTgt>
                                        </p:tgtEl>
                                      </p:cBhvr>
                                    </p:animEffect>
                                  </p:childTnLst>
                                </p:cTn>
                              </p:par>
                            </p:childTnLst>
                          </p:cTn>
                        </p:par>
                        <p:par>
                          <p:cTn id="13" fill="hold">
                            <p:stCondLst>
                              <p:cond delay="1000"/>
                            </p:stCondLst>
                            <p:childTnLst>
                              <p:par>
                                <p:cTn id="14" presetID="22" presetClass="entr" presetSubtype="8" fill="hold" nodeType="afterEffect">
                                  <p:stCondLst>
                                    <p:cond delay="25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75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left)">
                                      <p:cBhvr>
                                        <p:cTn id="21" dur="75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left)">
                                      <p:cBhvr>
                                        <p:cTn id="26" dur="75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wipe(left)">
                                      <p:cBhvr>
                                        <p:cTn id="31" dur="750"/>
                                        <p:tgtEl>
                                          <p:spTgt spid="3">
                                            <p:txEl>
                                              <p:pRg st="5" end="5"/>
                                            </p:txEl>
                                          </p:spTgt>
                                        </p:tgtEl>
                                      </p:cBhvr>
                                    </p:animEffect>
                                  </p:childTnLst>
                                </p:cTn>
                              </p:par>
                            </p:childTnLst>
                          </p:cTn>
                        </p:par>
                        <p:par>
                          <p:cTn id="32" fill="hold">
                            <p:stCondLst>
                              <p:cond delay="1000"/>
                            </p:stCondLst>
                            <p:childTnLst>
                              <p:par>
                                <p:cTn id="33" presetID="22" presetClass="entr" presetSubtype="8" fill="hold"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wipe(left)">
                                      <p:cBhvr>
                                        <p:cTn id="35" dur="750"/>
                                        <p:tgtEl>
                                          <p:spTgt spid="3">
                                            <p:txEl>
                                              <p:pRg st="6" end="6"/>
                                            </p:txEl>
                                          </p:spTgt>
                                        </p:tgtEl>
                                      </p:cBhvr>
                                    </p:animEffect>
                                  </p:childTnLst>
                                </p:cTn>
                              </p:par>
                            </p:childTnLst>
                          </p:cTn>
                        </p:par>
                        <p:par>
                          <p:cTn id="36" fill="hold">
                            <p:stCondLst>
                              <p:cond delay="2000"/>
                            </p:stCondLst>
                            <p:childTnLst>
                              <p:par>
                                <p:cTn id="37" presetID="22" presetClass="entr" presetSubtype="8" fill="hold" nodeType="afterEffect">
                                  <p:stCondLst>
                                    <p:cond delay="25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wipe(left)">
                                      <p:cBhvr>
                                        <p:cTn id="39" dur="750"/>
                                        <p:tgtEl>
                                          <p:spTgt spid="3">
                                            <p:txEl>
                                              <p:pRg st="7" end="7"/>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wipe(left)">
                                      <p:cBhvr>
                                        <p:cTn id="44" dur="75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0"/>
            <a:ext cx="8534400" cy="584775"/>
          </a:xfrm>
          <a:prstGeom prst="rect">
            <a:avLst/>
          </a:prstGeom>
          <a:noFill/>
        </p:spPr>
        <p:txBody>
          <a:bodyPr wrap="square" rtlCol="0">
            <a:spAutoFit/>
          </a:bodyPr>
          <a:lstStyle/>
          <a:p>
            <a:r>
              <a:rPr lang="zh-HK" altLang="en-US" sz="3200" dirty="0">
                <a:ea typeface="DFKai-SB" panose="03000509000000000000" pitchFamily="65" charset="-120"/>
              </a:rPr>
              <a:t>唯獨聖経的定義</a:t>
            </a:r>
            <a:r>
              <a:rPr lang="zh-HK" altLang="en-US" sz="3200" i="1" dirty="0">
                <a:ea typeface="DFKai-SB" panose="03000509000000000000" pitchFamily="65" charset="-120"/>
              </a:rPr>
              <a:t> </a:t>
            </a:r>
            <a:r>
              <a:rPr lang="en-US" altLang="zh-HK" sz="2800" i="1" dirty="0">
                <a:ea typeface="DFKai-SB" panose="03000509000000000000" pitchFamily="65" charset="-120"/>
              </a:rPr>
              <a:t>The Meaning of Sola </a:t>
            </a:r>
            <a:r>
              <a:rPr lang="en-US" altLang="zh-HK" sz="2800" i="1" dirty="0" smtClean="0">
                <a:ea typeface="DFKai-SB" panose="03000509000000000000" pitchFamily="65" charset="-120"/>
              </a:rPr>
              <a:t>Scriptura (cont.)</a:t>
            </a:r>
            <a:endParaRPr lang="en-US" altLang="zh-HK" sz="2800" i="1" dirty="0">
              <a:ea typeface="DFKai-SB" panose="03000509000000000000" pitchFamily="65" charset="-120"/>
            </a:endParaRPr>
          </a:p>
        </p:txBody>
      </p:sp>
      <p:sp>
        <p:nvSpPr>
          <p:cNvPr id="3" name="TextBox 2"/>
          <p:cNvSpPr txBox="1"/>
          <p:nvPr/>
        </p:nvSpPr>
        <p:spPr>
          <a:xfrm>
            <a:off x="304800" y="813375"/>
            <a:ext cx="8686800" cy="5724644"/>
          </a:xfrm>
          <a:prstGeom prst="rect">
            <a:avLst/>
          </a:prstGeom>
          <a:noFill/>
        </p:spPr>
        <p:txBody>
          <a:bodyPr wrap="square" rtlCol="0">
            <a:spAutoFit/>
          </a:bodyPr>
          <a:lstStyle/>
          <a:p>
            <a:r>
              <a:rPr lang="zh-HK" altLang="en-US" sz="2800" dirty="0">
                <a:ea typeface="DFKai-SB" panose="03000509000000000000" pitchFamily="65" charset="-120"/>
              </a:rPr>
              <a:t>唯獨聖経</a:t>
            </a:r>
            <a:r>
              <a:rPr lang="zh-HK" altLang="en-US" sz="2800" dirty="0" smtClean="0">
                <a:ea typeface="DFKai-SB" panose="03000509000000000000" pitchFamily="65" charset="-120"/>
              </a:rPr>
              <a:t>宣稱</a:t>
            </a:r>
            <a:r>
              <a:rPr lang="zh-HK" altLang="en-US" sz="3200" dirty="0" smtClean="0">
                <a:ea typeface="DFKai-SB" panose="03000509000000000000" pitchFamily="65" charset="-120"/>
              </a:rPr>
              <a:t> </a:t>
            </a:r>
            <a:r>
              <a:rPr lang="en-US" altLang="zh-HK" sz="3200" dirty="0" smtClean="0">
                <a:ea typeface="DFKai-SB" panose="03000509000000000000" pitchFamily="65" charset="-120"/>
              </a:rPr>
              <a:t>:</a:t>
            </a:r>
            <a:endParaRPr lang="en-US" altLang="zh-HK" sz="3200" dirty="0" smtClean="0">
              <a:ea typeface="DFKai-SB" panose="03000509000000000000" pitchFamily="65" charset="-120"/>
            </a:endParaRPr>
          </a:p>
          <a:p>
            <a:pPr marL="457200" indent="-457200">
              <a:buFont typeface="Arial" panose="020B0604020202020204" pitchFamily="34" charset="0"/>
              <a:buChar char="•"/>
            </a:pPr>
            <a:r>
              <a:rPr lang="zh-TW" altLang="en-US" sz="2400" dirty="0">
                <a:latin typeface="DFKai-SB" panose="03000509000000000000" pitchFamily="65" charset="-120"/>
                <a:ea typeface="DFKai-SB" panose="03000509000000000000" pitchFamily="65" charset="-120"/>
              </a:rPr>
              <a:t>只有聖經是教會在信仰上唯</a:t>
            </a:r>
            <a:r>
              <a:rPr lang="zh-TW" altLang="en-US" sz="2400" dirty="0" smtClean="0">
                <a:latin typeface="DFKai-SB" panose="03000509000000000000" pitchFamily="65" charset="-120"/>
                <a:ea typeface="DFKai-SB" panose="03000509000000000000" pitchFamily="65" charset="-120"/>
              </a:rPr>
              <a:t>一無</a:t>
            </a:r>
            <a:r>
              <a:rPr lang="zh-TW" altLang="en-US" sz="2400" dirty="0">
                <a:latin typeface="DFKai-SB" panose="03000509000000000000" pitchFamily="65" charset="-120"/>
                <a:ea typeface="DFKai-SB" panose="03000509000000000000" pitchFamily="65" charset="-120"/>
              </a:rPr>
              <a:t>誤的準</a:t>
            </a:r>
            <a:r>
              <a:rPr lang="zh-TW" altLang="en-US" sz="2400" dirty="0" smtClean="0">
                <a:latin typeface="DFKai-SB" panose="03000509000000000000" pitchFamily="65" charset="-120"/>
                <a:ea typeface="DFKai-SB" panose="03000509000000000000" pitchFamily="65" charset="-120"/>
              </a:rPr>
              <a:t>則 </a:t>
            </a:r>
            <a:r>
              <a:rPr lang="en-US" altLang="zh-TW" sz="2200" i="1" dirty="0" smtClean="0">
                <a:ea typeface="DFKai-SB" panose="03000509000000000000" pitchFamily="65" charset="-120"/>
              </a:rPr>
              <a:t>The Scripture, and the Scripture alone, is the </a:t>
            </a:r>
            <a:r>
              <a:rPr lang="en-US" altLang="zh-TW" sz="2200" i="1" dirty="0">
                <a:ea typeface="DFKai-SB" panose="03000509000000000000" pitchFamily="65" charset="-120"/>
              </a:rPr>
              <a:t>sole </a:t>
            </a:r>
            <a:r>
              <a:rPr lang="en-US" altLang="zh-TW" sz="2200" i="1" dirty="0" smtClean="0">
                <a:ea typeface="DFKai-SB" panose="03000509000000000000" pitchFamily="65" charset="-120"/>
              </a:rPr>
              <a:t>infallible rule </a:t>
            </a:r>
            <a:r>
              <a:rPr lang="en-US" altLang="zh-TW" sz="2200" i="1" dirty="0">
                <a:ea typeface="DFKai-SB" panose="03000509000000000000" pitchFamily="65" charset="-120"/>
              </a:rPr>
              <a:t>of faith </a:t>
            </a:r>
            <a:r>
              <a:rPr lang="en-US" altLang="zh-TW" sz="2200" i="1" dirty="0" smtClean="0">
                <a:ea typeface="DFKai-SB" panose="03000509000000000000" pitchFamily="65" charset="-120"/>
              </a:rPr>
              <a:t>for </a:t>
            </a:r>
            <a:r>
              <a:rPr lang="en-US" altLang="zh-TW" sz="2200" i="1" dirty="0">
                <a:ea typeface="DFKai-SB" panose="03000509000000000000" pitchFamily="65" charset="-120"/>
              </a:rPr>
              <a:t>the </a:t>
            </a:r>
            <a:r>
              <a:rPr lang="en-US" altLang="zh-TW" sz="2200" i="1" dirty="0" smtClean="0">
                <a:ea typeface="DFKai-SB" panose="03000509000000000000" pitchFamily="65" charset="-120"/>
              </a:rPr>
              <a:t>Church</a:t>
            </a:r>
            <a:endParaRPr lang="en-US" altLang="zh-TW" sz="2200" i="1" dirty="0" smtClean="0">
              <a:solidFill>
                <a:srgbClr val="FF0000"/>
              </a:solidFill>
              <a:ea typeface="DFKai-SB" panose="03000509000000000000" pitchFamily="65" charset="-120"/>
            </a:endParaRPr>
          </a:p>
          <a:p>
            <a:pPr marL="914400" lvl="1" indent="-457200">
              <a:buFont typeface="Arial" panose="020B0604020202020204" pitchFamily="34" charset="0"/>
              <a:buChar char="•"/>
            </a:pPr>
            <a:r>
              <a:rPr lang="zh-TW" altLang="en-US" sz="2400" i="1" dirty="0">
                <a:ea typeface="DFKai-SB" panose="03000509000000000000" pitchFamily="65" charset="-120"/>
              </a:rPr>
              <a:t>末世必有危險的日子來到</a:t>
            </a:r>
            <a:r>
              <a:rPr lang="en-US" altLang="zh-TW" sz="2000" i="1" dirty="0">
                <a:ea typeface="DFKai-SB" panose="03000509000000000000" pitchFamily="65" charset="-120"/>
              </a:rPr>
              <a:t>(</a:t>
            </a:r>
            <a:r>
              <a:rPr lang="zh-TW" altLang="en-US" sz="2000" i="1" dirty="0">
                <a:ea typeface="DFKai-SB" panose="03000509000000000000" pitchFamily="65" charset="-120"/>
              </a:rPr>
              <a:t>提後 </a:t>
            </a:r>
            <a:r>
              <a:rPr lang="en-US" altLang="zh-TW" sz="2000" i="1" dirty="0">
                <a:ea typeface="DFKai-SB" panose="03000509000000000000" pitchFamily="65" charset="-120"/>
              </a:rPr>
              <a:t>3:1)...</a:t>
            </a:r>
            <a:r>
              <a:rPr lang="zh-TW" altLang="en-US" sz="2400" i="1" dirty="0">
                <a:ea typeface="DFKai-SB" panose="03000509000000000000" pitchFamily="65" charset="-120"/>
              </a:rPr>
              <a:t>這聖經能使你因信基督耶穌有得救的智慧</a:t>
            </a:r>
            <a:r>
              <a:rPr lang="en-US" altLang="zh-TW" sz="2000" i="1" dirty="0">
                <a:ea typeface="DFKai-SB" panose="03000509000000000000" pitchFamily="65" charset="-120"/>
              </a:rPr>
              <a:t>(</a:t>
            </a:r>
            <a:r>
              <a:rPr lang="zh-TW" altLang="en-US" sz="2000" i="1" dirty="0">
                <a:ea typeface="DFKai-SB" panose="03000509000000000000" pitchFamily="65" charset="-120"/>
              </a:rPr>
              <a:t>提後 </a:t>
            </a:r>
            <a:r>
              <a:rPr lang="en-US" altLang="zh-TW" sz="2000" i="1" dirty="0">
                <a:ea typeface="DFKai-SB" panose="03000509000000000000" pitchFamily="65" charset="-120"/>
              </a:rPr>
              <a:t>3:15)</a:t>
            </a:r>
            <a:endParaRPr lang="en-US" altLang="zh-TW" sz="2000" i="1" dirty="0" smtClean="0">
              <a:ea typeface="DFKai-SB" panose="03000509000000000000" pitchFamily="65" charset="-120"/>
            </a:endParaRPr>
          </a:p>
          <a:p>
            <a:pPr marL="342900" indent="-342900">
              <a:buFont typeface="Arial" panose="020B0604020202020204" pitchFamily="34" charset="0"/>
              <a:buChar char="•"/>
            </a:pPr>
            <a:r>
              <a:rPr lang="zh-TW" altLang="en-US" sz="2400" dirty="0" smtClean="0">
                <a:latin typeface="DFKai-SB" panose="03000509000000000000" pitchFamily="65" charset="-120"/>
                <a:ea typeface="DFKai-SB" panose="03000509000000000000" pitchFamily="65" charset="-120"/>
              </a:rPr>
              <a:t>聖</a:t>
            </a:r>
            <a:r>
              <a:rPr lang="zh-TW" altLang="en-US" sz="2400" dirty="0">
                <a:latin typeface="DFKai-SB" panose="03000509000000000000" pitchFamily="65" charset="-120"/>
                <a:ea typeface="DFKai-SB" panose="03000509000000000000" pitchFamily="65" charset="-120"/>
              </a:rPr>
              <a:t>經的權柄來源是因为聖經是神的呼</a:t>
            </a:r>
            <a:r>
              <a:rPr lang="zh-TW" altLang="en-US" sz="2400" dirty="0" smtClean="0">
                <a:latin typeface="DFKai-SB" panose="03000509000000000000" pitchFamily="65" charset="-120"/>
                <a:ea typeface="DFKai-SB" panose="03000509000000000000" pitchFamily="65" charset="-120"/>
              </a:rPr>
              <a:t>吸</a:t>
            </a:r>
            <a:r>
              <a:rPr lang="en-US" altLang="zh-TW" sz="2400" i="1" dirty="0">
                <a:ea typeface="DFKai-SB" panose="03000509000000000000" pitchFamily="65" charset="-120"/>
              </a:rPr>
              <a:t>(</a:t>
            </a:r>
            <a:r>
              <a:rPr lang="en-US" altLang="zh-TW" sz="2400" i="1" dirty="0" err="1" smtClean="0">
                <a:ea typeface="DFKai-SB" panose="03000509000000000000" pitchFamily="65" charset="-120"/>
              </a:rPr>
              <a:t>theopneustos</a:t>
            </a:r>
            <a:r>
              <a:rPr lang="en-US" altLang="zh-TW" sz="2400" i="1" dirty="0" smtClean="0">
                <a:ea typeface="DFKai-SB" panose="03000509000000000000" pitchFamily="65" charset="-120"/>
              </a:rPr>
              <a:t>),</a:t>
            </a:r>
            <a:r>
              <a:rPr lang="zh-HK" altLang="en-US" sz="2400" i="1" dirty="0">
                <a:ea typeface="DFKai-SB" panose="03000509000000000000" pitchFamily="65" charset="-120"/>
              </a:rPr>
              <a:t> </a:t>
            </a:r>
            <a:r>
              <a:rPr lang="zh-HK" altLang="en-US" sz="2400" dirty="0">
                <a:ea typeface="DFKai-SB" panose="03000509000000000000" pitchFamily="65" charset="-120"/>
              </a:rPr>
              <a:t>是</a:t>
            </a:r>
            <a:r>
              <a:rPr lang="zh-TW" altLang="en-US" sz="2400" dirty="0" smtClean="0">
                <a:latin typeface="DFKai-SB" panose="03000509000000000000" pitchFamily="65" charset="-120"/>
                <a:ea typeface="DFKai-SB" panose="03000509000000000000" pitchFamily="65" charset="-120"/>
              </a:rPr>
              <a:t>神</a:t>
            </a:r>
            <a:r>
              <a:rPr lang="zh-TW" altLang="en-US" sz="2400" dirty="0">
                <a:latin typeface="DFKai-SB" panose="03000509000000000000" pitchFamily="65" charset="-120"/>
                <a:ea typeface="DFKai-SB" panose="03000509000000000000" pitchFamily="65" charset="-120"/>
              </a:rPr>
              <a:t>的話語</a:t>
            </a:r>
            <a:r>
              <a:rPr lang="en-US" altLang="zh-TW" sz="2400" dirty="0" smtClean="0">
                <a:latin typeface="DFKai-SB" panose="03000509000000000000" pitchFamily="65" charset="-120"/>
                <a:ea typeface="DFKai-SB" panose="03000509000000000000" pitchFamily="65" charset="-120"/>
              </a:rPr>
              <a:t>.</a:t>
            </a:r>
            <a:endParaRPr lang="en-US" altLang="zh-TW" sz="2400" dirty="0" smtClean="0">
              <a:latin typeface="DFKai-SB" panose="03000509000000000000" pitchFamily="65" charset="-120"/>
              <a:ea typeface="DFKai-SB" panose="03000509000000000000" pitchFamily="65" charset="-120"/>
            </a:endParaRPr>
          </a:p>
          <a:p>
            <a:pPr marL="800100" lvl="1" indent="-342900">
              <a:buFont typeface="Arial" panose="020B0604020202020204" pitchFamily="34" charset="0"/>
              <a:buChar char="•"/>
            </a:pPr>
            <a:r>
              <a:rPr lang="zh-TW" altLang="en-US" sz="2400" dirty="0">
                <a:latin typeface="DFKai-SB" panose="03000509000000000000" pitchFamily="65" charset="-120"/>
                <a:ea typeface="DFKai-SB" panose="03000509000000000000" pitchFamily="65" charset="-120"/>
              </a:rPr>
              <a:t>聖經都是神所默示</a:t>
            </a:r>
            <a:r>
              <a:rPr lang="zh-TW" altLang="en-US" sz="2400" dirty="0" smtClean="0">
                <a:latin typeface="DFKai-SB" panose="03000509000000000000" pitchFamily="65" charset="-120"/>
                <a:ea typeface="DFKai-SB" panose="03000509000000000000" pitchFamily="65" charset="-120"/>
              </a:rPr>
              <a:t>的</a:t>
            </a:r>
            <a:r>
              <a:rPr lang="en-US" altLang="zh-TW" sz="2400" dirty="0" smtClean="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 於教</a:t>
            </a:r>
            <a:r>
              <a:rPr lang="zh-TW" altLang="en-US" sz="2400" dirty="0" smtClean="0">
                <a:latin typeface="DFKai-SB" panose="03000509000000000000" pitchFamily="65" charset="-120"/>
                <a:ea typeface="DFKai-SB" panose="03000509000000000000" pitchFamily="65" charset="-120"/>
              </a:rPr>
              <a:t>訓</a:t>
            </a:r>
            <a:r>
              <a:rPr lang="en-US" altLang="zh-TW" sz="2400" dirty="0" smtClean="0">
                <a:latin typeface="DFKai-SB" panose="03000509000000000000" pitchFamily="65" charset="-12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督</a:t>
            </a:r>
            <a:r>
              <a:rPr lang="zh-TW" altLang="en-US" sz="2400" dirty="0">
                <a:latin typeface="DFKai-SB" panose="03000509000000000000" pitchFamily="65" charset="-120"/>
                <a:ea typeface="DFKai-SB" panose="03000509000000000000" pitchFamily="65" charset="-120"/>
              </a:rPr>
              <a:t>責</a:t>
            </a: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使人歸正</a:t>
            </a: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教導人學義</a:t>
            </a: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都是有益的</a:t>
            </a: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叫屬神的人得以完全，豫備行各樣的善事</a:t>
            </a:r>
            <a:r>
              <a:rPr lang="en-US" altLang="zh-TW" sz="2400" dirty="0" smtClean="0">
                <a:latin typeface="DFKai-SB" panose="03000509000000000000" pitchFamily="65" charset="-120"/>
                <a:ea typeface="DFKai-SB" panose="03000509000000000000" pitchFamily="65" charset="-120"/>
              </a:rPr>
              <a:t> </a:t>
            </a:r>
            <a:r>
              <a:rPr lang="en-US" altLang="zh-TW" sz="2000" dirty="0">
                <a:latin typeface="DFKai-SB" panose="03000509000000000000" pitchFamily="65" charset="-120"/>
                <a:ea typeface="DFKai-SB" panose="03000509000000000000" pitchFamily="65" charset="-120"/>
              </a:rPr>
              <a:t>(</a:t>
            </a:r>
            <a:r>
              <a:rPr lang="zh-TW" altLang="en-US" sz="2000" dirty="0">
                <a:latin typeface="DFKai-SB" panose="03000509000000000000" pitchFamily="65" charset="-120"/>
                <a:ea typeface="DFKai-SB" panose="03000509000000000000" pitchFamily="65" charset="-120"/>
              </a:rPr>
              <a:t>提後 </a:t>
            </a:r>
            <a:r>
              <a:rPr lang="en-US" altLang="zh-TW" sz="2000" dirty="0">
                <a:latin typeface="DFKai-SB" panose="03000509000000000000" pitchFamily="65" charset="-120"/>
                <a:ea typeface="DFKai-SB" panose="03000509000000000000" pitchFamily="65" charset="-120"/>
              </a:rPr>
              <a:t>3:16</a:t>
            </a:r>
            <a:r>
              <a:rPr lang="en-US" altLang="zh-TW" sz="2000" dirty="0" smtClean="0">
                <a:latin typeface="DFKai-SB" panose="03000509000000000000" pitchFamily="65" charset="-120"/>
                <a:ea typeface="DFKai-SB" panose="03000509000000000000" pitchFamily="65" charset="-120"/>
              </a:rPr>
              <a:t>)</a:t>
            </a:r>
            <a:endParaRPr lang="en-US" altLang="zh-TW" sz="2000" dirty="0" smtClean="0">
              <a:latin typeface="DFKai-SB" panose="03000509000000000000" pitchFamily="65" charset="-120"/>
              <a:ea typeface="DFKai-SB" panose="03000509000000000000" pitchFamily="65" charset="-120"/>
            </a:endParaRPr>
          </a:p>
          <a:p>
            <a:pPr marL="285750" indent="-285750">
              <a:buFont typeface="Arial" panose="020B0604020202020204" pitchFamily="34" charset="0"/>
              <a:buChar char="•"/>
            </a:pPr>
            <a:r>
              <a:rPr lang="zh-TW" altLang="en-US" sz="2400" dirty="0" smtClean="0">
                <a:latin typeface="DFKai-SB" panose="03000509000000000000" pitchFamily="65" charset="-120"/>
                <a:ea typeface="DFKai-SB" panose="03000509000000000000" pitchFamily="65" charset="-120"/>
              </a:rPr>
              <a:t>聖</a:t>
            </a:r>
            <a:r>
              <a:rPr lang="zh-TW" altLang="en-US" sz="2400" dirty="0">
                <a:latin typeface="DFKai-SB" panose="03000509000000000000" pitchFamily="65" charset="-120"/>
                <a:ea typeface="DFKai-SB" panose="03000509000000000000" pitchFamily="65" charset="-120"/>
              </a:rPr>
              <a:t>經的權柄無限的超越任何其他的權</a:t>
            </a:r>
            <a:r>
              <a:rPr lang="zh-TW" altLang="en-US" sz="2400" dirty="0" smtClean="0">
                <a:latin typeface="DFKai-SB" panose="03000509000000000000" pitchFamily="65" charset="-120"/>
                <a:ea typeface="DFKai-SB" panose="03000509000000000000" pitchFamily="65" charset="-120"/>
              </a:rPr>
              <a:t>柄</a:t>
            </a:r>
            <a:r>
              <a:rPr lang="en-US" altLang="zh-TW" sz="2400" dirty="0" smtClean="0">
                <a:latin typeface="DFKai-SB" panose="03000509000000000000" pitchFamily="65" charset="-120"/>
                <a:ea typeface="DFKai-SB" panose="03000509000000000000" pitchFamily="65" charset="-120"/>
              </a:rPr>
              <a:t>,</a:t>
            </a:r>
            <a:r>
              <a:rPr lang="zh-HK" altLang="en-US" sz="2400" dirty="0" smtClean="0">
                <a:latin typeface="DFKai-SB" panose="03000509000000000000" pitchFamily="65" charset="-120"/>
                <a:ea typeface="DFKai-SB" panose="03000509000000000000" pitchFamily="65" charset="-120"/>
              </a:rPr>
              <a:t>因</a:t>
            </a:r>
            <a:r>
              <a:rPr lang="zh-HK" altLang="en-US" sz="2400" dirty="0">
                <a:latin typeface="DFKai-SB" panose="03000509000000000000" pitchFamily="65" charset="-120"/>
                <a:ea typeface="DFKai-SB" panose="03000509000000000000" pitchFamily="65" charset="-120"/>
              </a:rPr>
              <a:t>为聖经就是神說話</a:t>
            </a:r>
            <a:endParaRPr lang="en-US" altLang="zh-TW" sz="2400" dirty="0" smtClean="0">
              <a:latin typeface="DFKai-SB" panose="03000509000000000000" pitchFamily="65" charset="-120"/>
              <a:ea typeface="DFKai-SB" panose="03000509000000000000" pitchFamily="65" charset="-120"/>
            </a:endParaRPr>
          </a:p>
          <a:p>
            <a:pPr marL="742950" lvl="1" indent="-285750">
              <a:buFont typeface="Arial" panose="020B0604020202020204" pitchFamily="34" charset="0"/>
              <a:buChar char="•"/>
            </a:pPr>
            <a:r>
              <a:rPr lang="zh-TW" altLang="en-US" sz="2400" dirty="0">
                <a:latin typeface="DFKai-SB" panose="03000509000000000000" pitchFamily="65" charset="-120"/>
                <a:ea typeface="DFKai-SB" panose="03000509000000000000" pitchFamily="65" charset="-120"/>
              </a:rPr>
              <a:t>論到死人復活</a:t>
            </a: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神</a:t>
            </a: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在經上</a:t>
            </a: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向你們所說的</a:t>
            </a: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你們沒有念過麼</a:t>
            </a:r>
            <a:r>
              <a:rPr lang="en-US" altLang="zh-TW" sz="2000" i="1" dirty="0">
                <a:ea typeface="DFKai-SB" panose="03000509000000000000" pitchFamily="65" charset="-120"/>
              </a:rPr>
              <a:t>(</a:t>
            </a:r>
            <a:r>
              <a:rPr lang="zh-TW" altLang="en-US" sz="2000" i="1" dirty="0">
                <a:ea typeface="DFKai-SB" panose="03000509000000000000" pitchFamily="65" charset="-120"/>
              </a:rPr>
              <a:t>太 </a:t>
            </a:r>
            <a:r>
              <a:rPr lang="en-US" altLang="zh-TW" sz="2000" i="1" dirty="0">
                <a:ea typeface="DFKai-SB" panose="03000509000000000000" pitchFamily="65" charset="-120"/>
              </a:rPr>
              <a:t>22:31</a:t>
            </a:r>
            <a:r>
              <a:rPr lang="en-US" altLang="zh-TW" sz="2000" i="1" dirty="0" smtClean="0">
                <a:ea typeface="DFKai-SB" panose="03000509000000000000" pitchFamily="65" charset="-120"/>
              </a:rPr>
              <a:t>)</a:t>
            </a:r>
            <a:endParaRPr lang="en-US" altLang="zh-TW" sz="2000" i="1" dirty="0" smtClean="0">
              <a:ea typeface="DFKai-SB" panose="03000509000000000000" pitchFamily="65" charset="-120"/>
            </a:endParaRPr>
          </a:p>
          <a:p>
            <a:pPr marL="742950" lvl="1" indent="-285750">
              <a:buFont typeface="Arial" panose="020B0604020202020204" pitchFamily="34" charset="0"/>
              <a:buChar char="•"/>
            </a:pPr>
            <a:r>
              <a:rPr lang="zh-HK" altLang="en-US" sz="2400" dirty="0">
                <a:latin typeface="DFKai-SB" panose="03000509000000000000" pitchFamily="65" charset="-120"/>
                <a:ea typeface="DFKai-SB" panose="03000509000000000000" pitchFamily="65" charset="-120"/>
              </a:rPr>
              <a:t>所有</a:t>
            </a:r>
            <a:r>
              <a:rPr lang="en-US" altLang="zh-HK" sz="2400" i="1" dirty="0">
                <a:ea typeface="DFKai-SB" panose="03000509000000000000" pitchFamily="65" charset="-120"/>
              </a:rPr>
              <a:t>"</a:t>
            </a:r>
            <a:r>
              <a:rPr lang="zh-HK" altLang="en-US" sz="2400" dirty="0">
                <a:latin typeface="DFKai-SB" panose="03000509000000000000" pitchFamily="65" charset="-120"/>
                <a:ea typeface="DFKai-SB" panose="03000509000000000000" pitchFamily="65" charset="-120"/>
              </a:rPr>
              <a:t>下屬權柄</a:t>
            </a:r>
            <a:r>
              <a:rPr lang="en-US" altLang="zh-HK" sz="2400" i="1" dirty="0">
                <a:ea typeface="DFKai-SB" panose="03000509000000000000" pitchFamily="65" charset="-120"/>
              </a:rPr>
              <a:t>"(</a:t>
            </a:r>
            <a:r>
              <a:rPr lang="en-US" altLang="zh-TW" sz="2400" i="1" dirty="0">
                <a:ea typeface="DFKai-SB" panose="03000509000000000000" pitchFamily="65" charset="-120"/>
              </a:rPr>
              <a:t>subordinate authority), </a:t>
            </a:r>
            <a:r>
              <a:rPr lang="zh-HK" altLang="en-US" sz="2400" dirty="0">
                <a:latin typeface="DFKai-SB" panose="03000509000000000000" pitchFamily="65" charset="-120"/>
                <a:ea typeface="DFKai-SB" panose="03000509000000000000" pitchFamily="65" charset="-120"/>
              </a:rPr>
              <a:t>所有灵里的经歷</a:t>
            </a:r>
            <a:r>
              <a:rPr lang="en-US" altLang="zh-HK" sz="2400" i="1" dirty="0">
                <a:ea typeface="DFKai-SB" panose="03000509000000000000" pitchFamily="65" charset="-120"/>
              </a:rPr>
              <a:t>(spiritual experience), </a:t>
            </a:r>
            <a:r>
              <a:rPr lang="zh-HK" altLang="en-US" sz="2400" dirty="0">
                <a:latin typeface="DFKai-SB" panose="03000509000000000000" pitchFamily="65" charset="-120"/>
                <a:ea typeface="DFKai-SB" panose="03000509000000000000" pitchFamily="65" charset="-120"/>
              </a:rPr>
              <a:t>必須接受聖經的考驗 </a:t>
            </a:r>
            <a:r>
              <a:rPr lang="en-US" altLang="zh-HK" sz="2000" i="1" dirty="0">
                <a:ea typeface="DFKai-SB" panose="03000509000000000000" pitchFamily="65" charset="-120"/>
              </a:rPr>
              <a:t>(</a:t>
            </a:r>
            <a:r>
              <a:rPr lang="zh-HK" altLang="en-US" sz="2000" dirty="0">
                <a:latin typeface="DFKai-SB" panose="03000509000000000000" pitchFamily="65" charset="-120"/>
                <a:ea typeface="DFKai-SB" panose="03000509000000000000" pitchFamily="65" charset="-120"/>
              </a:rPr>
              <a:t>約</a:t>
            </a:r>
            <a:r>
              <a:rPr lang="zh-HK" altLang="en-US" sz="2000" i="1" dirty="0">
                <a:ea typeface="DFKai-SB" panose="03000509000000000000" pitchFamily="65" charset="-120"/>
              </a:rPr>
              <a:t>一 </a:t>
            </a:r>
            <a:r>
              <a:rPr lang="en-US" altLang="zh-HK" sz="2000" i="1" dirty="0" smtClean="0">
                <a:ea typeface="DFKai-SB" panose="03000509000000000000" pitchFamily="65" charset="-120"/>
              </a:rPr>
              <a:t>4:1,</a:t>
            </a:r>
            <a:r>
              <a:rPr lang="zh-HK" altLang="en-US" sz="2000" i="1" dirty="0">
                <a:ea typeface="DFKai-SB" panose="03000509000000000000" pitchFamily="65" charset="-120"/>
              </a:rPr>
              <a:t> 徒</a:t>
            </a:r>
            <a:r>
              <a:rPr lang="en-US" altLang="zh-HK" sz="2000" i="1" dirty="0">
                <a:ea typeface="DFKai-SB" panose="03000509000000000000" pitchFamily="65" charset="-120"/>
              </a:rPr>
              <a:t>17:11)</a:t>
            </a:r>
            <a:endParaRPr lang="en-US" altLang="zh-TW" sz="2000" i="1" dirty="0">
              <a:ea typeface="DFKai-SB" panose="03000509000000000000"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7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7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75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75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75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75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28600"/>
            <a:ext cx="8534400" cy="584775"/>
          </a:xfrm>
          <a:prstGeom prst="rect">
            <a:avLst/>
          </a:prstGeom>
          <a:noFill/>
        </p:spPr>
        <p:txBody>
          <a:bodyPr wrap="square" rtlCol="0">
            <a:spAutoFit/>
          </a:bodyPr>
          <a:lstStyle/>
          <a:p>
            <a:r>
              <a:rPr lang="zh-HK" altLang="en-US" sz="3200" dirty="0">
                <a:ea typeface="DFKai-SB" panose="03000509000000000000" pitchFamily="65" charset="-120"/>
              </a:rPr>
              <a:t>唯獨聖経的定義</a:t>
            </a:r>
            <a:r>
              <a:rPr lang="zh-HK" altLang="en-US" sz="3200" i="1" dirty="0">
                <a:ea typeface="DFKai-SB" panose="03000509000000000000" pitchFamily="65" charset="-120"/>
              </a:rPr>
              <a:t> </a:t>
            </a:r>
            <a:r>
              <a:rPr lang="en-US" altLang="zh-HK" sz="2800" i="1" dirty="0">
                <a:ea typeface="DFKai-SB" panose="03000509000000000000" pitchFamily="65" charset="-120"/>
              </a:rPr>
              <a:t>The Meaning of Sola </a:t>
            </a:r>
            <a:r>
              <a:rPr lang="en-US" altLang="zh-HK" sz="2800" i="1" dirty="0" smtClean="0">
                <a:ea typeface="DFKai-SB" panose="03000509000000000000" pitchFamily="65" charset="-120"/>
              </a:rPr>
              <a:t>Scriptura (cont.)</a:t>
            </a:r>
            <a:endParaRPr lang="en-US" altLang="zh-HK" sz="2800" i="1" dirty="0">
              <a:ea typeface="DFKai-SB" panose="03000509000000000000" pitchFamily="65" charset="-120"/>
            </a:endParaRPr>
          </a:p>
        </p:txBody>
      </p:sp>
      <p:sp>
        <p:nvSpPr>
          <p:cNvPr id="3" name="TextBox 2"/>
          <p:cNvSpPr txBox="1"/>
          <p:nvPr/>
        </p:nvSpPr>
        <p:spPr>
          <a:xfrm>
            <a:off x="381000" y="1676400"/>
            <a:ext cx="6553200" cy="1877437"/>
          </a:xfrm>
          <a:prstGeom prst="rect">
            <a:avLst/>
          </a:prstGeom>
          <a:noFill/>
        </p:spPr>
        <p:txBody>
          <a:bodyPr wrap="square" rtlCol="0">
            <a:spAutoFit/>
          </a:bodyPr>
          <a:lstStyle/>
          <a:p>
            <a:pPr marL="285750" indent="-285750">
              <a:buFont typeface="Arial" panose="020B0604020202020204" pitchFamily="34" charset="0"/>
              <a:buChar char="•"/>
            </a:pPr>
            <a:r>
              <a:rPr lang="zh-TW" altLang="en-US" sz="3200" dirty="0">
                <a:latin typeface="DFKai-SB" panose="03000509000000000000" pitchFamily="65" charset="-120"/>
                <a:ea typeface="DFKai-SB" panose="03000509000000000000" pitchFamily="65" charset="-120"/>
              </a:rPr>
              <a:t>聖経</a:t>
            </a:r>
            <a:r>
              <a:rPr lang="zh-TW" altLang="en-US" sz="3200" dirty="0" smtClean="0">
                <a:latin typeface="DFKai-SB" panose="03000509000000000000" pitchFamily="65" charset="-120"/>
                <a:ea typeface="DFKai-SB" panose="03000509000000000000" pitchFamily="65" charset="-120"/>
              </a:rPr>
              <a:t>是</a:t>
            </a:r>
            <a:r>
              <a:rPr lang="en-US" altLang="zh-TW" sz="3200" dirty="0" smtClean="0">
                <a:latin typeface="DFKai-SB" panose="03000509000000000000" pitchFamily="65" charset="-120"/>
                <a:ea typeface="DFKai-SB" panose="03000509000000000000" pitchFamily="65" charset="-120"/>
              </a:rPr>
              <a:t>:</a:t>
            </a:r>
            <a:endParaRPr lang="en-US" altLang="zh-TW" sz="3200" dirty="0" smtClean="0">
              <a:latin typeface="DFKai-SB" panose="03000509000000000000" pitchFamily="65" charset="-120"/>
              <a:ea typeface="DFKai-SB" panose="03000509000000000000" pitchFamily="65" charset="-120"/>
            </a:endParaRPr>
          </a:p>
          <a:p>
            <a:pPr marL="742950" lvl="1" indent="-285750">
              <a:buFont typeface="Arial" panose="020B0604020202020204" pitchFamily="34" charset="0"/>
              <a:buChar char="•"/>
            </a:pPr>
            <a:r>
              <a:rPr lang="zh-TW" altLang="en-US" sz="2800" dirty="0" smtClean="0">
                <a:latin typeface="DFKai-SB" panose="03000509000000000000" pitchFamily="65" charset="-120"/>
                <a:ea typeface="DFKai-SB" panose="03000509000000000000" pitchFamily="65" charset="-120"/>
              </a:rPr>
              <a:t>自</a:t>
            </a:r>
            <a:r>
              <a:rPr lang="zh-TW" altLang="en-US" sz="2800" dirty="0">
                <a:latin typeface="DFKai-SB" panose="03000509000000000000" pitchFamily="65" charset="-120"/>
                <a:ea typeface="DFKai-SB" panose="03000509000000000000" pitchFamily="65" charset="-120"/>
              </a:rPr>
              <a:t>我一致</a:t>
            </a:r>
            <a:r>
              <a:rPr lang="zh-TW" altLang="en-US" sz="2800" dirty="0" smtClean="0">
                <a:latin typeface="DFKai-SB" panose="03000509000000000000" pitchFamily="65" charset="-120"/>
                <a:ea typeface="DFKai-SB" panose="03000509000000000000" pitchFamily="65" charset="-120"/>
              </a:rPr>
              <a:t>的 </a:t>
            </a:r>
            <a:r>
              <a:rPr lang="en-US" altLang="zh-TW" sz="2800" i="1" dirty="0" smtClean="0">
                <a:ea typeface="DFKai-SB" panose="03000509000000000000" pitchFamily="65" charset="-120"/>
              </a:rPr>
              <a:t>self-consistent</a:t>
            </a:r>
            <a:endParaRPr lang="en-US" altLang="zh-TW" sz="2800" dirty="0" smtClean="0">
              <a:ea typeface="DFKai-SB" panose="03000509000000000000" pitchFamily="65" charset="-120"/>
            </a:endParaRPr>
          </a:p>
          <a:p>
            <a:pPr marL="742950" lvl="1" indent="-285750">
              <a:buFont typeface="Arial" panose="020B0604020202020204" pitchFamily="34" charset="0"/>
              <a:buChar char="•"/>
            </a:pPr>
            <a:r>
              <a:rPr lang="zh-TW" altLang="en-US" sz="2800" dirty="0" smtClean="0">
                <a:latin typeface="DFKai-SB" panose="03000509000000000000" pitchFamily="65" charset="-120"/>
                <a:ea typeface="DFKai-SB" panose="03000509000000000000" pitchFamily="65" charset="-120"/>
              </a:rPr>
              <a:t>自</a:t>
            </a:r>
            <a:r>
              <a:rPr lang="zh-TW" altLang="en-US" sz="2800" dirty="0">
                <a:latin typeface="DFKai-SB" panose="03000509000000000000" pitchFamily="65" charset="-120"/>
                <a:ea typeface="DFKai-SB" panose="03000509000000000000" pitchFamily="65" charset="-120"/>
              </a:rPr>
              <a:t>我解釋</a:t>
            </a:r>
            <a:r>
              <a:rPr lang="zh-TW" altLang="en-US" sz="2800" dirty="0" smtClean="0">
                <a:latin typeface="DFKai-SB" panose="03000509000000000000" pitchFamily="65" charset="-120"/>
                <a:ea typeface="DFKai-SB" panose="03000509000000000000" pitchFamily="65" charset="-120"/>
              </a:rPr>
              <a:t>的 </a:t>
            </a:r>
            <a:r>
              <a:rPr lang="en-US" altLang="zh-TW" sz="2800" i="1" dirty="0">
                <a:ea typeface="DFKai-SB" panose="03000509000000000000" pitchFamily="65" charset="-120"/>
              </a:rPr>
              <a:t>self-interpreting</a:t>
            </a:r>
            <a:endParaRPr lang="en-US" altLang="zh-TW" sz="2800" dirty="0" smtClean="0">
              <a:latin typeface="DFKai-SB" panose="03000509000000000000" pitchFamily="65" charset="-120"/>
              <a:ea typeface="DFKai-SB" panose="03000509000000000000" pitchFamily="65" charset="-120"/>
            </a:endParaRPr>
          </a:p>
          <a:p>
            <a:pPr marL="742950" lvl="1" indent="-285750">
              <a:buFont typeface="Arial" panose="020B0604020202020204" pitchFamily="34" charset="0"/>
              <a:buChar char="•"/>
            </a:pPr>
            <a:r>
              <a:rPr lang="zh-TW" altLang="en-US" sz="2800" dirty="0" smtClean="0">
                <a:latin typeface="DFKai-SB" panose="03000509000000000000" pitchFamily="65" charset="-120"/>
                <a:ea typeface="DFKai-SB" panose="03000509000000000000" pitchFamily="65" charset="-120"/>
              </a:rPr>
              <a:t>自</a:t>
            </a:r>
            <a:r>
              <a:rPr lang="zh-TW" altLang="en-US" sz="2800" dirty="0">
                <a:latin typeface="DFKai-SB" panose="03000509000000000000" pitchFamily="65" charset="-120"/>
                <a:ea typeface="DFKai-SB" panose="03000509000000000000" pitchFamily="65" charset="-120"/>
              </a:rPr>
              <a:t>我認可的 </a:t>
            </a:r>
            <a:r>
              <a:rPr lang="en-US" altLang="zh-TW" sz="2800" i="1" dirty="0">
                <a:ea typeface="DFKai-SB" panose="03000509000000000000" pitchFamily="65" charset="-120"/>
              </a:rPr>
              <a:t>self-authenticating</a:t>
            </a:r>
            <a:endParaRPr lang="en-US" sz="2800" i="1" dirty="0">
              <a:ea typeface="DFKai-SB" panose="03000509000000000000" pitchFamily="65" charset="-120"/>
            </a:endParaRPr>
          </a:p>
        </p:txBody>
      </p:sp>
      <p:sp>
        <p:nvSpPr>
          <p:cNvPr id="4" name="Rectangle 3"/>
          <p:cNvSpPr/>
          <p:nvPr/>
        </p:nvSpPr>
        <p:spPr>
          <a:xfrm>
            <a:off x="685800" y="2209800"/>
            <a:ext cx="6705600" cy="457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750"/>
                                        <p:tgtEl>
                                          <p:spTgt spid="3">
                                            <p:txEl>
                                              <p:pRg st="1" end="1"/>
                                            </p:txEl>
                                          </p:spTgt>
                                        </p:tgtEl>
                                      </p:cBhvr>
                                    </p:animEffect>
                                  </p:childTnLst>
                                </p:cTn>
                              </p:par>
                            </p:childTnLst>
                          </p:cTn>
                        </p:par>
                        <p:par>
                          <p:cTn id="13" fill="hold">
                            <p:stCondLst>
                              <p:cond delay="1000"/>
                            </p:stCondLst>
                            <p:childTnLst>
                              <p:par>
                                <p:cTn id="14" presetID="22" presetClass="entr" presetSubtype="8"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750"/>
                                        <p:tgtEl>
                                          <p:spTgt spid="3">
                                            <p:txEl>
                                              <p:pRg st="2" end="2"/>
                                            </p:txEl>
                                          </p:spTgt>
                                        </p:tgtEl>
                                      </p:cBhvr>
                                    </p:animEffect>
                                  </p:childTnLst>
                                </p:cTn>
                              </p:par>
                            </p:childTnLst>
                          </p:cTn>
                        </p:par>
                        <p:par>
                          <p:cTn id="17" fill="hold">
                            <p:stCondLst>
                              <p:cond delay="2000"/>
                            </p:stCondLst>
                            <p:childTnLst>
                              <p:par>
                                <p:cTn id="18" presetID="22" presetClass="entr" presetSubtype="8"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75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left)">
                                      <p:cBhvr>
                                        <p:cTn id="25" dur="75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path" presetSubtype="0" accel="50000" decel="50000" fill="hold" grpId="1" nodeType="clickEffect">
                                  <p:stCondLst>
                                    <p:cond delay="0"/>
                                  </p:stCondLst>
                                  <p:childTnLst>
                                    <p:animMotion origin="layout" path="M 3.33333E-6 4.44444E-6 L 3.33333E-6 0.06666 " pathEditMode="relative" rAng="0" ptsTypes="AA">
                                      <p:cBhvr>
                                        <p:cTn id="29" dur="350" fill="hold"/>
                                        <p:tgtEl>
                                          <p:spTgt spid="4"/>
                                        </p:tgtEl>
                                        <p:attrNameLst>
                                          <p:attrName>ppt_x</p:attrName>
                                          <p:attrName>ppt_y</p:attrName>
                                        </p:attrNameLst>
                                      </p:cBhvr>
                                      <p:rCtr x="0" y="3333"/>
                                    </p:animMotion>
                                  </p:childTnLst>
                                </p:cTn>
                              </p:par>
                            </p:childTnLst>
                          </p:cTn>
                        </p:par>
                      </p:childTnLst>
                    </p:cTn>
                  </p:par>
                  <p:par>
                    <p:cTn id="30" fill="hold">
                      <p:stCondLst>
                        <p:cond delay="indefinite"/>
                      </p:stCondLst>
                      <p:childTnLst>
                        <p:par>
                          <p:cTn id="31" fill="hold">
                            <p:stCondLst>
                              <p:cond delay="0"/>
                            </p:stCondLst>
                            <p:childTnLst>
                              <p:par>
                                <p:cTn id="32" presetID="42" presetClass="path" presetSubtype="0" accel="50000" decel="50000" fill="hold" grpId="2" nodeType="clickEffect">
                                  <p:stCondLst>
                                    <p:cond delay="100"/>
                                  </p:stCondLst>
                                  <p:childTnLst>
                                    <p:animMotion origin="layout" path="M 3.33333E-6 0.06666 L 3.33333E-6 0.13333 " pathEditMode="relative" rAng="0" ptsTypes="AA">
                                      <p:cBhvr>
                                        <p:cTn id="33" dur="350" fill="hold"/>
                                        <p:tgtEl>
                                          <p:spTgt spid="4"/>
                                        </p:tgtEl>
                                        <p:attrNameLst>
                                          <p:attrName>ppt_x</p:attrName>
                                          <p:attrName>ppt_y</p:attrName>
                                        </p:attrNameLst>
                                      </p:cBhvr>
                                      <p:rCtr x="0" y="333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4" grpId="2"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28600"/>
            <a:ext cx="8534400" cy="584775"/>
          </a:xfrm>
          <a:prstGeom prst="rect">
            <a:avLst/>
          </a:prstGeom>
          <a:noFill/>
        </p:spPr>
        <p:txBody>
          <a:bodyPr wrap="square" rtlCol="0">
            <a:spAutoFit/>
          </a:bodyPr>
          <a:lstStyle/>
          <a:p>
            <a:pPr algn="ctr"/>
            <a:r>
              <a:rPr lang="zh-HK" altLang="en-US" sz="3200" dirty="0" smtClean="0">
                <a:ea typeface="DFKai-SB" panose="03000509000000000000" pitchFamily="65" charset="-120"/>
              </a:rPr>
              <a:t>聖</a:t>
            </a:r>
            <a:r>
              <a:rPr lang="zh-HK" altLang="en-US" sz="3200" dirty="0">
                <a:ea typeface="DFKai-SB" panose="03000509000000000000" pitchFamily="65" charset="-120"/>
              </a:rPr>
              <a:t>経的正典 </a:t>
            </a:r>
            <a:r>
              <a:rPr lang="en-US" altLang="zh-HK" sz="3200" dirty="0">
                <a:ea typeface="DFKai-SB" panose="03000509000000000000" pitchFamily="65" charset="-120"/>
              </a:rPr>
              <a:t>The </a:t>
            </a:r>
            <a:r>
              <a:rPr lang="en-US" altLang="zh-HK" sz="3200" i="1" dirty="0">
                <a:ea typeface="DFKai-SB" panose="03000509000000000000" pitchFamily="65" charset="-120"/>
              </a:rPr>
              <a:t>Canon of the Scripture</a:t>
            </a:r>
            <a:endParaRPr lang="en-US" altLang="zh-HK" sz="3200" i="1" dirty="0">
              <a:ea typeface="DFKai-SB" panose="03000509000000000000" pitchFamily="65" charset="-120"/>
            </a:endParaRPr>
          </a:p>
        </p:txBody>
      </p:sp>
      <p:sp>
        <p:nvSpPr>
          <p:cNvPr id="3" name="TextBox 2"/>
          <p:cNvSpPr txBox="1"/>
          <p:nvPr/>
        </p:nvSpPr>
        <p:spPr>
          <a:xfrm>
            <a:off x="348018" y="813375"/>
            <a:ext cx="8763000" cy="830997"/>
          </a:xfrm>
          <a:prstGeom prst="rect">
            <a:avLst/>
          </a:prstGeom>
          <a:noFill/>
        </p:spPr>
        <p:txBody>
          <a:bodyPr wrap="square" rtlCol="0">
            <a:spAutoFit/>
          </a:bodyPr>
          <a:lstStyle/>
          <a:p>
            <a:r>
              <a:rPr lang="en-US" sz="2400" i="1" dirty="0"/>
              <a:t>Webster Dictionary:  an authoritative list of books accepted as Holy </a:t>
            </a:r>
            <a:r>
              <a:rPr lang="en-US" sz="2400" i="1" dirty="0" smtClean="0"/>
              <a:t>Scripture  </a:t>
            </a:r>
            <a:r>
              <a:rPr lang="zh-HK" altLang="en-US" sz="2400" dirty="0" smtClean="0">
                <a:latin typeface="DFKai-SB" panose="03000509000000000000" pitchFamily="65" charset="-120"/>
                <a:ea typeface="DFKai-SB" panose="03000509000000000000" pitchFamily="65" charset="-120"/>
              </a:rPr>
              <a:t>被</a:t>
            </a:r>
            <a:r>
              <a:rPr lang="zh-HK" altLang="en-US" sz="2400" dirty="0">
                <a:latin typeface="DFKai-SB" panose="03000509000000000000" pitchFamily="65" charset="-120"/>
                <a:ea typeface="DFKai-SB" panose="03000509000000000000" pitchFamily="65" charset="-120"/>
              </a:rPr>
              <a:t>接受為聖経的書籍的權威列表</a:t>
            </a:r>
            <a:endParaRPr lang="zh-HK" altLang="en-US" sz="2400" dirty="0">
              <a:latin typeface="DFKai-SB" panose="03000509000000000000" pitchFamily="65" charset="-120"/>
              <a:ea typeface="DFKai-SB" panose="03000509000000000000" pitchFamily="65" charset="-120"/>
            </a:endParaRPr>
          </a:p>
        </p:txBody>
      </p:sp>
      <p:sp>
        <p:nvSpPr>
          <p:cNvPr id="4" name="TextBox 3"/>
          <p:cNvSpPr txBox="1"/>
          <p:nvPr/>
        </p:nvSpPr>
        <p:spPr>
          <a:xfrm>
            <a:off x="457200" y="1752600"/>
            <a:ext cx="8382000" cy="4955203"/>
          </a:xfrm>
          <a:prstGeom prst="rect">
            <a:avLst/>
          </a:prstGeom>
          <a:noFill/>
        </p:spPr>
        <p:txBody>
          <a:bodyPr wrap="square" rtlCol="0">
            <a:spAutoFit/>
          </a:bodyPr>
          <a:lstStyle/>
          <a:p>
            <a:r>
              <a:rPr lang="zh-TW" altLang="en-US" sz="2400" dirty="0">
                <a:latin typeface="DFKai-SB" panose="03000509000000000000" pitchFamily="65" charset="-120"/>
                <a:ea typeface="DFKai-SB" panose="03000509000000000000" pitchFamily="65" charset="-120"/>
              </a:rPr>
              <a:t>聖経正典的需</a:t>
            </a:r>
            <a:r>
              <a:rPr lang="zh-TW" altLang="en-US" sz="2400" dirty="0" smtClean="0">
                <a:latin typeface="DFKai-SB" panose="03000509000000000000" pitchFamily="65" charset="-120"/>
                <a:ea typeface="DFKai-SB" panose="03000509000000000000" pitchFamily="65" charset="-120"/>
              </a:rPr>
              <a:t>要</a:t>
            </a:r>
            <a:r>
              <a:rPr lang="en-US" altLang="zh-TW" sz="2400" dirty="0" smtClean="0">
                <a:latin typeface="DFKai-SB" panose="03000509000000000000" pitchFamily="65" charset="-120"/>
                <a:ea typeface="DFKai-SB" panose="03000509000000000000" pitchFamily="65" charset="-120"/>
              </a:rPr>
              <a:t>:</a:t>
            </a:r>
            <a:r>
              <a:rPr lang="zh-TW" altLang="en-US" sz="2400" dirty="0" smtClean="0">
                <a:latin typeface="DFKai-SB" panose="03000509000000000000" pitchFamily="65" charset="-120"/>
                <a:ea typeface="DFKai-SB" panose="03000509000000000000" pitchFamily="65" charset="-120"/>
              </a:rPr>
              <a:t>不</a:t>
            </a:r>
            <a:r>
              <a:rPr lang="zh-TW" altLang="en-US" sz="2400" dirty="0">
                <a:latin typeface="DFKai-SB" panose="03000509000000000000" pitchFamily="65" charset="-120"/>
                <a:ea typeface="DFKai-SB" panose="03000509000000000000" pitchFamily="65" charset="-120"/>
              </a:rPr>
              <a:t>是所有聖經里的作者所寫的書信</a:t>
            </a:r>
            <a:r>
              <a:rPr lang="en-US" altLang="zh-TW" sz="2400" dirty="0">
                <a:latin typeface="DFKai-SB" panose="03000509000000000000" pitchFamily="65" charset="-120"/>
                <a:ea typeface="DFKai-SB" panose="03000509000000000000" pitchFamily="65" charset="-120"/>
              </a:rPr>
              <a:t>,</a:t>
            </a:r>
            <a:r>
              <a:rPr lang="zh-TW" altLang="en-US" sz="2400" dirty="0">
                <a:latin typeface="DFKai-SB" panose="03000509000000000000" pitchFamily="65" charset="-120"/>
                <a:ea typeface="DFKai-SB" panose="03000509000000000000" pitchFamily="65" charset="-120"/>
              </a:rPr>
              <a:t>都是神的呼</a:t>
            </a:r>
            <a:r>
              <a:rPr lang="zh-TW" altLang="en-US" sz="2400" dirty="0" smtClean="0">
                <a:latin typeface="DFKai-SB" panose="03000509000000000000" pitchFamily="65" charset="-120"/>
                <a:ea typeface="DFKai-SB" panose="03000509000000000000" pitchFamily="65" charset="-120"/>
              </a:rPr>
              <a:t>吸</a:t>
            </a:r>
            <a:endParaRPr lang="en-US" altLang="zh-TW" sz="2400" dirty="0">
              <a:latin typeface="DFKai-SB" panose="03000509000000000000" pitchFamily="65" charset="-120"/>
              <a:ea typeface="DFKai-SB" panose="03000509000000000000" pitchFamily="65" charset="-120"/>
            </a:endParaRPr>
          </a:p>
          <a:p>
            <a:endParaRPr lang="en-US" altLang="zh-TW" sz="2800" dirty="0">
              <a:latin typeface="DFKai-SB" panose="03000509000000000000" pitchFamily="65" charset="-120"/>
              <a:ea typeface="DFKai-SB" panose="03000509000000000000" pitchFamily="65" charset="-120"/>
            </a:endParaRPr>
          </a:p>
          <a:p>
            <a:r>
              <a:rPr lang="zh-TW" altLang="en-US" sz="2400" dirty="0" smtClean="0">
                <a:latin typeface="DFKai-SB" panose="03000509000000000000" pitchFamily="65" charset="-120"/>
                <a:ea typeface="DFKai-SB" panose="03000509000000000000" pitchFamily="65" charset="-120"/>
              </a:rPr>
              <a:t>聖</a:t>
            </a:r>
            <a:r>
              <a:rPr lang="zh-TW" altLang="en-US" sz="2400" dirty="0">
                <a:latin typeface="DFKai-SB" panose="03000509000000000000" pitchFamily="65" charset="-120"/>
                <a:ea typeface="DFKai-SB" panose="03000509000000000000" pitchFamily="65" charset="-120"/>
              </a:rPr>
              <a:t>経正典的兩重觀</a:t>
            </a:r>
            <a:r>
              <a:rPr lang="zh-TW" altLang="en-US" sz="2400" dirty="0" smtClean="0">
                <a:latin typeface="DFKai-SB" panose="03000509000000000000" pitchFamily="65" charset="-120"/>
                <a:ea typeface="DFKai-SB" panose="03000509000000000000" pitchFamily="65" charset="-120"/>
              </a:rPr>
              <a:t>点</a:t>
            </a:r>
            <a:r>
              <a:rPr lang="zh-TW" altLang="en-US" sz="2400" dirty="0" smtClean="0"/>
              <a:t>  </a:t>
            </a:r>
            <a:r>
              <a:rPr lang="en-US" altLang="zh-TW" sz="2400" i="1" dirty="0" smtClean="0"/>
              <a:t>The Two Aspects of the Canon</a:t>
            </a:r>
            <a:endParaRPr lang="en-US" altLang="zh-TW" sz="2400" i="1" dirty="0" smtClean="0"/>
          </a:p>
          <a:p>
            <a:pPr marL="457200" indent="-457200">
              <a:buFont typeface="+mj-lt"/>
              <a:buAutoNum type="arabicPeriod"/>
            </a:pPr>
            <a:r>
              <a:rPr lang="zh-HK" altLang="en-US" sz="2400" dirty="0">
                <a:latin typeface="DFKai-SB" panose="03000509000000000000" pitchFamily="65" charset="-120"/>
                <a:ea typeface="DFKai-SB" panose="03000509000000000000" pitchFamily="65" charset="-120"/>
              </a:rPr>
              <a:t>神的認</a:t>
            </a:r>
            <a:r>
              <a:rPr lang="zh-HK" altLang="en-US" sz="2400" dirty="0" smtClean="0">
                <a:latin typeface="DFKai-SB" panose="03000509000000000000" pitchFamily="65" charset="-120"/>
                <a:ea typeface="DFKai-SB" panose="03000509000000000000" pitchFamily="65" charset="-120"/>
              </a:rPr>
              <a:t>知</a:t>
            </a:r>
            <a:endParaRPr lang="en-US" altLang="zh-HK" sz="2400" dirty="0" smtClean="0">
              <a:latin typeface="DFKai-SB" panose="03000509000000000000" pitchFamily="65" charset="-120"/>
              <a:ea typeface="DFKai-SB" panose="03000509000000000000" pitchFamily="65" charset="-120"/>
            </a:endParaRPr>
          </a:p>
          <a:p>
            <a:pPr marL="457200" indent="-457200">
              <a:buFont typeface="+mj-lt"/>
              <a:buAutoNum type="arabicPeriod"/>
            </a:pPr>
            <a:r>
              <a:rPr lang="zh-TW" altLang="en-US" sz="2400" dirty="0">
                <a:latin typeface="DFKai-SB" panose="03000509000000000000" pitchFamily="65" charset="-120"/>
                <a:ea typeface="DFKai-SB" panose="03000509000000000000" pitchFamily="65" charset="-120"/>
              </a:rPr>
              <a:t>人的知識和理</a:t>
            </a:r>
            <a:r>
              <a:rPr lang="zh-TW" altLang="en-US" sz="2400" dirty="0" smtClean="0">
                <a:latin typeface="DFKai-SB" panose="03000509000000000000" pitchFamily="65" charset="-120"/>
                <a:ea typeface="DFKai-SB" panose="03000509000000000000" pitchFamily="65" charset="-120"/>
              </a:rPr>
              <a:t>解</a:t>
            </a:r>
            <a:endParaRPr lang="en-US" altLang="zh-TW" sz="2400" dirty="0" smtClean="0">
              <a:latin typeface="DFKai-SB" panose="03000509000000000000" pitchFamily="65" charset="-120"/>
              <a:ea typeface="DFKai-SB" panose="03000509000000000000" pitchFamily="65" charset="-120"/>
            </a:endParaRPr>
          </a:p>
          <a:p>
            <a:pPr marL="457200" indent="-457200">
              <a:buFont typeface="+mj-lt"/>
              <a:buAutoNum type="arabicPeriod"/>
            </a:pPr>
            <a:endParaRPr lang="en-US" altLang="zh-HK" sz="2400" dirty="0">
              <a:latin typeface="DFKai-SB" panose="03000509000000000000" pitchFamily="65" charset="-120"/>
              <a:ea typeface="DFKai-SB" panose="03000509000000000000" pitchFamily="65" charset="-120"/>
            </a:endParaRPr>
          </a:p>
          <a:p>
            <a:r>
              <a:rPr lang="zh-HK" altLang="en-US" sz="2400" dirty="0">
                <a:latin typeface="DFKai-SB" panose="03000509000000000000" pitchFamily="65" charset="-120"/>
                <a:ea typeface="DFKai-SB" panose="03000509000000000000" pitchFamily="65" charset="-120"/>
              </a:rPr>
              <a:t>神的主權旨意 </a:t>
            </a:r>
            <a:r>
              <a:rPr lang="en-US" altLang="zh-HK" sz="2400" i="1" dirty="0">
                <a:ea typeface="DFKai-SB" panose="03000509000000000000" pitchFamily="65" charset="-120"/>
              </a:rPr>
              <a:t>God's sovereign </a:t>
            </a:r>
            <a:r>
              <a:rPr lang="en-US" altLang="zh-HK" sz="2400" i="1" dirty="0" smtClean="0">
                <a:ea typeface="DFKai-SB" panose="03000509000000000000" pitchFamily="65" charset="-120"/>
              </a:rPr>
              <a:t>purposes:</a:t>
            </a:r>
            <a:endParaRPr lang="en-US" altLang="zh-HK" sz="2400" i="1" dirty="0" smtClean="0">
              <a:ea typeface="DFKai-SB" panose="03000509000000000000" pitchFamily="65" charset="-120"/>
            </a:endParaRPr>
          </a:p>
          <a:p>
            <a:pPr marL="342900" indent="-342900">
              <a:buFont typeface="Arial" panose="020B0604020202020204" pitchFamily="34" charset="0"/>
              <a:buChar char="•"/>
            </a:pPr>
            <a:r>
              <a:rPr lang="zh-TW" altLang="en-US" sz="2000" dirty="0">
                <a:latin typeface="DFKai-SB" panose="03000509000000000000" pitchFamily="65" charset="-120"/>
                <a:ea typeface="DFKai-SB" panose="03000509000000000000" pitchFamily="65" charset="-120"/>
              </a:rPr>
              <a:t>神給教会祂的話語</a:t>
            </a:r>
            <a:endParaRPr lang="zh-TW" altLang="en-US" sz="2000" dirty="0">
              <a:latin typeface="DFKai-SB" panose="03000509000000000000" pitchFamily="65" charset="-120"/>
              <a:ea typeface="DFKai-SB" panose="03000509000000000000" pitchFamily="65" charset="-120"/>
            </a:endParaRPr>
          </a:p>
          <a:p>
            <a:pPr marL="342900" indent="-342900">
              <a:buFont typeface="Arial" panose="020B0604020202020204" pitchFamily="34" charset="0"/>
              <a:buChar char="•"/>
            </a:pPr>
            <a:r>
              <a:rPr lang="zh-TW" altLang="en-US" sz="2000" dirty="0">
                <a:latin typeface="DFKai-SB" panose="03000509000000000000" pitchFamily="65" charset="-120"/>
                <a:ea typeface="DFKai-SB" panose="03000509000000000000" pitchFamily="65" charset="-120"/>
              </a:rPr>
              <a:t>所以神</a:t>
            </a:r>
            <a:r>
              <a:rPr lang="zh-TW" altLang="en-US" sz="2000" dirty="0" smtClean="0">
                <a:latin typeface="DFKai-SB" panose="03000509000000000000" pitchFamily="65" charset="-120"/>
                <a:ea typeface="DFKai-SB" panose="03000509000000000000" pitchFamily="65" charset="-120"/>
              </a:rPr>
              <a:t>將 </a:t>
            </a:r>
            <a:r>
              <a:rPr lang="en-US" altLang="zh-TW" sz="2000" dirty="0" smtClean="0">
                <a:ea typeface="DFKai-SB" panose="03000509000000000000" pitchFamily="65" charset="-120"/>
              </a:rPr>
              <a:t>Canon</a:t>
            </a:r>
            <a:r>
              <a:rPr lang="en-US" altLang="zh-TW" sz="2000" dirty="0" smtClean="0">
                <a:latin typeface="DFKai-SB" panose="03000509000000000000" pitchFamily="65" charset="-120"/>
                <a:ea typeface="DFKai-SB" panose="03000509000000000000" pitchFamily="65" charset="-120"/>
              </a:rPr>
              <a:t> </a:t>
            </a:r>
            <a:r>
              <a:rPr lang="zh-TW" altLang="en-US" sz="2000" dirty="0" smtClean="0">
                <a:latin typeface="DFKai-SB" panose="03000509000000000000" pitchFamily="65" charset="-120"/>
                <a:ea typeface="DFKai-SB" panose="03000509000000000000" pitchFamily="65" charset="-120"/>
              </a:rPr>
              <a:t>給</a:t>
            </a:r>
            <a:r>
              <a:rPr lang="zh-TW" altLang="en-US" sz="2000" dirty="0">
                <a:latin typeface="DFKai-SB" panose="03000509000000000000" pitchFamily="65" charset="-120"/>
                <a:ea typeface="DFKai-SB" panose="03000509000000000000" pitchFamily="65" charset="-120"/>
              </a:rPr>
              <a:t>教会</a:t>
            </a:r>
            <a:endParaRPr lang="zh-TW" altLang="en-US" sz="2000" dirty="0">
              <a:latin typeface="DFKai-SB" panose="03000509000000000000" pitchFamily="65" charset="-120"/>
              <a:ea typeface="DFKai-SB" panose="03000509000000000000" pitchFamily="65" charset="-120"/>
            </a:endParaRPr>
          </a:p>
          <a:p>
            <a:pPr marL="342900" indent="-342900">
              <a:buFont typeface="Arial" panose="020B0604020202020204" pitchFamily="34" charset="0"/>
              <a:buChar char="•"/>
            </a:pPr>
            <a:r>
              <a:rPr lang="zh-TW" altLang="en-US" sz="2000" dirty="0">
                <a:latin typeface="DFKai-SB" panose="03000509000000000000" pitchFamily="65" charset="-120"/>
                <a:ea typeface="DFKai-SB" panose="03000509000000000000" pitchFamily="65" charset="-120"/>
              </a:rPr>
              <a:t>神在祂話語和聖経正典的給與</a:t>
            </a:r>
            <a:r>
              <a:rPr lang="en-US" altLang="zh-TW" sz="2000" dirty="0">
                <a:latin typeface="DFKai-SB" panose="03000509000000000000" pitchFamily="65" charset="-120"/>
                <a:ea typeface="DFKai-SB" panose="03000509000000000000" pitchFamily="65" charset="-120"/>
              </a:rPr>
              <a:t>,</a:t>
            </a:r>
            <a:r>
              <a:rPr lang="zh-TW" altLang="en-US" sz="2000" dirty="0">
                <a:latin typeface="DFKai-SB" panose="03000509000000000000" pitchFamily="65" charset="-120"/>
                <a:ea typeface="DFKai-SB" panose="03000509000000000000" pitchFamily="65" charset="-120"/>
              </a:rPr>
              <a:t>全憑神的旨意</a:t>
            </a:r>
            <a:r>
              <a:rPr lang="en-US" altLang="zh-TW" sz="2000" dirty="0">
                <a:latin typeface="DFKai-SB" panose="03000509000000000000" pitchFamily="65" charset="-120"/>
                <a:ea typeface="DFKai-SB" panose="03000509000000000000" pitchFamily="65" charset="-120"/>
              </a:rPr>
              <a:t>.</a:t>
            </a:r>
            <a:r>
              <a:rPr lang="zh-TW" altLang="en-US" sz="2000" dirty="0">
                <a:latin typeface="DFKai-SB" panose="03000509000000000000" pitchFamily="65" charset="-120"/>
                <a:ea typeface="DFKai-SB" panose="03000509000000000000" pitchFamily="65" charset="-120"/>
              </a:rPr>
              <a:t>並不靠任何人</a:t>
            </a:r>
            <a:r>
              <a:rPr lang="en-US" altLang="zh-TW" sz="2000" dirty="0">
                <a:latin typeface="DFKai-SB" panose="03000509000000000000" pitchFamily="65" charset="-120"/>
                <a:ea typeface="DFKai-SB" panose="03000509000000000000" pitchFamily="65" charset="-120"/>
              </a:rPr>
              <a:t>,</a:t>
            </a:r>
            <a:r>
              <a:rPr lang="zh-TW" altLang="en-US" sz="2000" dirty="0">
                <a:latin typeface="DFKai-SB" panose="03000509000000000000" pitchFamily="65" charset="-120"/>
                <a:ea typeface="DFKai-SB" panose="03000509000000000000" pitchFamily="65" charset="-120"/>
              </a:rPr>
              <a:t>任何大公会</a:t>
            </a:r>
            <a:r>
              <a:rPr lang="en-US" altLang="zh-TW" sz="2000" dirty="0">
                <a:latin typeface="DFKai-SB" panose="03000509000000000000" pitchFamily="65" charset="-120"/>
                <a:ea typeface="DFKai-SB" panose="03000509000000000000" pitchFamily="65" charset="-120"/>
              </a:rPr>
              <a:t>,</a:t>
            </a:r>
            <a:r>
              <a:rPr lang="zh-TW" altLang="en-US" sz="2000" dirty="0">
                <a:latin typeface="DFKai-SB" panose="03000509000000000000" pitchFamily="65" charset="-120"/>
                <a:ea typeface="DFKai-SB" panose="03000509000000000000" pitchFamily="65" charset="-120"/>
              </a:rPr>
              <a:t>或教庭</a:t>
            </a:r>
            <a:endParaRPr lang="zh-TW" altLang="en-US" sz="2000" dirty="0">
              <a:latin typeface="DFKai-SB" panose="03000509000000000000" pitchFamily="65" charset="-120"/>
              <a:ea typeface="DFKai-SB" panose="03000509000000000000" pitchFamily="65" charset="-120"/>
            </a:endParaRPr>
          </a:p>
          <a:p>
            <a:pPr marL="342900" indent="-342900">
              <a:buFont typeface="Arial" panose="020B0604020202020204" pitchFamily="34" charset="0"/>
              <a:buChar char="•"/>
            </a:pPr>
            <a:r>
              <a:rPr lang="zh-TW" altLang="en-US" sz="2000" dirty="0">
                <a:latin typeface="DFKai-SB" panose="03000509000000000000" pitchFamily="65" charset="-120"/>
                <a:ea typeface="DFKai-SB" panose="03000509000000000000" pitchFamily="65" charset="-120"/>
              </a:rPr>
              <a:t>神的供應是有時間</a:t>
            </a:r>
            <a:r>
              <a:rPr lang="zh-TW" altLang="en-US" sz="2000" dirty="0" smtClean="0">
                <a:latin typeface="DFKai-SB" panose="03000509000000000000" pitchFamily="65" charset="-120"/>
                <a:ea typeface="DFKai-SB" panose="03000509000000000000" pitchFamily="65" charset="-120"/>
              </a:rPr>
              <a:t>性 </a:t>
            </a:r>
            <a:endParaRPr lang="en-US" altLang="zh-TW" sz="2000" dirty="0">
              <a:latin typeface="DFKai-SB" panose="03000509000000000000" pitchFamily="65" charset="-120"/>
              <a:ea typeface="DFKai-SB" panose="03000509000000000000" pitchFamily="65" charset="-120"/>
            </a:endParaRPr>
          </a:p>
          <a:p>
            <a:pPr marL="342900" indent="-342900">
              <a:buFont typeface="Arial" panose="020B0604020202020204" pitchFamily="34" charset="0"/>
              <a:buChar char="•"/>
            </a:pPr>
            <a:r>
              <a:rPr lang="zh-HK" altLang="en-US" sz="2000" dirty="0">
                <a:latin typeface="DFKai-SB" panose="03000509000000000000" pitchFamily="65" charset="-120"/>
                <a:ea typeface="DFKai-SB" panose="03000509000000000000" pitchFamily="65" charset="-120"/>
              </a:rPr>
              <a:t>聖灵的工</a:t>
            </a:r>
            <a:r>
              <a:rPr lang="zh-HK" altLang="en-US" sz="2000" dirty="0" smtClean="0">
                <a:latin typeface="DFKai-SB" panose="03000509000000000000" pitchFamily="65" charset="-120"/>
                <a:ea typeface="DFKai-SB" panose="03000509000000000000" pitchFamily="65" charset="-120"/>
              </a:rPr>
              <a:t>作將</a:t>
            </a:r>
            <a:r>
              <a:rPr lang="zh-HK" altLang="en-US" sz="2000" dirty="0">
                <a:latin typeface="DFKai-SB" panose="03000509000000000000" pitchFamily="65" charset="-120"/>
                <a:ea typeface="DFKai-SB" panose="03000509000000000000" pitchFamily="65" charset="-120"/>
              </a:rPr>
              <a:t>正典賜給教会</a:t>
            </a:r>
            <a:r>
              <a:rPr lang="en-US" altLang="zh-HK" sz="2000" dirty="0" smtClean="0">
                <a:latin typeface="DFKai-SB" panose="03000509000000000000" pitchFamily="65" charset="-120"/>
                <a:ea typeface="DFKai-SB" panose="03000509000000000000" pitchFamily="65" charset="-120"/>
              </a:rPr>
              <a:t>.</a:t>
            </a:r>
            <a:r>
              <a:rPr lang="zh-HK" altLang="en-US" sz="2000" dirty="0">
                <a:latin typeface="DFKai-SB" panose="03000509000000000000" pitchFamily="65" charset="-120"/>
                <a:ea typeface="DFKai-SB" panose="03000509000000000000" pitchFamily="65" charset="-120"/>
              </a:rPr>
              <a:t> 教会本身沒權柄自行認定正典</a:t>
            </a:r>
            <a:endParaRPr lang="en-US" altLang="zh-HK" sz="2000" dirty="0" smtClean="0">
              <a:latin typeface="DFKai-SB" panose="03000509000000000000" pitchFamily="65" charset="-120"/>
              <a:ea typeface="DFKai-SB" panose="03000509000000000000"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75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75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750"/>
                                        <p:tgtEl>
                                          <p:spTgt spid="4">
                                            <p:txEl>
                                              <p:pRg st="3" end="3"/>
                                            </p:txEl>
                                          </p:spTgt>
                                        </p:tgtEl>
                                      </p:cBhvr>
                                    </p:animEffect>
                                  </p:childTnLst>
                                </p:cTn>
                              </p:par>
                            </p:childTnLst>
                          </p:cTn>
                        </p:par>
                        <p:par>
                          <p:cTn id="23" fill="hold">
                            <p:stCondLst>
                              <p:cond delay="1000"/>
                            </p:stCondLst>
                            <p:childTnLst>
                              <p:par>
                                <p:cTn id="24" presetID="22" presetClass="entr" presetSubtype="8" fill="hold" nodeType="afterEffect">
                                  <p:stCondLst>
                                    <p:cond delay="250"/>
                                  </p:stCondLst>
                                  <p:childTnLst>
                                    <p:set>
                                      <p:cBhvr>
                                        <p:cTn id="25" dur="1" fill="hold">
                                          <p:stCondLst>
                                            <p:cond delay="0"/>
                                          </p:stCondLst>
                                        </p:cTn>
                                        <p:tgtEl>
                                          <p:spTgt spid="4">
                                            <p:txEl>
                                              <p:pRg st="4" end="4"/>
                                            </p:txEl>
                                          </p:spTgt>
                                        </p:tgtEl>
                                        <p:attrNameLst>
                                          <p:attrName>style.visibility</p:attrName>
                                        </p:attrNameLst>
                                      </p:cBhvr>
                                      <p:to>
                                        <p:strVal val="visible"/>
                                      </p:to>
                                    </p:set>
                                    <p:animEffect transition="in" filter="wipe(left)">
                                      <p:cBhvr>
                                        <p:cTn id="26" dur="750"/>
                                        <p:tgtEl>
                                          <p:spTgt spid="4">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Effect transition="in" filter="wipe(left)">
                                      <p:cBhvr>
                                        <p:cTn id="31" dur="750"/>
                                        <p:tgtEl>
                                          <p:spTgt spid="4">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4">
                                            <p:txEl>
                                              <p:pRg st="7" end="7"/>
                                            </p:txEl>
                                          </p:spTgt>
                                        </p:tgtEl>
                                        <p:attrNameLst>
                                          <p:attrName>style.visibility</p:attrName>
                                        </p:attrNameLst>
                                      </p:cBhvr>
                                      <p:to>
                                        <p:strVal val="visible"/>
                                      </p:to>
                                    </p:set>
                                    <p:animEffect transition="in" filter="wipe(left)">
                                      <p:cBhvr>
                                        <p:cTn id="36" dur="750"/>
                                        <p:tgtEl>
                                          <p:spTgt spid="4">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Effect transition="in" filter="wipe(left)">
                                      <p:cBhvr>
                                        <p:cTn id="41" dur="750"/>
                                        <p:tgtEl>
                                          <p:spTgt spid="4">
                                            <p:txEl>
                                              <p:pRg st="8" end="8"/>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4">
                                            <p:txEl>
                                              <p:pRg st="9" end="9"/>
                                            </p:txEl>
                                          </p:spTgt>
                                        </p:tgtEl>
                                        <p:attrNameLst>
                                          <p:attrName>style.visibility</p:attrName>
                                        </p:attrNameLst>
                                      </p:cBhvr>
                                      <p:to>
                                        <p:strVal val="visible"/>
                                      </p:to>
                                    </p:set>
                                    <p:animEffect transition="in" filter="wipe(left)">
                                      <p:cBhvr>
                                        <p:cTn id="46" dur="750"/>
                                        <p:tgtEl>
                                          <p:spTgt spid="4">
                                            <p:txEl>
                                              <p:pRg st="9" end="9"/>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4">
                                            <p:txEl>
                                              <p:pRg st="10" end="10"/>
                                            </p:txEl>
                                          </p:spTgt>
                                        </p:tgtEl>
                                        <p:attrNameLst>
                                          <p:attrName>style.visibility</p:attrName>
                                        </p:attrNameLst>
                                      </p:cBhvr>
                                      <p:to>
                                        <p:strVal val="visible"/>
                                      </p:to>
                                    </p:set>
                                    <p:animEffect transition="in" filter="wipe(left)">
                                      <p:cBhvr>
                                        <p:cTn id="51" dur="750"/>
                                        <p:tgtEl>
                                          <p:spTgt spid="4">
                                            <p:txEl>
                                              <p:pRg st="10" end="1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4">
                                            <p:txEl>
                                              <p:pRg st="11" end="11"/>
                                            </p:txEl>
                                          </p:spTgt>
                                        </p:tgtEl>
                                        <p:attrNameLst>
                                          <p:attrName>style.visibility</p:attrName>
                                        </p:attrNameLst>
                                      </p:cBhvr>
                                      <p:to>
                                        <p:strVal val="visible"/>
                                      </p:to>
                                    </p:set>
                                    <p:animEffect transition="in" filter="wipe(left)">
                                      <p:cBhvr>
                                        <p:cTn id="56" dur="75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28600"/>
            <a:ext cx="8534400" cy="584775"/>
          </a:xfrm>
          <a:prstGeom prst="rect">
            <a:avLst/>
          </a:prstGeom>
          <a:noFill/>
        </p:spPr>
        <p:txBody>
          <a:bodyPr wrap="square" rtlCol="0">
            <a:spAutoFit/>
          </a:bodyPr>
          <a:lstStyle/>
          <a:p>
            <a:pPr algn="ctr"/>
            <a:r>
              <a:rPr lang="zh-HK" altLang="en-US" sz="3200" dirty="0" smtClean="0">
                <a:ea typeface="DFKai-SB" panose="03000509000000000000" pitchFamily="65" charset="-120"/>
              </a:rPr>
              <a:t>聖</a:t>
            </a:r>
            <a:r>
              <a:rPr lang="zh-HK" altLang="en-US" sz="3200" dirty="0">
                <a:ea typeface="DFKai-SB" panose="03000509000000000000" pitchFamily="65" charset="-120"/>
              </a:rPr>
              <a:t>経的正典 </a:t>
            </a:r>
            <a:r>
              <a:rPr lang="en-US" altLang="zh-HK" sz="3200" dirty="0">
                <a:ea typeface="DFKai-SB" panose="03000509000000000000" pitchFamily="65" charset="-120"/>
              </a:rPr>
              <a:t>The </a:t>
            </a:r>
            <a:r>
              <a:rPr lang="en-US" altLang="zh-HK" sz="3200" i="1" dirty="0">
                <a:ea typeface="DFKai-SB" panose="03000509000000000000" pitchFamily="65" charset="-120"/>
              </a:rPr>
              <a:t>Canon of the </a:t>
            </a:r>
            <a:r>
              <a:rPr lang="en-US" altLang="zh-HK" sz="3200" i="1" dirty="0" smtClean="0">
                <a:ea typeface="DFKai-SB" panose="03000509000000000000" pitchFamily="65" charset="-120"/>
              </a:rPr>
              <a:t>Scripture (</a:t>
            </a:r>
            <a:r>
              <a:rPr lang="en-US" altLang="zh-HK" sz="3200" i="1" dirty="0" err="1" smtClean="0">
                <a:ea typeface="DFKai-SB" panose="03000509000000000000" pitchFamily="65" charset="-120"/>
              </a:rPr>
              <a:t>cont</a:t>
            </a:r>
            <a:r>
              <a:rPr lang="en-US" altLang="zh-HK" sz="3200" i="1" dirty="0" smtClean="0">
                <a:ea typeface="DFKai-SB" panose="03000509000000000000" pitchFamily="65" charset="-120"/>
              </a:rPr>
              <a:t>)</a:t>
            </a:r>
            <a:endParaRPr lang="en-US" altLang="zh-HK" sz="3200" i="1" dirty="0">
              <a:ea typeface="DFKai-SB" panose="03000509000000000000" pitchFamily="65" charset="-120"/>
            </a:endParaRPr>
          </a:p>
        </p:txBody>
      </p:sp>
      <p:sp>
        <p:nvSpPr>
          <p:cNvPr id="3" name="TextBox 2"/>
          <p:cNvSpPr txBox="1"/>
          <p:nvPr/>
        </p:nvSpPr>
        <p:spPr>
          <a:xfrm>
            <a:off x="381000" y="1066800"/>
            <a:ext cx="8534400" cy="5386090"/>
          </a:xfrm>
          <a:prstGeom prst="rect">
            <a:avLst/>
          </a:prstGeom>
          <a:noFill/>
        </p:spPr>
        <p:txBody>
          <a:bodyPr wrap="square" rtlCol="0">
            <a:spAutoFit/>
          </a:bodyPr>
          <a:lstStyle/>
          <a:p>
            <a:r>
              <a:rPr lang="zh-HK" altLang="en-US" sz="3200" dirty="0">
                <a:latin typeface="DFKai-SB" panose="03000509000000000000" pitchFamily="65" charset="-120"/>
                <a:ea typeface="DFKai-SB" panose="03000509000000000000" pitchFamily="65" charset="-120"/>
              </a:rPr>
              <a:t>次</a:t>
            </a:r>
            <a:r>
              <a:rPr lang="zh-HK" altLang="en-US" sz="3200" dirty="0" smtClean="0">
                <a:latin typeface="DFKai-SB" panose="03000509000000000000" pitchFamily="65" charset="-120"/>
                <a:ea typeface="DFKai-SB" panose="03000509000000000000" pitchFamily="65" charset="-120"/>
              </a:rPr>
              <a:t>経</a:t>
            </a:r>
            <a:r>
              <a:rPr lang="en-US" altLang="zh-HK" sz="3200" dirty="0" smtClean="0">
                <a:latin typeface="DFKai-SB" panose="03000509000000000000" pitchFamily="65" charset="-120"/>
                <a:ea typeface="DFKai-SB" panose="03000509000000000000" pitchFamily="65" charset="-120"/>
              </a:rPr>
              <a:t>/</a:t>
            </a:r>
            <a:r>
              <a:rPr lang="zh-HK" altLang="en-US" sz="3200" dirty="0">
                <a:latin typeface="DFKai-SB" panose="03000509000000000000" pitchFamily="65" charset="-120"/>
                <a:ea typeface="DFKai-SB" panose="03000509000000000000" pitchFamily="65" charset="-120"/>
              </a:rPr>
              <a:t>隱経</a:t>
            </a:r>
            <a:r>
              <a:rPr lang="zh-HK" altLang="en-US" sz="2800" dirty="0">
                <a:latin typeface="DFKai-SB" panose="03000509000000000000" pitchFamily="65" charset="-120"/>
                <a:ea typeface="DFKai-SB" panose="03000509000000000000" pitchFamily="65" charset="-120"/>
              </a:rPr>
              <a:t> </a:t>
            </a:r>
            <a:r>
              <a:rPr lang="en-US" sz="2800" i="1" dirty="0"/>
              <a:t>Apocrypha/Deuterocanonical </a:t>
            </a:r>
            <a:r>
              <a:rPr lang="en-US" sz="2800" i="1" dirty="0" smtClean="0"/>
              <a:t>books</a:t>
            </a:r>
            <a:endParaRPr lang="en-US" sz="2800" i="1" dirty="0" smtClean="0"/>
          </a:p>
          <a:p>
            <a:pPr marL="457200" indent="-457200">
              <a:buFont typeface="Arial" panose="020B0604020202020204" pitchFamily="34" charset="0"/>
              <a:buChar char="•"/>
            </a:pPr>
            <a:r>
              <a:rPr lang="zh-HK" altLang="en-US" sz="2800" i="1" dirty="0">
                <a:latin typeface="DFKai-SB" panose="03000509000000000000" pitchFamily="65" charset="-120"/>
                <a:ea typeface="DFKai-SB" panose="03000509000000000000" pitchFamily="65" charset="-120"/>
              </a:rPr>
              <a:t>寫於舊約和新約時代之間</a:t>
            </a:r>
            <a:endParaRPr lang="en-US" sz="2800" i="1" dirty="0" smtClean="0">
              <a:latin typeface="DFKai-SB" panose="03000509000000000000" pitchFamily="65" charset="-120"/>
              <a:ea typeface="DFKai-SB" panose="03000509000000000000" pitchFamily="65" charset="-120"/>
            </a:endParaRPr>
          </a:p>
          <a:p>
            <a:pPr marL="457200" indent="-457200">
              <a:buFont typeface="Arial" panose="020B0604020202020204" pitchFamily="34" charset="0"/>
              <a:buChar char="•"/>
            </a:pPr>
            <a:r>
              <a:rPr lang="zh-HK" altLang="en-US" sz="2800" dirty="0">
                <a:latin typeface="DFKai-SB" panose="03000509000000000000" pitchFamily="65" charset="-120"/>
                <a:ea typeface="DFKai-SB" panose="03000509000000000000" pitchFamily="65" charset="-120"/>
              </a:rPr>
              <a:t>不被猶太人列入舊约聖經正典</a:t>
            </a:r>
            <a:r>
              <a:rPr lang="zh-HK" altLang="en-US" sz="2800" dirty="0" smtClean="0">
                <a:latin typeface="DFKai-SB" panose="03000509000000000000" pitchFamily="65" charset="-120"/>
                <a:ea typeface="DFKai-SB" panose="03000509000000000000" pitchFamily="65" charset="-120"/>
              </a:rPr>
              <a:t>中</a:t>
            </a:r>
            <a:endParaRPr lang="en-US" altLang="zh-HK" sz="2800" dirty="0" smtClean="0">
              <a:latin typeface="DFKai-SB" panose="03000509000000000000" pitchFamily="65" charset="-120"/>
              <a:ea typeface="DFKai-SB" panose="03000509000000000000" pitchFamily="65" charset="-120"/>
            </a:endParaRPr>
          </a:p>
          <a:p>
            <a:pPr marL="914400" lvl="1" indent="-457200">
              <a:buFont typeface="Arial" panose="020B0604020202020204" pitchFamily="34" charset="0"/>
              <a:buChar char="•"/>
            </a:pPr>
            <a:r>
              <a:rPr lang="zh-HK" altLang="en-US" sz="2400" dirty="0" smtClean="0">
                <a:latin typeface="DFKai-SB" panose="03000509000000000000" pitchFamily="65" charset="-120"/>
                <a:ea typeface="DFKai-SB" panose="03000509000000000000" pitchFamily="65" charset="-120"/>
              </a:rPr>
              <a:t>猶</a:t>
            </a:r>
            <a:r>
              <a:rPr lang="zh-HK" altLang="en-US" sz="2400" dirty="0">
                <a:latin typeface="DFKai-SB" panose="03000509000000000000" pitchFamily="65" charset="-120"/>
                <a:ea typeface="DFKai-SB" panose="03000509000000000000" pitchFamily="65" charset="-120"/>
              </a:rPr>
              <a:t>太人有甚麼長</a:t>
            </a:r>
            <a:r>
              <a:rPr lang="zh-HK" altLang="en-US" sz="2400" dirty="0" smtClean="0">
                <a:latin typeface="DFKai-SB" panose="03000509000000000000" pitchFamily="65" charset="-120"/>
                <a:ea typeface="DFKai-SB" panose="03000509000000000000" pitchFamily="65" charset="-120"/>
              </a:rPr>
              <a:t>處</a:t>
            </a:r>
            <a:r>
              <a:rPr lang="en-US" altLang="zh-HK" sz="2400" dirty="0" smtClean="0">
                <a:ea typeface="DFKai-SB" panose="03000509000000000000" pitchFamily="65" charset="-120"/>
              </a:rPr>
              <a:t>...</a:t>
            </a:r>
            <a:r>
              <a:rPr lang="zh-HK" altLang="en-US" sz="2400" dirty="0">
                <a:latin typeface="DFKai-SB" panose="03000509000000000000" pitchFamily="65" charset="-120"/>
                <a:ea typeface="DFKai-SB" panose="03000509000000000000" pitchFamily="65" charset="-120"/>
              </a:rPr>
              <a:t>第一是神的聖言交託他們</a:t>
            </a:r>
            <a:r>
              <a:rPr lang="en-US" altLang="zh-HK" sz="2000" i="1" dirty="0">
                <a:ea typeface="DFKai-SB" panose="03000509000000000000" pitchFamily="65" charset="-120"/>
              </a:rPr>
              <a:t>(</a:t>
            </a:r>
            <a:r>
              <a:rPr lang="zh-HK" altLang="en-US" sz="2000" dirty="0" smtClean="0">
                <a:latin typeface="DFKai-SB" panose="03000509000000000000" pitchFamily="65" charset="-120"/>
                <a:ea typeface="DFKai-SB" panose="03000509000000000000" pitchFamily="65" charset="-120"/>
              </a:rPr>
              <a:t>羅</a:t>
            </a:r>
            <a:r>
              <a:rPr lang="en-US" altLang="zh-HK" sz="2000" i="1" dirty="0" smtClean="0">
                <a:ea typeface="DFKai-SB" panose="03000509000000000000" pitchFamily="65" charset="-120"/>
              </a:rPr>
              <a:t>3:1-2</a:t>
            </a:r>
            <a:r>
              <a:rPr lang="en-US" altLang="zh-HK" sz="2000" i="1" dirty="0">
                <a:ea typeface="DFKai-SB" panose="03000509000000000000" pitchFamily="65" charset="-120"/>
              </a:rPr>
              <a:t>) </a:t>
            </a:r>
            <a:r>
              <a:rPr lang="en-US" altLang="zh-HK" sz="2400" i="1" dirty="0">
                <a:ea typeface="DFKai-SB" panose="03000509000000000000" pitchFamily="65" charset="-120"/>
              </a:rPr>
              <a:t>...the Jews have been entrusted with the very words of God</a:t>
            </a:r>
            <a:r>
              <a:rPr lang="en-US" altLang="zh-HK" sz="2400" i="1" dirty="0" smtClean="0">
                <a:ea typeface="DFKai-SB" panose="03000509000000000000" pitchFamily="65" charset="-120"/>
              </a:rPr>
              <a:t>.</a:t>
            </a:r>
            <a:endParaRPr lang="en-US" altLang="zh-HK" sz="2400" i="1" dirty="0" smtClean="0">
              <a:ea typeface="DFKai-SB" panose="03000509000000000000" pitchFamily="65" charset="-120"/>
            </a:endParaRPr>
          </a:p>
          <a:p>
            <a:pPr marL="914400" lvl="1" indent="-457200">
              <a:buFont typeface="Arial" panose="020B0604020202020204" pitchFamily="34" charset="0"/>
              <a:buChar char="•"/>
            </a:pPr>
            <a:r>
              <a:rPr lang="zh-TW" altLang="en-US" sz="2400" dirty="0">
                <a:ea typeface="DFKai-SB" panose="03000509000000000000" pitchFamily="65" charset="-120"/>
              </a:rPr>
              <a:t>沒有放在聖殿裡</a:t>
            </a:r>
            <a:r>
              <a:rPr lang="zh-TW" altLang="en-US" sz="2400" dirty="0" smtClean="0">
                <a:ea typeface="DFKai-SB" panose="03000509000000000000" pitchFamily="65" charset="-120"/>
              </a:rPr>
              <a:t>面</a:t>
            </a:r>
            <a:endParaRPr lang="en-US" altLang="zh-TW" sz="2400" dirty="0" smtClean="0">
              <a:ea typeface="DFKai-SB" panose="03000509000000000000" pitchFamily="65" charset="-120"/>
            </a:endParaRPr>
          </a:p>
          <a:p>
            <a:pPr marL="457200" indent="-457200">
              <a:buFont typeface="Arial" panose="020B0604020202020204" pitchFamily="34" charset="0"/>
              <a:buChar char="•"/>
            </a:pPr>
            <a:r>
              <a:rPr lang="zh-TW" altLang="en-US" sz="2800" dirty="0">
                <a:ea typeface="DFKai-SB" panose="03000509000000000000" pitchFamily="65" charset="-120"/>
              </a:rPr>
              <a:t>新約聖経從未有引用過次</a:t>
            </a:r>
            <a:r>
              <a:rPr lang="zh-TW" altLang="en-US" sz="2800" dirty="0" smtClean="0">
                <a:ea typeface="DFKai-SB" panose="03000509000000000000" pitchFamily="65" charset="-120"/>
              </a:rPr>
              <a:t>経</a:t>
            </a:r>
            <a:endParaRPr lang="en-US" altLang="zh-TW" sz="2800" dirty="0" smtClean="0">
              <a:ea typeface="DFKai-SB" panose="03000509000000000000" pitchFamily="65" charset="-120"/>
            </a:endParaRPr>
          </a:p>
          <a:p>
            <a:pPr marL="457200" indent="-457200">
              <a:buFont typeface="Arial" panose="020B0604020202020204" pitchFamily="34" charset="0"/>
              <a:buChar char="•"/>
            </a:pPr>
            <a:r>
              <a:rPr lang="zh-TW" altLang="en-US" sz="2800" dirty="0">
                <a:ea typeface="DFKai-SB" panose="03000509000000000000" pitchFamily="65" charset="-120"/>
              </a:rPr>
              <a:t>有許多已證明的錯誤和矛</a:t>
            </a:r>
            <a:r>
              <a:rPr lang="zh-TW" altLang="en-US" sz="2800" dirty="0" smtClean="0">
                <a:ea typeface="DFKai-SB" panose="03000509000000000000" pitchFamily="65" charset="-120"/>
              </a:rPr>
              <a:t>盾 </a:t>
            </a:r>
            <a:r>
              <a:rPr lang="en-US" altLang="zh-TW" sz="2800" dirty="0" smtClean="0">
                <a:ea typeface="DFKai-SB" panose="03000509000000000000" pitchFamily="65" charset="-120"/>
              </a:rPr>
              <a:t>(e.g.</a:t>
            </a:r>
            <a:r>
              <a:rPr lang="zh-TW" altLang="en-US" sz="2800" dirty="0" smtClean="0">
                <a:ea typeface="DFKai-SB" panose="03000509000000000000" pitchFamily="65" charset="-120"/>
              </a:rPr>
              <a:t>歷</a:t>
            </a:r>
            <a:r>
              <a:rPr lang="zh-TW" altLang="en-US" sz="2800" dirty="0">
                <a:ea typeface="DFKai-SB" panose="03000509000000000000" pitchFamily="65" charset="-120"/>
              </a:rPr>
              <a:t>史上</a:t>
            </a:r>
            <a:r>
              <a:rPr lang="en-US" altLang="zh-TW" sz="2800" dirty="0">
                <a:ea typeface="DFKai-SB" panose="03000509000000000000" pitchFamily="65" charset="-120"/>
              </a:rPr>
              <a:t>,</a:t>
            </a:r>
            <a:r>
              <a:rPr lang="zh-TW" altLang="en-US" sz="2800" dirty="0">
                <a:ea typeface="DFKai-SB" panose="03000509000000000000" pitchFamily="65" charset="-120"/>
              </a:rPr>
              <a:t>地理</a:t>
            </a:r>
            <a:r>
              <a:rPr lang="zh-TW" altLang="en-US" sz="2800" dirty="0" smtClean="0">
                <a:ea typeface="DFKai-SB" panose="03000509000000000000" pitchFamily="65" charset="-120"/>
              </a:rPr>
              <a:t>上</a:t>
            </a:r>
            <a:r>
              <a:rPr lang="zh-TW" altLang="en-US" sz="2800" dirty="0">
                <a:ea typeface="DFKai-SB" panose="03000509000000000000" pitchFamily="65" charset="-120"/>
              </a:rPr>
              <a:t>的錯誤</a:t>
            </a:r>
            <a:r>
              <a:rPr lang="en-US" altLang="zh-TW" sz="2800" dirty="0" smtClean="0">
                <a:ea typeface="DFKai-SB" panose="03000509000000000000" pitchFamily="65" charset="-120"/>
              </a:rPr>
              <a:t>)</a:t>
            </a:r>
            <a:endParaRPr lang="en-US" altLang="zh-TW" sz="2800" dirty="0" smtClean="0">
              <a:ea typeface="DFKai-SB" panose="03000509000000000000" pitchFamily="65" charset="-120"/>
            </a:endParaRPr>
          </a:p>
          <a:p>
            <a:pPr marL="457200" indent="-457200">
              <a:buFont typeface="Arial" panose="020B0604020202020204" pitchFamily="34" charset="0"/>
              <a:buChar char="•"/>
            </a:pPr>
            <a:r>
              <a:rPr lang="zh-TW" altLang="en-US" sz="2800" dirty="0">
                <a:ea typeface="DFKai-SB" panose="03000509000000000000" pitchFamily="65" charset="-120"/>
              </a:rPr>
              <a:t>有許多違背聖経的教</a:t>
            </a:r>
            <a:r>
              <a:rPr lang="zh-TW" altLang="en-US" sz="2800" dirty="0" smtClean="0">
                <a:ea typeface="DFKai-SB" panose="03000509000000000000" pitchFamily="65" charset="-120"/>
              </a:rPr>
              <a:t>導</a:t>
            </a:r>
            <a:endParaRPr lang="en-US" altLang="zh-TW" sz="2800" dirty="0" smtClean="0">
              <a:ea typeface="DFKai-SB" panose="03000509000000000000" pitchFamily="65" charset="-120"/>
            </a:endParaRPr>
          </a:p>
          <a:p>
            <a:pPr marL="914400" lvl="1" indent="-457200">
              <a:buFont typeface="Arial" panose="020B0604020202020204" pitchFamily="34" charset="0"/>
              <a:buChar char="•"/>
            </a:pPr>
            <a:r>
              <a:rPr lang="zh-HK" altLang="en-US" sz="2400" dirty="0" smtClean="0">
                <a:latin typeface="DFKai-SB" panose="03000509000000000000" pitchFamily="65" charset="-120"/>
                <a:ea typeface="DFKai-SB" panose="03000509000000000000" pitchFamily="65" charset="-120"/>
              </a:rPr>
              <a:t>例</a:t>
            </a:r>
            <a:r>
              <a:rPr lang="en-US" altLang="zh-HK" sz="2400" dirty="0" smtClean="0">
                <a:latin typeface="DFKai-SB" panose="03000509000000000000" pitchFamily="65" charset="-120"/>
                <a:ea typeface="DFKai-SB" panose="03000509000000000000" pitchFamily="65" charset="-120"/>
              </a:rPr>
              <a:t>: </a:t>
            </a:r>
            <a:r>
              <a:rPr lang="zh-HK" altLang="en-US" sz="2400" dirty="0">
                <a:latin typeface="DFKai-SB" panose="03000509000000000000" pitchFamily="65" charset="-120"/>
                <a:ea typeface="DFKai-SB" panose="03000509000000000000" pitchFamily="65" charset="-120"/>
              </a:rPr>
              <a:t>為死</a:t>
            </a:r>
            <a:r>
              <a:rPr lang="zh-HK" altLang="en-US" sz="2400" dirty="0" smtClean="0">
                <a:latin typeface="DFKai-SB" panose="03000509000000000000" pitchFamily="65" charset="-120"/>
                <a:ea typeface="DFKai-SB" panose="03000509000000000000" pitchFamily="65" charset="-120"/>
              </a:rPr>
              <a:t>人</a:t>
            </a:r>
            <a:r>
              <a:rPr lang="zh-TW" altLang="en-US" sz="2400" dirty="0">
                <a:latin typeface="DFKai-SB" panose="03000509000000000000" pitchFamily="65" charset="-120"/>
                <a:ea typeface="DFKai-SB" panose="03000509000000000000" pitchFamily="65" charset="-120"/>
              </a:rPr>
              <a:t>祷告</a:t>
            </a:r>
            <a:r>
              <a:rPr lang="en-US" altLang="zh-TW" sz="2400" dirty="0">
                <a:latin typeface="DFKai-SB" panose="03000509000000000000" pitchFamily="65" charset="-120"/>
                <a:ea typeface="DFKai-SB" panose="03000509000000000000" pitchFamily="65" charset="-120"/>
              </a:rPr>
              <a:t>; </a:t>
            </a:r>
            <a:r>
              <a:rPr lang="zh-TW" altLang="en-US" sz="2400" dirty="0">
                <a:latin typeface="DFKai-SB" panose="03000509000000000000" pitchFamily="65" charset="-120"/>
                <a:ea typeface="DFKai-SB" panose="03000509000000000000" pitchFamily="65" charset="-120"/>
              </a:rPr>
              <a:t>敬拜天使</a:t>
            </a:r>
            <a:r>
              <a:rPr lang="en-US" altLang="zh-TW" sz="2400" dirty="0">
                <a:latin typeface="DFKai-SB" panose="03000509000000000000" pitchFamily="65" charset="-120"/>
                <a:ea typeface="DFKai-SB" panose="03000509000000000000" pitchFamily="65" charset="-120"/>
              </a:rPr>
              <a:t>; </a:t>
            </a:r>
            <a:r>
              <a:rPr lang="zh-TW" altLang="en-US" sz="2400" dirty="0">
                <a:latin typeface="DFKai-SB" panose="03000509000000000000" pitchFamily="65" charset="-120"/>
                <a:ea typeface="DFKai-SB" panose="03000509000000000000" pitchFamily="65" charset="-120"/>
              </a:rPr>
              <a:t>用捐獻作贖</a:t>
            </a:r>
            <a:r>
              <a:rPr lang="zh-TW" altLang="en-US" sz="2400" dirty="0" smtClean="0">
                <a:latin typeface="DFKai-SB" panose="03000509000000000000" pitchFamily="65" charset="-120"/>
                <a:ea typeface="DFKai-SB" panose="03000509000000000000" pitchFamily="65" charset="-120"/>
              </a:rPr>
              <a:t>罪</a:t>
            </a:r>
            <a:r>
              <a:rPr lang="en-US" altLang="zh-TW" sz="2400" dirty="0">
                <a:latin typeface="DFKai-SB" panose="03000509000000000000" pitchFamily="65" charset="-120"/>
                <a:ea typeface="DFKai-SB" panose="03000509000000000000" pitchFamily="65" charset="-120"/>
              </a:rPr>
              <a:t>;</a:t>
            </a:r>
            <a:r>
              <a:rPr lang="en-US" altLang="zh-TW" sz="2400" dirty="0" smtClean="0">
                <a:latin typeface="DFKai-SB" panose="03000509000000000000" pitchFamily="65" charset="-120"/>
                <a:ea typeface="DFKai-SB" panose="03000509000000000000" pitchFamily="65" charset="-120"/>
              </a:rPr>
              <a:t> </a:t>
            </a:r>
            <a:r>
              <a:rPr lang="zh-TW" altLang="en-US" sz="2400" dirty="0">
                <a:latin typeface="DFKai-SB" panose="03000509000000000000" pitchFamily="65" charset="-120"/>
                <a:ea typeface="DFKai-SB" panose="03000509000000000000" pitchFamily="65" charset="-120"/>
              </a:rPr>
              <a:t>請在天堂的“聖徒”為他們祈</a:t>
            </a:r>
            <a:r>
              <a:rPr lang="zh-TW" altLang="en-US" sz="2400" dirty="0" smtClean="0">
                <a:latin typeface="DFKai-SB" panose="03000509000000000000" pitchFamily="65" charset="-120"/>
                <a:ea typeface="DFKai-SB" panose="03000509000000000000" pitchFamily="65" charset="-120"/>
              </a:rPr>
              <a:t>禱</a:t>
            </a:r>
            <a:endParaRPr lang="zh-TW" altLang="en-US" sz="2400" dirty="0">
              <a:latin typeface="DFKai-SB" panose="03000509000000000000" pitchFamily="65" charset="-120"/>
              <a:ea typeface="DFKai-SB" panose="03000509000000000000" pitchFamily="65"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7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7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75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75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75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750"/>
                                        <p:tgtEl>
                                          <p:spTgt spid="3">
                                            <p:txEl>
                                              <p:pRg st="7" end="7"/>
                                            </p:txEl>
                                          </p:spTgt>
                                        </p:tgtEl>
                                      </p:cBhvr>
                                    </p:animEffect>
                                  </p:childTnLst>
                                </p:cTn>
                              </p:par>
                            </p:childTnLst>
                          </p:cTn>
                        </p:par>
                        <p:par>
                          <p:cTn id="43" fill="hold">
                            <p:stCondLst>
                              <p:cond delay="1000"/>
                            </p:stCondLst>
                            <p:childTnLst>
                              <p:par>
                                <p:cTn id="44" presetID="22" presetClass="entr" presetSubtype="8" fill="hold" nodeType="afterEffect">
                                  <p:stCondLst>
                                    <p:cond delay="25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wipe(left)">
                                      <p:cBhvr>
                                        <p:cTn id="46" dur="75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7009</Words>
  <Application>WPS 演示</Application>
  <PresentationFormat>On-screen Show (4:3)</PresentationFormat>
  <Paragraphs>307</Paragraphs>
  <Slides>22</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22</vt:i4>
      </vt:variant>
    </vt:vector>
  </HeadingPairs>
  <TitlesOfParts>
    <vt:vector size="31" baseType="lpstr">
      <vt:lpstr>Arial</vt:lpstr>
      <vt:lpstr>SimSun</vt:lpstr>
      <vt:lpstr>Wingdings</vt:lpstr>
      <vt:lpstr>DFKai-SB</vt:lpstr>
      <vt:lpstr>Calibri</vt:lpstr>
      <vt:lpstr>Microsoft YaHei</vt:lpstr>
      <vt:lpstr>Arial Unicode MS</vt:lpstr>
      <vt:lpstr>PMingLiU</vt:lpstr>
      <vt:lpstr>Office Theme</vt:lpstr>
      <vt:lpstr>PowerPoint 演示文稿</vt:lpstr>
      <vt:lpstr>PowerPoint 演示文稿</vt:lpstr>
      <vt:lpstr>PowerPoint 演示文稿</vt:lpstr>
      <vt:lpstr>五個唯獨 The Five Solas of the Protestant Reformation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唯獨聖経</dc:title>
  <dc:creator>Ted</dc:creator>
  <cp:lastModifiedBy>WPS_1597349614</cp:lastModifiedBy>
  <cp:revision>447</cp:revision>
  <dcterms:created xsi:type="dcterms:W3CDTF">2013-11-10T14:30:00Z</dcterms:created>
  <dcterms:modified xsi:type="dcterms:W3CDTF">2020-09-07T11:12:52Z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2052-11.1.0.9912</vt:lpwstr>
  </property>
</Properties>
</file>