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Default Extension="zip" ContentType="image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0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E43B9B-315D-47FE-A260-A448E68CE60B}" v="110" dt="2023-07-04T17:46:45.906"/>
    <p1510:client id="{BAE1DA4A-0074-438D-91D8-D24EBC8D86FA}" v="1" dt="2023-07-04T15:54:55.8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38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stania Sachs" userId="b39d365e659c43c6" providerId="LiveId" clId="{28E43B9B-315D-47FE-A260-A448E68CE60B}"/>
    <pc:docChg chg="undo custSel addSld delSld modSld addSection delSection replTag">
      <pc:chgData name="Tristania Sachs" userId="b39d365e659c43c6" providerId="LiveId" clId="{28E43B9B-315D-47FE-A260-A448E68CE60B}" dt="2023-07-04T17:46:47.433" v="457" actId="962"/>
      <pc:docMkLst>
        <pc:docMk/>
      </pc:docMkLst>
      <pc:sldChg chg="addSp delSp modSp new mod">
        <pc:chgData name="Tristania Sachs" userId="b39d365e659c43c6" providerId="LiveId" clId="{28E43B9B-315D-47FE-A260-A448E68CE60B}" dt="2023-06-28T22:51:16.039" v="42" actId="14100"/>
        <pc:sldMkLst>
          <pc:docMk/>
          <pc:sldMk cId="3171660134" sldId="257"/>
        </pc:sldMkLst>
        <pc:spChg chg="del">
          <ac:chgData name="Tristania Sachs" userId="b39d365e659c43c6" providerId="LiveId" clId="{28E43B9B-315D-47FE-A260-A448E68CE60B}" dt="2023-06-28T22:48:50.549" v="16" actId="478"/>
          <ac:spMkLst>
            <pc:docMk/>
            <pc:sldMk cId="3171660134" sldId="257"/>
            <ac:spMk id="2" creationId="{9760D6BC-0757-8CFA-D217-04D7BFD72D7D}"/>
          </ac:spMkLst>
        </pc:spChg>
        <pc:spChg chg="del">
          <ac:chgData name="Tristania Sachs" userId="b39d365e659c43c6" providerId="LiveId" clId="{28E43B9B-315D-47FE-A260-A448E68CE60B}" dt="2023-06-28T22:48:05.164" v="15" actId="931"/>
          <ac:spMkLst>
            <pc:docMk/>
            <pc:sldMk cId="3171660134" sldId="257"/>
            <ac:spMk id="3" creationId="{84BBA9F3-E00E-C021-7685-103BB4293CED}"/>
          </ac:spMkLst>
        </pc:spChg>
        <pc:picChg chg="add mod">
          <ac:chgData name="Tristania Sachs" userId="b39d365e659c43c6" providerId="LiveId" clId="{28E43B9B-315D-47FE-A260-A448E68CE60B}" dt="2023-06-28T22:48:05.164" v="15" actId="931"/>
          <ac:picMkLst>
            <pc:docMk/>
            <pc:sldMk cId="3171660134" sldId="257"/>
            <ac:picMk id="5" creationId="{35186AD6-C9F1-2576-CA12-C64BDB81A39E}"/>
          </ac:picMkLst>
        </pc:picChg>
        <pc:picChg chg="add mod">
          <ac:chgData name="Tristania Sachs" userId="b39d365e659c43c6" providerId="LiveId" clId="{28E43B9B-315D-47FE-A260-A448E68CE60B}" dt="2023-06-28T22:51:16.039" v="42" actId="14100"/>
          <ac:picMkLst>
            <pc:docMk/>
            <pc:sldMk cId="3171660134" sldId="257"/>
            <ac:picMk id="7" creationId="{953E5FC3-7C69-7249-FA51-4AEA327982B6}"/>
          </ac:picMkLst>
        </pc:picChg>
      </pc:sldChg>
      <pc:sldChg chg="addSp delSp modSp new del mod setBg">
        <pc:chgData name="Tristania Sachs" userId="b39d365e659c43c6" providerId="LiveId" clId="{28E43B9B-315D-47FE-A260-A448E68CE60B}" dt="2023-06-28T15:45:52.995" v="12" actId="2696"/>
        <pc:sldMkLst>
          <pc:docMk/>
          <pc:sldMk cId="3260836976" sldId="257"/>
        </pc:sldMkLst>
        <pc:spChg chg="del">
          <ac:chgData name="Tristania Sachs" userId="b39d365e659c43c6" providerId="LiveId" clId="{28E43B9B-315D-47FE-A260-A448E68CE60B}" dt="2023-06-20T16:35:26.297" v="4" actId="26606"/>
          <ac:spMkLst>
            <pc:docMk/>
            <pc:sldMk cId="3260836976" sldId="257"/>
            <ac:spMk id="2" creationId="{7801154F-7696-5134-7638-6E3172631C0E}"/>
          </ac:spMkLst>
        </pc:spChg>
        <pc:spChg chg="del">
          <ac:chgData name="Tristania Sachs" userId="b39d365e659c43c6" providerId="LiveId" clId="{28E43B9B-315D-47FE-A260-A448E68CE60B}" dt="2023-06-20T16:35:17.499" v="1" actId="931"/>
          <ac:spMkLst>
            <pc:docMk/>
            <pc:sldMk cId="3260836976" sldId="257"/>
            <ac:spMk id="3" creationId="{3EE15473-A221-8BED-CE95-25F1F0B84A2A}"/>
          </ac:spMkLst>
        </pc:spChg>
        <pc:spChg chg="add">
          <ac:chgData name="Tristania Sachs" userId="b39d365e659c43c6" providerId="LiveId" clId="{28E43B9B-315D-47FE-A260-A448E68CE60B}" dt="2023-06-20T16:35:26.297" v="4" actId="26606"/>
          <ac:spMkLst>
            <pc:docMk/>
            <pc:sldMk cId="3260836976" sldId="257"/>
            <ac:spMk id="10" creationId="{42A4FC2C-047E-45A5-965D-8E1E3BF09BC6}"/>
          </ac:spMkLst>
        </pc:spChg>
        <pc:picChg chg="add mod">
          <ac:chgData name="Tristania Sachs" userId="b39d365e659c43c6" providerId="LiveId" clId="{28E43B9B-315D-47FE-A260-A448E68CE60B}" dt="2023-06-20T16:35:26.297" v="4" actId="26606"/>
          <ac:picMkLst>
            <pc:docMk/>
            <pc:sldMk cId="3260836976" sldId="257"/>
            <ac:picMk id="5" creationId="{6B6CC337-6FC4-B61B-89EF-6D0DA7E2EA88}"/>
          </ac:picMkLst>
        </pc:picChg>
      </pc:sldChg>
      <pc:sldChg chg="addSp delSp modSp new del mod setBg">
        <pc:chgData name="Tristania Sachs" userId="b39d365e659c43c6" providerId="LiveId" clId="{28E43B9B-315D-47FE-A260-A448E68CE60B}" dt="2023-06-28T22:46:05.849" v="13" actId="47"/>
        <pc:sldMkLst>
          <pc:docMk/>
          <pc:sldMk cId="842952439" sldId="258"/>
        </pc:sldMkLst>
        <pc:spChg chg="del">
          <ac:chgData name="Tristania Sachs" userId="b39d365e659c43c6" providerId="LiveId" clId="{28E43B9B-315D-47FE-A260-A448E68CE60B}" dt="2023-06-20T16:36:08.567" v="11" actId="26606"/>
          <ac:spMkLst>
            <pc:docMk/>
            <pc:sldMk cId="842952439" sldId="258"/>
            <ac:spMk id="2" creationId="{DC6AD9C8-71D6-EC42-BC5E-AD4F28D966A1}"/>
          </ac:spMkLst>
        </pc:spChg>
        <pc:spChg chg="del">
          <ac:chgData name="Tristania Sachs" userId="b39d365e659c43c6" providerId="LiveId" clId="{28E43B9B-315D-47FE-A260-A448E68CE60B}" dt="2023-06-20T16:36:05.742" v="8" actId="931"/>
          <ac:spMkLst>
            <pc:docMk/>
            <pc:sldMk cId="842952439" sldId="258"/>
            <ac:spMk id="3" creationId="{D750A54A-17C3-4868-3319-3B144CA46B32}"/>
          </ac:spMkLst>
        </pc:spChg>
        <pc:spChg chg="add">
          <ac:chgData name="Tristania Sachs" userId="b39d365e659c43c6" providerId="LiveId" clId="{28E43B9B-315D-47FE-A260-A448E68CE60B}" dt="2023-06-20T16:36:08.567" v="11" actId="26606"/>
          <ac:spMkLst>
            <pc:docMk/>
            <pc:sldMk cId="842952439" sldId="258"/>
            <ac:spMk id="10" creationId="{42A4FC2C-047E-45A5-965D-8E1E3BF09BC6}"/>
          </ac:spMkLst>
        </pc:spChg>
        <pc:picChg chg="add mod">
          <ac:chgData name="Tristania Sachs" userId="b39d365e659c43c6" providerId="LiveId" clId="{28E43B9B-315D-47FE-A260-A448E68CE60B}" dt="2023-06-20T16:36:08.567" v="11" actId="26606"/>
          <ac:picMkLst>
            <pc:docMk/>
            <pc:sldMk cId="842952439" sldId="258"/>
            <ac:picMk id="5" creationId="{CB44B383-3894-225A-0B30-68838C71DC8F}"/>
          </ac:picMkLst>
        </pc:picChg>
      </pc:sldChg>
      <pc:sldChg chg="addSp delSp modSp new mod setBg">
        <pc:chgData name="Tristania Sachs" userId="b39d365e659c43c6" providerId="LiveId" clId="{28E43B9B-315D-47FE-A260-A448E68CE60B}" dt="2023-07-04T17:46:37.725" v="453" actId="27614"/>
        <pc:sldMkLst>
          <pc:docMk/>
          <pc:sldMk cId="2310755464" sldId="258"/>
        </pc:sldMkLst>
        <pc:spChg chg="del">
          <ac:chgData name="Tristania Sachs" userId="b39d365e659c43c6" providerId="LiveId" clId="{28E43B9B-315D-47FE-A260-A448E68CE60B}" dt="2023-06-28T22:49:48.621" v="24" actId="478"/>
          <ac:spMkLst>
            <pc:docMk/>
            <pc:sldMk cId="2310755464" sldId="258"/>
            <ac:spMk id="2" creationId="{BAE37B7C-C814-DECA-947A-3140DC24343D}"/>
          </ac:spMkLst>
        </pc:spChg>
        <pc:spChg chg="del">
          <ac:chgData name="Tristania Sachs" userId="b39d365e659c43c6" providerId="LiveId" clId="{28E43B9B-315D-47FE-A260-A448E68CE60B}" dt="2023-06-28T22:49:43.940" v="21" actId="931"/>
          <ac:spMkLst>
            <pc:docMk/>
            <pc:sldMk cId="2310755464" sldId="258"/>
            <ac:spMk id="3" creationId="{04B3BDBA-32C3-2D86-384B-6E7CC05E94D5}"/>
          </ac:spMkLst>
        </pc:spChg>
        <pc:spChg chg="add del mod">
          <ac:chgData name="Tristania Sachs" userId="b39d365e659c43c6" providerId="LiveId" clId="{28E43B9B-315D-47FE-A260-A448E68CE60B}" dt="2023-06-28T23:04:19.384" v="219" actId="478"/>
          <ac:spMkLst>
            <pc:docMk/>
            <pc:sldMk cId="2310755464" sldId="258"/>
            <ac:spMk id="7" creationId="{5B23BEDA-F454-639D-193D-D5B01505CE7B}"/>
          </ac:spMkLst>
        </pc:spChg>
        <pc:spChg chg="add del">
          <ac:chgData name="Tristania Sachs" userId="b39d365e659c43c6" providerId="LiveId" clId="{28E43B9B-315D-47FE-A260-A448E68CE60B}" dt="2023-06-28T22:59:39.299" v="171" actId="26606"/>
          <ac:spMkLst>
            <pc:docMk/>
            <pc:sldMk cId="2310755464" sldId="258"/>
            <ac:spMk id="10" creationId="{AB8C311F-7253-4AED-9701-7FC0708C41C7}"/>
          </ac:spMkLst>
        </pc:spChg>
        <pc:spChg chg="add del">
          <ac:chgData name="Tristania Sachs" userId="b39d365e659c43c6" providerId="LiveId" clId="{28E43B9B-315D-47FE-A260-A448E68CE60B}" dt="2023-06-28T22:59:39.299" v="171" actId="26606"/>
          <ac:spMkLst>
            <pc:docMk/>
            <pc:sldMk cId="2310755464" sldId="258"/>
            <ac:spMk id="12" creationId="{E2384209-CB15-4CDF-9D31-C44FD9A3F20D}"/>
          </ac:spMkLst>
        </pc:spChg>
        <pc:spChg chg="add del">
          <ac:chgData name="Tristania Sachs" userId="b39d365e659c43c6" providerId="LiveId" clId="{28E43B9B-315D-47FE-A260-A448E68CE60B}" dt="2023-06-28T22:59:39.299" v="171" actId="26606"/>
          <ac:spMkLst>
            <pc:docMk/>
            <pc:sldMk cId="2310755464" sldId="258"/>
            <ac:spMk id="14" creationId="{2633B3B5-CC90-43F0-8714-D31D1F3F0209}"/>
          </ac:spMkLst>
        </pc:spChg>
        <pc:spChg chg="add del">
          <ac:chgData name="Tristania Sachs" userId="b39d365e659c43c6" providerId="LiveId" clId="{28E43B9B-315D-47FE-A260-A448E68CE60B}" dt="2023-06-28T22:59:39.299" v="171" actId="26606"/>
          <ac:spMkLst>
            <pc:docMk/>
            <pc:sldMk cId="2310755464" sldId="258"/>
            <ac:spMk id="16" creationId="{A8D57A06-A426-446D-B02C-A2DC6B62E45E}"/>
          </ac:spMkLst>
        </pc:spChg>
        <pc:spChg chg="add">
          <ac:chgData name="Tristania Sachs" userId="b39d365e659c43c6" providerId="LiveId" clId="{28E43B9B-315D-47FE-A260-A448E68CE60B}" dt="2023-06-28T22:59:39.299" v="171" actId="26606"/>
          <ac:spMkLst>
            <pc:docMk/>
            <pc:sldMk cId="2310755464" sldId="258"/>
            <ac:spMk id="21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2:59:39.299" v="171" actId="26606"/>
          <ac:spMkLst>
            <pc:docMk/>
            <pc:sldMk cId="2310755464" sldId="258"/>
            <ac:spMk id="23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2:59:39.299" v="171" actId="26606"/>
          <ac:spMkLst>
            <pc:docMk/>
            <pc:sldMk cId="2310755464" sldId="258"/>
            <ac:spMk id="25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2:59:39.299" v="171" actId="26606"/>
          <ac:spMkLst>
            <pc:docMk/>
            <pc:sldMk cId="2310755464" sldId="258"/>
            <ac:spMk id="27" creationId="{A8D57A06-A426-446D-B02C-A2DC6B62E45E}"/>
          </ac:spMkLst>
        </pc:spChg>
        <pc:picChg chg="add mod">
          <ac:chgData name="Tristania Sachs" userId="b39d365e659c43c6" providerId="LiveId" clId="{28E43B9B-315D-47FE-A260-A448E68CE60B}" dt="2023-07-04T17:46:37.725" v="453" actId="27614"/>
          <ac:picMkLst>
            <pc:docMk/>
            <pc:sldMk cId="2310755464" sldId="258"/>
            <ac:picMk id="3" creationId="{A54C67F6-A5CB-A033-A598-52692D173F39}"/>
          </ac:picMkLst>
        </pc:picChg>
        <pc:picChg chg="add del mod">
          <ac:chgData name="Tristania Sachs" userId="b39d365e659c43c6" providerId="LiveId" clId="{28E43B9B-315D-47FE-A260-A448E68CE60B}" dt="2023-06-28T23:04:17.050" v="218" actId="478"/>
          <ac:picMkLst>
            <pc:docMk/>
            <pc:sldMk cId="2310755464" sldId="258"/>
            <ac:picMk id="5" creationId="{1C9035DB-CF8C-86E9-0138-33365AF2F3E2}"/>
          </ac:picMkLst>
        </pc:picChg>
        <pc:picChg chg="add del mod">
          <ac:chgData name="Tristania Sachs" userId="b39d365e659c43c6" providerId="LiveId" clId="{28E43B9B-315D-47FE-A260-A448E68CE60B}" dt="2023-07-04T17:46:30.602" v="451" actId="478"/>
          <ac:picMkLst>
            <pc:docMk/>
            <pc:sldMk cId="2310755464" sldId="258"/>
            <ac:picMk id="9" creationId="{BC385B29-404F-CEA9-04DA-93A7B723D85C}"/>
          </ac:picMkLst>
        </pc:picChg>
      </pc:sldChg>
      <pc:sldChg chg="addSp delSp modSp new mod setBg">
        <pc:chgData name="Tristania Sachs" userId="b39d365e659c43c6" providerId="LiveId" clId="{28E43B9B-315D-47FE-A260-A448E68CE60B}" dt="2023-07-04T15:27:08.569" v="269" actId="962"/>
        <pc:sldMkLst>
          <pc:docMk/>
          <pc:sldMk cId="2433861716" sldId="259"/>
        </pc:sldMkLst>
        <pc:spChg chg="del">
          <ac:chgData name="Tristania Sachs" userId="b39d365e659c43c6" providerId="LiveId" clId="{28E43B9B-315D-47FE-A260-A448E68CE60B}" dt="2023-06-28T22:50:27.317" v="36" actId="478"/>
          <ac:spMkLst>
            <pc:docMk/>
            <pc:sldMk cId="2433861716" sldId="259"/>
            <ac:spMk id="2" creationId="{D17B5129-6145-88C5-8711-F5DD700A495C}"/>
          </ac:spMkLst>
        </pc:spChg>
        <pc:spChg chg="del">
          <ac:chgData name="Tristania Sachs" userId="b39d365e659c43c6" providerId="LiveId" clId="{28E43B9B-315D-47FE-A260-A448E68CE60B}" dt="2023-06-28T22:50:23.793" v="33" actId="931"/>
          <ac:spMkLst>
            <pc:docMk/>
            <pc:sldMk cId="2433861716" sldId="259"/>
            <ac:spMk id="3" creationId="{2EF5DD66-5D25-40CC-7692-0C4830886040}"/>
          </ac:spMkLst>
        </pc:spChg>
        <pc:spChg chg="add del mod">
          <ac:chgData name="Tristania Sachs" userId="b39d365e659c43c6" providerId="LiveId" clId="{28E43B9B-315D-47FE-A260-A448E68CE60B}" dt="2023-06-28T23:05:25.869" v="227" actId="478"/>
          <ac:spMkLst>
            <pc:docMk/>
            <pc:sldMk cId="2433861716" sldId="259"/>
            <ac:spMk id="7" creationId="{CC0D850A-FE22-113F-4823-4440757C1D53}"/>
          </ac:spMkLst>
        </pc:spChg>
        <pc:spChg chg="add del">
          <ac:chgData name="Tristania Sachs" userId="b39d365e659c43c6" providerId="LiveId" clId="{28E43B9B-315D-47FE-A260-A448E68CE60B}" dt="2023-06-28T22:59:42.144" v="172" actId="26606"/>
          <ac:spMkLst>
            <pc:docMk/>
            <pc:sldMk cId="2433861716" sldId="259"/>
            <ac:spMk id="10" creationId="{AB8C311F-7253-4AED-9701-7FC0708C41C7}"/>
          </ac:spMkLst>
        </pc:spChg>
        <pc:spChg chg="add del">
          <ac:chgData name="Tristania Sachs" userId="b39d365e659c43c6" providerId="LiveId" clId="{28E43B9B-315D-47FE-A260-A448E68CE60B}" dt="2023-06-28T22:59:42.144" v="172" actId="26606"/>
          <ac:spMkLst>
            <pc:docMk/>
            <pc:sldMk cId="2433861716" sldId="259"/>
            <ac:spMk id="12" creationId="{E2384209-CB15-4CDF-9D31-C44FD9A3F20D}"/>
          </ac:spMkLst>
        </pc:spChg>
        <pc:spChg chg="add del">
          <ac:chgData name="Tristania Sachs" userId="b39d365e659c43c6" providerId="LiveId" clId="{28E43B9B-315D-47FE-A260-A448E68CE60B}" dt="2023-06-28T22:59:42.144" v="172" actId="26606"/>
          <ac:spMkLst>
            <pc:docMk/>
            <pc:sldMk cId="2433861716" sldId="259"/>
            <ac:spMk id="14" creationId="{2633B3B5-CC90-43F0-8714-D31D1F3F0209}"/>
          </ac:spMkLst>
        </pc:spChg>
        <pc:spChg chg="add del">
          <ac:chgData name="Tristania Sachs" userId="b39d365e659c43c6" providerId="LiveId" clId="{28E43B9B-315D-47FE-A260-A448E68CE60B}" dt="2023-06-28T22:59:42.144" v="172" actId="26606"/>
          <ac:spMkLst>
            <pc:docMk/>
            <pc:sldMk cId="2433861716" sldId="259"/>
            <ac:spMk id="16" creationId="{A8D57A06-A426-446D-B02C-A2DC6B62E45E}"/>
          </ac:spMkLst>
        </pc:spChg>
        <pc:spChg chg="add">
          <ac:chgData name="Tristania Sachs" userId="b39d365e659c43c6" providerId="LiveId" clId="{28E43B9B-315D-47FE-A260-A448E68CE60B}" dt="2023-06-28T22:59:42.144" v="172" actId="26606"/>
          <ac:spMkLst>
            <pc:docMk/>
            <pc:sldMk cId="2433861716" sldId="259"/>
            <ac:spMk id="21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2:59:42.144" v="172" actId="26606"/>
          <ac:spMkLst>
            <pc:docMk/>
            <pc:sldMk cId="2433861716" sldId="259"/>
            <ac:spMk id="23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2:59:42.144" v="172" actId="26606"/>
          <ac:spMkLst>
            <pc:docMk/>
            <pc:sldMk cId="2433861716" sldId="259"/>
            <ac:spMk id="25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2:59:42.144" v="172" actId="26606"/>
          <ac:spMkLst>
            <pc:docMk/>
            <pc:sldMk cId="2433861716" sldId="259"/>
            <ac:spMk id="27" creationId="{A8D57A06-A426-446D-B02C-A2DC6B62E45E}"/>
          </ac:spMkLst>
        </pc:spChg>
        <pc:picChg chg="add mod">
          <ac:chgData name="Tristania Sachs" userId="b39d365e659c43c6" providerId="LiveId" clId="{28E43B9B-315D-47FE-A260-A448E68CE60B}" dt="2023-07-04T15:27:08.569" v="269" actId="962"/>
          <ac:picMkLst>
            <pc:docMk/>
            <pc:sldMk cId="2433861716" sldId="259"/>
            <ac:picMk id="3" creationId="{FAF22187-F4FF-2266-CF07-1358983FC696}"/>
          </ac:picMkLst>
        </pc:picChg>
        <pc:picChg chg="add del mod">
          <ac:chgData name="Tristania Sachs" userId="b39d365e659c43c6" providerId="LiveId" clId="{28E43B9B-315D-47FE-A260-A448E68CE60B}" dt="2023-06-28T23:05:20.514" v="226" actId="478"/>
          <ac:picMkLst>
            <pc:docMk/>
            <pc:sldMk cId="2433861716" sldId="259"/>
            <ac:picMk id="5" creationId="{68B291F7-CE97-F004-EA09-8D8059D9F18B}"/>
          </ac:picMkLst>
        </pc:picChg>
        <pc:picChg chg="add del mod">
          <ac:chgData name="Tristania Sachs" userId="b39d365e659c43c6" providerId="LiveId" clId="{28E43B9B-315D-47FE-A260-A448E68CE60B}" dt="2023-07-04T15:24:26.217" v="266" actId="478"/>
          <ac:picMkLst>
            <pc:docMk/>
            <pc:sldMk cId="2433861716" sldId="259"/>
            <ac:picMk id="9" creationId="{DBDAA3F9-AEC5-F84B-B7D6-4DCAFD67A023}"/>
          </ac:picMkLst>
        </pc:picChg>
      </pc:sldChg>
      <pc:sldChg chg="addSp delSp modSp new mod setBg">
        <pc:chgData name="Tristania Sachs" userId="b39d365e659c43c6" providerId="LiveId" clId="{28E43B9B-315D-47FE-A260-A448E68CE60B}" dt="2023-07-04T17:41:56.335" v="450" actId="962"/>
        <pc:sldMkLst>
          <pc:docMk/>
          <pc:sldMk cId="379843388" sldId="260"/>
        </pc:sldMkLst>
        <pc:spChg chg="del">
          <ac:chgData name="Tristania Sachs" userId="b39d365e659c43c6" providerId="LiveId" clId="{28E43B9B-315D-47FE-A260-A448E68CE60B}" dt="2023-06-28T22:51:49.660" v="45" actId="478"/>
          <ac:spMkLst>
            <pc:docMk/>
            <pc:sldMk cId="379843388" sldId="260"/>
            <ac:spMk id="2" creationId="{81945CA2-D44D-C8E3-D2D7-6967165FF379}"/>
          </ac:spMkLst>
        </pc:spChg>
        <pc:spChg chg="del">
          <ac:chgData name="Tristania Sachs" userId="b39d365e659c43c6" providerId="LiveId" clId="{28E43B9B-315D-47FE-A260-A448E68CE60B}" dt="2023-06-28T22:51:51.393" v="46" actId="478"/>
          <ac:spMkLst>
            <pc:docMk/>
            <pc:sldMk cId="379843388" sldId="260"/>
            <ac:spMk id="3" creationId="{C4056239-A626-8D12-D97C-78DB9C22DEB5}"/>
          </ac:spMkLst>
        </pc:spChg>
        <pc:spChg chg="add del">
          <ac:chgData name="Tristania Sachs" userId="b39d365e659c43c6" providerId="LiveId" clId="{28E43B9B-315D-47FE-A260-A448E68CE60B}" dt="2023-06-28T22:59:32.870" v="169" actId="26606"/>
          <ac:spMkLst>
            <pc:docMk/>
            <pc:sldMk cId="379843388" sldId="260"/>
            <ac:spMk id="10" creationId="{AB8C311F-7253-4AED-9701-7FC0708C41C7}"/>
          </ac:spMkLst>
        </pc:spChg>
        <pc:spChg chg="add del">
          <ac:chgData name="Tristania Sachs" userId="b39d365e659c43c6" providerId="LiveId" clId="{28E43B9B-315D-47FE-A260-A448E68CE60B}" dt="2023-06-28T22:59:32.870" v="169" actId="26606"/>
          <ac:spMkLst>
            <pc:docMk/>
            <pc:sldMk cId="379843388" sldId="260"/>
            <ac:spMk id="12" creationId="{E2384209-CB15-4CDF-9D31-C44FD9A3F20D}"/>
          </ac:spMkLst>
        </pc:spChg>
        <pc:spChg chg="add del">
          <ac:chgData name="Tristania Sachs" userId="b39d365e659c43c6" providerId="LiveId" clId="{28E43B9B-315D-47FE-A260-A448E68CE60B}" dt="2023-06-28T22:59:32.870" v="169" actId="26606"/>
          <ac:spMkLst>
            <pc:docMk/>
            <pc:sldMk cId="379843388" sldId="260"/>
            <ac:spMk id="14" creationId="{2633B3B5-CC90-43F0-8714-D31D1F3F0209}"/>
          </ac:spMkLst>
        </pc:spChg>
        <pc:spChg chg="add del">
          <ac:chgData name="Tristania Sachs" userId="b39d365e659c43c6" providerId="LiveId" clId="{28E43B9B-315D-47FE-A260-A448E68CE60B}" dt="2023-06-28T22:59:32.870" v="169" actId="26606"/>
          <ac:spMkLst>
            <pc:docMk/>
            <pc:sldMk cId="379843388" sldId="260"/>
            <ac:spMk id="16" creationId="{A8D57A06-A426-446D-B02C-A2DC6B62E45E}"/>
          </ac:spMkLst>
        </pc:spChg>
        <pc:spChg chg="add">
          <ac:chgData name="Tristania Sachs" userId="b39d365e659c43c6" providerId="LiveId" clId="{28E43B9B-315D-47FE-A260-A448E68CE60B}" dt="2023-06-28T22:59:32.876" v="170" actId="26606"/>
          <ac:spMkLst>
            <pc:docMk/>
            <pc:sldMk cId="379843388" sldId="260"/>
            <ac:spMk id="18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2:59:32.876" v="170" actId="26606"/>
          <ac:spMkLst>
            <pc:docMk/>
            <pc:sldMk cId="379843388" sldId="260"/>
            <ac:spMk id="19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2:59:32.876" v="170" actId="26606"/>
          <ac:spMkLst>
            <pc:docMk/>
            <pc:sldMk cId="379843388" sldId="260"/>
            <ac:spMk id="20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2:59:32.876" v="170" actId="26606"/>
          <ac:spMkLst>
            <pc:docMk/>
            <pc:sldMk cId="379843388" sldId="260"/>
            <ac:spMk id="21" creationId="{A8D57A06-A426-446D-B02C-A2DC6B62E45E}"/>
          </ac:spMkLst>
        </pc:spChg>
        <pc:picChg chg="add del mod">
          <ac:chgData name="Tristania Sachs" userId="b39d365e659c43c6" providerId="LiveId" clId="{28E43B9B-315D-47FE-A260-A448E68CE60B}" dt="2023-07-04T17:41:48.350" v="447" actId="478"/>
          <ac:picMkLst>
            <pc:docMk/>
            <pc:sldMk cId="379843388" sldId="260"/>
            <ac:picMk id="3" creationId="{E7FEDC11-9F73-3054-A2E7-1EDC8A21F5F8}"/>
          </ac:picMkLst>
        </pc:picChg>
        <pc:picChg chg="add mod">
          <ac:chgData name="Tristania Sachs" userId="b39d365e659c43c6" providerId="LiveId" clId="{28E43B9B-315D-47FE-A260-A448E68CE60B}" dt="2023-07-04T17:41:56.335" v="450" actId="962"/>
          <ac:picMkLst>
            <pc:docMk/>
            <pc:sldMk cId="379843388" sldId="260"/>
            <ac:picMk id="4" creationId="{1C445968-91DA-37DA-1788-68AA360BEB39}"/>
          </ac:picMkLst>
        </pc:picChg>
        <pc:picChg chg="add del mod">
          <ac:chgData name="Tristania Sachs" userId="b39d365e659c43c6" providerId="LiveId" clId="{28E43B9B-315D-47FE-A260-A448E68CE60B}" dt="2023-06-28T23:05:38.429" v="231" actId="478"/>
          <ac:picMkLst>
            <pc:docMk/>
            <pc:sldMk cId="379843388" sldId="260"/>
            <ac:picMk id="5" creationId="{C245DC97-3C3A-ED9B-F235-B52AD6C244C8}"/>
          </ac:picMkLst>
        </pc:picChg>
        <pc:picChg chg="add del mod">
          <ac:chgData name="Tristania Sachs" userId="b39d365e659c43c6" providerId="LiveId" clId="{28E43B9B-315D-47FE-A260-A448E68CE60B}" dt="2023-07-04T15:27:15.666" v="270" actId="478"/>
          <ac:picMkLst>
            <pc:docMk/>
            <pc:sldMk cId="379843388" sldId="260"/>
            <ac:picMk id="7" creationId="{65006BA4-FB83-1CC3-A7FD-13CDAE27B8C3}"/>
          </ac:picMkLst>
        </pc:picChg>
      </pc:sldChg>
      <pc:sldChg chg="addSp delSp modSp new mod setBg">
        <pc:chgData name="Tristania Sachs" userId="b39d365e659c43c6" providerId="LiveId" clId="{28E43B9B-315D-47FE-A260-A448E68CE60B}" dt="2023-06-28T23:09:10.675" v="249" actId="962"/>
        <pc:sldMkLst>
          <pc:docMk/>
          <pc:sldMk cId="1747718689" sldId="261"/>
        </pc:sldMkLst>
        <pc:spChg chg="del">
          <ac:chgData name="Tristania Sachs" userId="b39d365e659c43c6" providerId="LiveId" clId="{28E43B9B-315D-47FE-A260-A448E68CE60B}" dt="2023-06-28T22:52:04.349" v="51" actId="478"/>
          <ac:spMkLst>
            <pc:docMk/>
            <pc:sldMk cId="1747718689" sldId="261"/>
            <ac:spMk id="2" creationId="{D12E1F9E-E72A-4185-81B6-5E6D805C6484}"/>
          </ac:spMkLst>
        </pc:spChg>
        <pc:spChg chg="del">
          <ac:chgData name="Tristania Sachs" userId="b39d365e659c43c6" providerId="LiveId" clId="{28E43B9B-315D-47FE-A260-A448E68CE60B}" dt="2023-06-28T22:52:05.953" v="52" actId="478"/>
          <ac:spMkLst>
            <pc:docMk/>
            <pc:sldMk cId="1747718689" sldId="261"/>
            <ac:spMk id="3" creationId="{C156A509-64EB-2265-871D-95BA4A1A4A17}"/>
          </ac:spMkLst>
        </pc:spChg>
        <pc:spChg chg="add del">
          <ac:chgData name="Tristania Sachs" userId="b39d365e659c43c6" providerId="LiveId" clId="{28E43B9B-315D-47FE-A260-A448E68CE60B}" dt="2023-06-28T23:00:33.345" v="179" actId="26606"/>
          <ac:spMkLst>
            <pc:docMk/>
            <pc:sldMk cId="1747718689" sldId="261"/>
            <ac:spMk id="10" creationId="{AB8C311F-7253-4AED-9701-7FC0708C41C7}"/>
          </ac:spMkLst>
        </pc:spChg>
        <pc:spChg chg="add del">
          <ac:chgData name="Tristania Sachs" userId="b39d365e659c43c6" providerId="LiveId" clId="{28E43B9B-315D-47FE-A260-A448E68CE60B}" dt="2023-06-28T23:00:33.345" v="179" actId="26606"/>
          <ac:spMkLst>
            <pc:docMk/>
            <pc:sldMk cId="1747718689" sldId="261"/>
            <ac:spMk id="12" creationId="{E2384209-CB15-4CDF-9D31-C44FD9A3F20D}"/>
          </ac:spMkLst>
        </pc:spChg>
        <pc:spChg chg="add del">
          <ac:chgData name="Tristania Sachs" userId="b39d365e659c43c6" providerId="LiveId" clId="{28E43B9B-315D-47FE-A260-A448E68CE60B}" dt="2023-06-28T23:00:33.345" v="179" actId="26606"/>
          <ac:spMkLst>
            <pc:docMk/>
            <pc:sldMk cId="1747718689" sldId="261"/>
            <ac:spMk id="14" creationId="{2633B3B5-CC90-43F0-8714-D31D1F3F0209}"/>
          </ac:spMkLst>
        </pc:spChg>
        <pc:spChg chg="add del">
          <ac:chgData name="Tristania Sachs" userId="b39d365e659c43c6" providerId="LiveId" clId="{28E43B9B-315D-47FE-A260-A448E68CE60B}" dt="2023-06-28T23:00:33.345" v="179" actId="26606"/>
          <ac:spMkLst>
            <pc:docMk/>
            <pc:sldMk cId="1747718689" sldId="261"/>
            <ac:spMk id="16" creationId="{A8D57A06-A426-446D-B02C-A2DC6B62E45E}"/>
          </ac:spMkLst>
        </pc:spChg>
        <pc:spChg chg="add del">
          <ac:chgData name="Tristania Sachs" userId="b39d365e659c43c6" providerId="LiveId" clId="{28E43B9B-315D-47FE-A260-A448E68CE60B}" dt="2023-06-28T23:06:28.119" v="241" actId="26606"/>
          <ac:spMkLst>
            <pc:docMk/>
            <pc:sldMk cId="1747718689" sldId="261"/>
            <ac:spMk id="21" creationId="{AB8C311F-7253-4AED-9701-7FC0708C41C7}"/>
          </ac:spMkLst>
        </pc:spChg>
        <pc:spChg chg="add del">
          <ac:chgData name="Tristania Sachs" userId="b39d365e659c43c6" providerId="LiveId" clId="{28E43B9B-315D-47FE-A260-A448E68CE60B}" dt="2023-06-28T23:06:28.119" v="241" actId="26606"/>
          <ac:spMkLst>
            <pc:docMk/>
            <pc:sldMk cId="1747718689" sldId="261"/>
            <ac:spMk id="23" creationId="{FD073016-B734-483B-8953-5BADEE145112}"/>
          </ac:spMkLst>
        </pc:spChg>
        <pc:spChg chg="add del">
          <ac:chgData name="Tristania Sachs" userId="b39d365e659c43c6" providerId="LiveId" clId="{28E43B9B-315D-47FE-A260-A448E68CE60B}" dt="2023-06-28T23:06:28.119" v="241" actId="26606"/>
          <ac:spMkLst>
            <pc:docMk/>
            <pc:sldMk cId="1747718689" sldId="261"/>
            <ac:spMk id="25" creationId="{90A7EAB6-59D3-4325-8DE6-E0CA4009CE53}"/>
          </ac:spMkLst>
        </pc:spChg>
        <pc:spChg chg="add del">
          <ac:chgData name="Tristania Sachs" userId="b39d365e659c43c6" providerId="LiveId" clId="{28E43B9B-315D-47FE-A260-A448E68CE60B}" dt="2023-06-28T23:06:28.119" v="241" actId="26606"/>
          <ac:spMkLst>
            <pc:docMk/>
            <pc:sldMk cId="1747718689" sldId="261"/>
            <ac:spMk id="27" creationId="{A8D57A06-A426-446D-B02C-A2DC6B62E45E}"/>
          </ac:spMkLst>
        </pc:spChg>
        <pc:spChg chg="add">
          <ac:chgData name="Tristania Sachs" userId="b39d365e659c43c6" providerId="LiveId" clId="{28E43B9B-315D-47FE-A260-A448E68CE60B}" dt="2023-06-28T23:06:28.119" v="241" actId="26606"/>
          <ac:spMkLst>
            <pc:docMk/>
            <pc:sldMk cId="1747718689" sldId="261"/>
            <ac:spMk id="32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6:28.119" v="241" actId="26606"/>
          <ac:spMkLst>
            <pc:docMk/>
            <pc:sldMk cId="1747718689" sldId="261"/>
            <ac:spMk id="34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3:06:28.119" v="241" actId="26606"/>
          <ac:spMkLst>
            <pc:docMk/>
            <pc:sldMk cId="1747718689" sldId="261"/>
            <ac:spMk id="36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3:06:28.119" v="241" actId="26606"/>
          <ac:spMkLst>
            <pc:docMk/>
            <pc:sldMk cId="1747718689" sldId="261"/>
            <ac:spMk id="38" creationId="{A8D57A06-A426-446D-B02C-A2DC6B62E45E}"/>
          </ac:spMkLst>
        </pc:spChg>
        <pc:picChg chg="add mod">
          <ac:chgData name="Tristania Sachs" userId="b39d365e659c43c6" providerId="LiveId" clId="{28E43B9B-315D-47FE-A260-A448E68CE60B}" dt="2023-06-28T23:09:10.675" v="249" actId="962"/>
          <ac:picMkLst>
            <pc:docMk/>
            <pc:sldMk cId="1747718689" sldId="261"/>
            <ac:picMk id="3" creationId="{159B16B4-EE2C-7ABE-61D4-258642AF747C}"/>
          </ac:picMkLst>
        </pc:picChg>
        <pc:picChg chg="add del mod">
          <ac:chgData name="Tristania Sachs" userId="b39d365e659c43c6" providerId="LiveId" clId="{28E43B9B-315D-47FE-A260-A448E68CE60B}" dt="2023-06-28T23:06:18.815" v="237" actId="478"/>
          <ac:picMkLst>
            <pc:docMk/>
            <pc:sldMk cId="1747718689" sldId="261"/>
            <ac:picMk id="5" creationId="{F08C346D-F560-9690-C459-DDDA213EE03D}"/>
          </ac:picMkLst>
        </pc:picChg>
        <pc:picChg chg="add del mod">
          <ac:chgData name="Tristania Sachs" userId="b39d365e659c43c6" providerId="LiveId" clId="{28E43B9B-315D-47FE-A260-A448E68CE60B}" dt="2023-06-28T23:09:04.872" v="246" actId="478"/>
          <ac:picMkLst>
            <pc:docMk/>
            <pc:sldMk cId="1747718689" sldId="261"/>
            <ac:picMk id="7" creationId="{11BFD8E3-213D-BDDA-C8DE-2025398FD12A}"/>
          </ac:picMkLst>
        </pc:picChg>
      </pc:sldChg>
      <pc:sldChg chg="addSp delSp modSp new mod setBg">
        <pc:chgData name="Tristania Sachs" userId="b39d365e659c43c6" providerId="LiveId" clId="{28E43B9B-315D-47FE-A260-A448E68CE60B}" dt="2023-07-04T15:28:08.260" v="280" actId="14100"/>
        <pc:sldMkLst>
          <pc:docMk/>
          <pc:sldMk cId="459107964" sldId="262"/>
        </pc:sldMkLst>
        <pc:spChg chg="del">
          <ac:chgData name="Tristania Sachs" userId="b39d365e659c43c6" providerId="LiveId" clId="{28E43B9B-315D-47FE-A260-A448E68CE60B}" dt="2023-06-28T22:52:26.119" v="60" actId="478"/>
          <ac:spMkLst>
            <pc:docMk/>
            <pc:sldMk cId="459107964" sldId="262"/>
            <ac:spMk id="2" creationId="{86C65B7A-F530-5B5D-B09D-954E1EDC6FF3}"/>
          </ac:spMkLst>
        </pc:spChg>
        <pc:spChg chg="del">
          <ac:chgData name="Tristania Sachs" userId="b39d365e659c43c6" providerId="LiveId" clId="{28E43B9B-315D-47FE-A260-A448E68CE60B}" dt="2023-06-28T22:52:22.222" v="57" actId="931"/>
          <ac:spMkLst>
            <pc:docMk/>
            <pc:sldMk cId="459107964" sldId="262"/>
            <ac:spMk id="3" creationId="{411C7281-A291-AD88-3897-52FB45A80DB5}"/>
          </ac:spMkLst>
        </pc:spChg>
        <pc:spChg chg="add del mod">
          <ac:chgData name="Tristania Sachs" userId="b39d365e659c43c6" providerId="LiveId" clId="{28E43B9B-315D-47FE-A260-A448E68CE60B}" dt="2023-07-04T15:27:55.282" v="275" actId="931"/>
          <ac:spMkLst>
            <pc:docMk/>
            <pc:sldMk cId="459107964" sldId="262"/>
            <ac:spMk id="3" creationId="{F5FA854F-9B1C-F32E-49EC-0AED7A36CC9B}"/>
          </ac:spMkLst>
        </pc:spChg>
        <pc:spChg chg="add">
          <ac:chgData name="Tristania Sachs" userId="b39d365e659c43c6" providerId="LiveId" clId="{28E43B9B-315D-47FE-A260-A448E68CE60B}" dt="2023-06-28T23:00:15.231" v="174" actId="26606"/>
          <ac:spMkLst>
            <pc:docMk/>
            <pc:sldMk cId="459107964" sldId="262"/>
            <ac:spMk id="10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0:15.231" v="174" actId="26606"/>
          <ac:spMkLst>
            <pc:docMk/>
            <pc:sldMk cId="459107964" sldId="262"/>
            <ac:spMk id="12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3:00:15.231" v="174" actId="26606"/>
          <ac:spMkLst>
            <pc:docMk/>
            <pc:sldMk cId="459107964" sldId="262"/>
            <ac:spMk id="14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3:00:15.231" v="174" actId="26606"/>
          <ac:spMkLst>
            <pc:docMk/>
            <pc:sldMk cId="459107964" sldId="262"/>
            <ac:spMk id="16" creationId="{A8D57A06-A426-446D-B02C-A2DC6B62E45E}"/>
          </ac:spMkLst>
        </pc:spChg>
        <pc:picChg chg="add del mod">
          <ac:chgData name="Tristania Sachs" userId="b39d365e659c43c6" providerId="LiveId" clId="{28E43B9B-315D-47FE-A260-A448E68CE60B}" dt="2023-07-04T15:27:49.328" v="274" actId="478"/>
          <ac:picMkLst>
            <pc:docMk/>
            <pc:sldMk cId="459107964" sldId="262"/>
            <ac:picMk id="5" creationId="{64AFAF0E-8F28-6900-9237-7F8C6232A01E}"/>
          </ac:picMkLst>
        </pc:picChg>
        <pc:picChg chg="add mod">
          <ac:chgData name="Tristania Sachs" userId="b39d365e659c43c6" providerId="LiveId" clId="{28E43B9B-315D-47FE-A260-A448E68CE60B}" dt="2023-07-04T15:28:08.260" v="280" actId="14100"/>
          <ac:picMkLst>
            <pc:docMk/>
            <pc:sldMk cId="459107964" sldId="262"/>
            <ac:picMk id="6" creationId="{1461A26A-B550-4B9E-A932-D5CB71E21A25}"/>
          </ac:picMkLst>
        </pc:picChg>
      </pc:sldChg>
      <pc:sldChg chg="addSp delSp modSp new mod setBg">
        <pc:chgData name="Tristania Sachs" userId="b39d365e659c43c6" providerId="LiveId" clId="{28E43B9B-315D-47FE-A260-A448E68CE60B}" dt="2023-07-04T15:28:30.380" v="287" actId="14100"/>
        <pc:sldMkLst>
          <pc:docMk/>
          <pc:sldMk cId="78959856" sldId="263"/>
        </pc:sldMkLst>
        <pc:spChg chg="del">
          <ac:chgData name="Tristania Sachs" userId="b39d365e659c43c6" providerId="LiveId" clId="{28E43B9B-315D-47FE-A260-A448E68CE60B}" dt="2023-06-28T22:53:00.592" v="68" actId="478"/>
          <ac:spMkLst>
            <pc:docMk/>
            <pc:sldMk cId="78959856" sldId="263"/>
            <ac:spMk id="2" creationId="{0F5A87CD-3366-1686-B4C3-5C58A35EB447}"/>
          </ac:spMkLst>
        </pc:spChg>
        <pc:spChg chg="add del mod">
          <ac:chgData name="Tristania Sachs" userId="b39d365e659c43c6" providerId="LiveId" clId="{28E43B9B-315D-47FE-A260-A448E68CE60B}" dt="2023-07-04T15:28:19.575" v="282" actId="931"/>
          <ac:spMkLst>
            <pc:docMk/>
            <pc:sldMk cId="78959856" sldId="263"/>
            <ac:spMk id="3" creationId="{29B8EFFE-97CC-1B6E-4EA7-D674C72E3B55}"/>
          </ac:spMkLst>
        </pc:spChg>
        <pc:spChg chg="del">
          <ac:chgData name="Tristania Sachs" userId="b39d365e659c43c6" providerId="LiveId" clId="{28E43B9B-315D-47FE-A260-A448E68CE60B}" dt="2023-06-28T22:52:57.807" v="65" actId="931"/>
          <ac:spMkLst>
            <pc:docMk/>
            <pc:sldMk cId="78959856" sldId="263"/>
            <ac:spMk id="3" creationId="{340E2658-F1C6-56E4-90B5-8E51F8E96360}"/>
          </ac:spMkLst>
        </pc:spChg>
        <pc:spChg chg="add">
          <ac:chgData name="Tristania Sachs" userId="b39d365e659c43c6" providerId="LiveId" clId="{28E43B9B-315D-47FE-A260-A448E68CE60B}" dt="2023-06-28T23:00:19.258" v="175" actId="26606"/>
          <ac:spMkLst>
            <pc:docMk/>
            <pc:sldMk cId="78959856" sldId="263"/>
            <ac:spMk id="10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0:19.258" v="175" actId="26606"/>
          <ac:spMkLst>
            <pc:docMk/>
            <pc:sldMk cId="78959856" sldId="263"/>
            <ac:spMk id="12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3:00:19.258" v="175" actId="26606"/>
          <ac:spMkLst>
            <pc:docMk/>
            <pc:sldMk cId="78959856" sldId="263"/>
            <ac:spMk id="14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3:00:19.258" v="175" actId="26606"/>
          <ac:spMkLst>
            <pc:docMk/>
            <pc:sldMk cId="78959856" sldId="263"/>
            <ac:spMk id="16" creationId="{A8D57A06-A426-446D-B02C-A2DC6B62E45E}"/>
          </ac:spMkLst>
        </pc:spChg>
        <pc:picChg chg="add del mod">
          <ac:chgData name="Tristania Sachs" userId="b39d365e659c43c6" providerId="LiveId" clId="{28E43B9B-315D-47FE-A260-A448E68CE60B}" dt="2023-07-04T15:28:13.940" v="281" actId="478"/>
          <ac:picMkLst>
            <pc:docMk/>
            <pc:sldMk cId="78959856" sldId="263"/>
            <ac:picMk id="5" creationId="{2ACE9722-CB4E-CA84-2C89-F648912BC157}"/>
          </ac:picMkLst>
        </pc:picChg>
        <pc:picChg chg="add mod">
          <ac:chgData name="Tristania Sachs" userId="b39d365e659c43c6" providerId="LiveId" clId="{28E43B9B-315D-47FE-A260-A448E68CE60B}" dt="2023-07-04T15:28:30.380" v="287" actId="14100"/>
          <ac:picMkLst>
            <pc:docMk/>
            <pc:sldMk cId="78959856" sldId="263"/>
            <ac:picMk id="6" creationId="{A3A87E35-0648-38B1-8418-CC06A3D92332}"/>
          </ac:picMkLst>
        </pc:picChg>
      </pc:sldChg>
      <pc:sldChg chg="addSp delSp modSp new add del mod setBg">
        <pc:chgData name="Tristania Sachs" userId="b39d365e659c43c6" providerId="LiveId" clId="{28E43B9B-315D-47FE-A260-A448E68CE60B}" dt="2023-07-04T17:46:47.433" v="457" actId="962"/>
        <pc:sldMkLst>
          <pc:docMk/>
          <pc:sldMk cId="1546240520" sldId="264"/>
        </pc:sldMkLst>
        <pc:spChg chg="del">
          <ac:chgData name="Tristania Sachs" userId="b39d365e659c43c6" providerId="LiveId" clId="{28E43B9B-315D-47FE-A260-A448E68CE60B}" dt="2023-06-28T22:53:32.422" v="72" actId="478"/>
          <ac:spMkLst>
            <pc:docMk/>
            <pc:sldMk cId="1546240520" sldId="264"/>
            <ac:spMk id="2" creationId="{8499523A-D64B-AAD6-24C4-AEBD7ACAD303}"/>
          </ac:spMkLst>
        </pc:spChg>
        <pc:spChg chg="del">
          <ac:chgData name="Tristania Sachs" userId="b39d365e659c43c6" providerId="LiveId" clId="{28E43B9B-315D-47FE-A260-A448E68CE60B}" dt="2023-06-28T22:53:33.961" v="73" actId="478"/>
          <ac:spMkLst>
            <pc:docMk/>
            <pc:sldMk cId="1546240520" sldId="264"/>
            <ac:spMk id="3" creationId="{D333AA88-9F9B-DEAD-9DC1-C74303816B61}"/>
          </ac:spMkLst>
        </pc:spChg>
        <pc:spChg chg="add del mod">
          <ac:chgData name="Tristania Sachs" userId="b39d365e659c43c6" providerId="LiveId" clId="{28E43B9B-315D-47FE-A260-A448E68CE60B}" dt="2023-07-04T15:45:35.835" v="424" actId="478"/>
          <ac:spMkLst>
            <pc:docMk/>
            <pc:sldMk cId="1546240520" sldId="264"/>
            <ac:spMk id="6" creationId="{B47194D4-C8B2-E727-58CE-10F6B2128542}"/>
          </ac:spMkLst>
        </pc:spChg>
        <pc:spChg chg="add del">
          <ac:chgData name="Tristania Sachs" userId="b39d365e659c43c6" providerId="LiveId" clId="{28E43B9B-315D-47FE-A260-A448E68CE60B}" dt="2023-06-28T23:00:24.284" v="177" actId="26606"/>
          <ac:spMkLst>
            <pc:docMk/>
            <pc:sldMk cId="1546240520" sldId="264"/>
            <ac:spMk id="10" creationId="{AB8C311F-7253-4AED-9701-7FC0708C41C7}"/>
          </ac:spMkLst>
        </pc:spChg>
        <pc:spChg chg="add del">
          <ac:chgData name="Tristania Sachs" userId="b39d365e659c43c6" providerId="LiveId" clId="{28E43B9B-315D-47FE-A260-A448E68CE60B}" dt="2023-06-28T23:00:24.284" v="177" actId="26606"/>
          <ac:spMkLst>
            <pc:docMk/>
            <pc:sldMk cId="1546240520" sldId="264"/>
            <ac:spMk id="12" creationId="{E2384209-CB15-4CDF-9D31-C44FD9A3F20D}"/>
          </ac:spMkLst>
        </pc:spChg>
        <pc:spChg chg="add del">
          <ac:chgData name="Tristania Sachs" userId="b39d365e659c43c6" providerId="LiveId" clId="{28E43B9B-315D-47FE-A260-A448E68CE60B}" dt="2023-06-28T23:00:24.284" v="177" actId="26606"/>
          <ac:spMkLst>
            <pc:docMk/>
            <pc:sldMk cId="1546240520" sldId="264"/>
            <ac:spMk id="14" creationId="{2633B3B5-CC90-43F0-8714-D31D1F3F0209}"/>
          </ac:spMkLst>
        </pc:spChg>
        <pc:spChg chg="add del">
          <ac:chgData name="Tristania Sachs" userId="b39d365e659c43c6" providerId="LiveId" clId="{28E43B9B-315D-47FE-A260-A448E68CE60B}" dt="2023-06-28T23:00:24.284" v="177" actId="26606"/>
          <ac:spMkLst>
            <pc:docMk/>
            <pc:sldMk cId="1546240520" sldId="264"/>
            <ac:spMk id="16" creationId="{A8D57A06-A426-446D-B02C-A2DC6B62E45E}"/>
          </ac:spMkLst>
        </pc:spChg>
        <pc:spChg chg="add del">
          <ac:chgData name="Tristania Sachs" userId="b39d365e659c43c6" providerId="LiveId" clId="{28E43B9B-315D-47FE-A260-A448E68CE60B}" dt="2023-06-28T23:06:42.903" v="242" actId="26606"/>
          <ac:spMkLst>
            <pc:docMk/>
            <pc:sldMk cId="1546240520" sldId="264"/>
            <ac:spMk id="18" creationId="{AB8C311F-7253-4AED-9701-7FC0708C41C7}"/>
          </ac:spMkLst>
        </pc:spChg>
        <pc:spChg chg="add del">
          <ac:chgData name="Tristania Sachs" userId="b39d365e659c43c6" providerId="LiveId" clId="{28E43B9B-315D-47FE-A260-A448E68CE60B}" dt="2023-06-28T23:06:42.903" v="242" actId="26606"/>
          <ac:spMkLst>
            <pc:docMk/>
            <pc:sldMk cId="1546240520" sldId="264"/>
            <ac:spMk id="19" creationId="{FD073016-B734-483B-8953-5BADEE145112}"/>
          </ac:spMkLst>
        </pc:spChg>
        <pc:spChg chg="add del">
          <ac:chgData name="Tristania Sachs" userId="b39d365e659c43c6" providerId="LiveId" clId="{28E43B9B-315D-47FE-A260-A448E68CE60B}" dt="2023-06-28T23:06:42.903" v="242" actId="26606"/>
          <ac:spMkLst>
            <pc:docMk/>
            <pc:sldMk cId="1546240520" sldId="264"/>
            <ac:spMk id="20" creationId="{90A7EAB6-59D3-4325-8DE6-E0CA4009CE53}"/>
          </ac:spMkLst>
        </pc:spChg>
        <pc:spChg chg="add del">
          <ac:chgData name="Tristania Sachs" userId="b39d365e659c43c6" providerId="LiveId" clId="{28E43B9B-315D-47FE-A260-A448E68CE60B}" dt="2023-06-28T23:06:42.903" v="242" actId="26606"/>
          <ac:spMkLst>
            <pc:docMk/>
            <pc:sldMk cId="1546240520" sldId="264"/>
            <ac:spMk id="21" creationId="{A8D57A06-A426-446D-B02C-A2DC6B62E45E}"/>
          </ac:spMkLst>
        </pc:spChg>
        <pc:spChg chg="add">
          <ac:chgData name="Tristania Sachs" userId="b39d365e659c43c6" providerId="LiveId" clId="{28E43B9B-315D-47FE-A260-A448E68CE60B}" dt="2023-06-28T23:06:42.903" v="242" actId="26606"/>
          <ac:spMkLst>
            <pc:docMk/>
            <pc:sldMk cId="1546240520" sldId="264"/>
            <ac:spMk id="26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6:42.903" v="242" actId="26606"/>
          <ac:spMkLst>
            <pc:docMk/>
            <pc:sldMk cId="1546240520" sldId="264"/>
            <ac:spMk id="28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3:06:42.903" v="242" actId="26606"/>
          <ac:spMkLst>
            <pc:docMk/>
            <pc:sldMk cId="1546240520" sldId="264"/>
            <ac:spMk id="30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3:06:42.903" v="242" actId="26606"/>
          <ac:spMkLst>
            <pc:docMk/>
            <pc:sldMk cId="1546240520" sldId="264"/>
            <ac:spMk id="32" creationId="{A8D57A06-A426-446D-B02C-A2DC6B62E45E}"/>
          </ac:spMkLst>
        </pc:spChg>
        <pc:picChg chg="add del mod">
          <ac:chgData name="Tristania Sachs" userId="b39d365e659c43c6" providerId="LiveId" clId="{28E43B9B-315D-47FE-A260-A448E68CE60B}" dt="2023-07-04T15:45:31.699" v="422" actId="478"/>
          <ac:picMkLst>
            <pc:docMk/>
            <pc:sldMk cId="1546240520" sldId="264"/>
            <ac:picMk id="3" creationId="{8D12C716-9990-B1FE-0E52-BCAD98086CAB}"/>
          </ac:picMkLst>
        </pc:picChg>
        <pc:picChg chg="add del mod">
          <ac:chgData name="Tristania Sachs" userId="b39d365e659c43c6" providerId="LiveId" clId="{28E43B9B-315D-47FE-A260-A448E68CE60B}" dt="2023-07-04T15:28:36.123" v="288" actId="478"/>
          <ac:picMkLst>
            <pc:docMk/>
            <pc:sldMk cId="1546240520" sldId="264"/>
            <ac:picMk id="3" creationId="{C02D85F7-C882-E24B-58EB-AC68813D726B}"/>
          </ac:picMkLst>
        </pc:picChg>
        <pc:picChg chg="add del mod">
          <ac:chgData name="Tristania Sachs" userId="b39d365e659c43c6" providerId="LiveId" clId="{28E43B9B-315D-47FE-A260-A448E68CE60B}" dt="2023-07-04T15:39:46.995" v="378" actId="478"/>
          <ac:picMkLst>
            <pc:docMk/>
            <pc:sldMk cId="1546240520" sldId="264"/>
            <ac:picMk id="4" creationId="{F4CE7DA7-BF4C-FE14-6776-7E4CFEBC4522}"/>
          </ac:picMkLst>
        </pc:picChg>
        <pc:picChg chg="add del mod">
          <ac:chgData name="Tristania Sachs" userId="b39d365e659c43c6" providerId="LiveId" clId="{28E43B9B-315D-47FE-A260-A448E68CE60B}" dt="2023-06-28T23:09:18.571" v="250" actId="478"/>
          <ac:picMkLst>
            <pc:docMk/>
            <pc:sldMk cId="1546240520" sldId="264"/>
            <ac:picMk id="5" creationId="{5CAC0317-71A2-D398-1029-B8E6D0F572FC}"/>
          </ac:picMkLst>
        </pc:picChg>
        <pc:picChg chg="add del mod">
          <ac:chgData name="Tristania Sachs" userId="b39d365e659c43c6" providerId="LiveId" clId="{28E43B9B-315D-47FE-A260-A448E68CE60B}" dt="2023-07-04T17:46:40.173" v="454" actId="478"/>
          <ac:picMkLst>
            <pc:docMk/>
            <pc:sldMk cId="1546240520" sldId="264"/>
            <ac:picMk id="8" creationId="{EA25A55C-04D6-A46B-A7B2-4EF5103968DE}"/>
          </ac:picMkLst>
        </pc:picChg>
        <pc:picChg chg="add mod">
          <ac:chgData name="Tristania Sachs" userId="b39d365e659c43c6" providerId="LiveId" clId="{28E43B9B-315D-47FE-A260-A448E68CE60B}" dt="2023-07-04T17:46:47.433" v="457" actId="962"/>
          <ac:picMkLst>
            <pc:docMk/>
            <pc:sldMk cId="1546240520" sldId="264"/>
            <ac:picMk id="10" creationId="{0A63BE92-892E-210E-BF37-03147647093C}"/>
          </ac:picMkLst>
        </pc:picChg>
      </pc:sldChg>
      <pc:sldChg chg="addSp delSp modSp new mod setBg">
        <pc:chgData name="Tristania Sachs" userId="b39d365e659c43c6" providerId="LiveId" clId="{28E43B9B-315D-47FE-A260-A448E68CE60B}" dt="2023-07-04T15:31:32.595" v="297" actId="14100"/>
        <pc:sldMkLst>
          <pc:docMk/>
          <pc:sldMk cId="1765205782" sldId="265"/>
        </pc:sldMkLst>
        <pc:spChg chg="del mod">
          <ac:chgData name="Tristania Sachs" userId="b39d365e659c43c6" providerId="LiveId" clId="{28E43B9B-315D-47FE-A260-A448E68CE60B}" dt="2023-06-28T22:54:42.779" v="82" actId="478"/>
          <ac:spMkLst>
            <pc:docMk/>
            <pc:sldMk cId="1765205782" sldId="265"/>
            <ac:spMk id="2" creationId="{F811A474-CF33-D8A7-5AE1-74DC619F9B1E}"/>
          </ac:spMkLst>
        </pc:spChg>
        <pc:spChg chg="del">
          <ac:chgData name="Tristania Sachs" userId="b39d365e659c43c6" providerId="LiveId" clId="{28E43B9B-315D-47FE-A260-A448E68CE60B}" dt="2023-06-28T22:54:39.724" v="78" actId="931"/>
          <ac:spMkLst>
            <pc:docMk/>
            <pc:sldMk cId="1765205782" sldId="265"/>
            <ac:spMk id="3" creationId="{72071809-F375-5665-2845-2F624728BADB}"/>
          </ac:spMkLst>
        </pc:spChg>
        <pc:spChg chg="add del mod">
          <ac:chgData name="Tristania Sachs" userId="b39d365e659c43c6" providerId="LiveId" clId="{28E43B9B-315D-47FE-A260-A448E68CE60B}" dt="2023-07-04T15:31:25.461" v="293" actId="931"/>
          <ac:spMkLst>
            <pc:docMk/>
            <pc:sldMk cId="1765205782" sldId="265"/>
            <ac:spMk id="3" creationId="{7FC253CD-CE5B-6A5B-6219-A35AE31C96CB}"/>
          </ac:spMkLst>
        </pc:spChg>
        <pc:spChg chg="add">
          <ac:chgData name="Tristania Sachs" userId="b39d365e659c43c6" providerId="LiveId" clId="{28E43B9B-315D-47FE-A260-A448E68CE60B}" dt="2023-06-28T23:01:10.076" v="189" actId="26606"/>
          <ac:spMkLst>
            <pc:docMk/>
            <pc:sldMk cId="1765205782" sldId="265"/>
            <ac:spMk id="7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1:10.076" v="189" actId="26606"/>
          <ac:spMkLst>
            <pc:docMk/>
            <pc:sldMk cId="1765205782" sldId="265"/>
            <ac:spMk id="8" creationId="{E2384209-CB15-4CDF-9D31-C44FD9A3F20D}"/>
          </ac:spMkLst>
        </pc:spChg>
        <pc:spChg chg="add del">
          <ac:chgData name="Tristania Sachs" userId="b39d365e659c43c6" providerId="LiveId" clId="{28E43B9B-315D-47FE-A260-A448E68CE60B}" dt="2023-06-28T23:00:53.616" v="183" actId="26606"/>
          <ac:spMkLst>
            <pc:docMk/>
            <pc:sldMk cId="1765205782" sldId="265"/>
            <ac:spMk id="9" creationId="{3FFA97A7-2ABD-76BC-01B4-69198B1F2A18}"/>
          </ac:spMkLst>
        </pc:spChg>
        <pc:spChg chg="add del">
          <ac:chgData name="Tristania Sachs" userId="b39d365e659c43c6" providerId="LiveId" clId="{28E43B9B-315D-47FE-A260-A448E68CE60B}" dt="2023-06-28T23:00:51.141" v="181" actId="26606"/>
          <ac:spMkLst>
            <pc:docMk/>
            <pc:sldMk cId="1765205782" sldId="265"/>
            <ac:spMk id="10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1:10.076" v="189" actId="26606"/>
          <ac:spMkLst>
            <pc:docMk/>
            <pc:sldMk cId="1765205782" sldId="265"/>
            <ac:spMk id="11" creationId="{2633B3B5-CC90-43F0-8714-D31D1F3F0209}"/>
          </ac:spMkLst>
        </pc:spChg>
        <pc:spChg chg="add del">
          <ac:chgData name="Tristania Sachs" userId="b39d365e659c43c6" providerId="LiveId" clId="{28E43B9B-315D-47FE-A260-A448E68CE60B}" dt="2023-06-28T23:00:51.141" v="181" actId="26606"/>
          <ac:spMkLst>
            <pc:docMk/>
            <pc:sldMk cId="1765205782" sldId="265"/>
            <ac:spMk id="12" creationId="{FD073016-B734-483B-8953-5BADEE145112}"/>
          </ac:spMkLst>
        </pc:spChg>
        <pc:spChg chg="add">
          <ac:chgData name="Tristania Sachs" userId="b39d365e659c43c6" providerId="LiveId" clId="{28E43B9B-315D-47FE-A260-A448E68CE60B}" dt="2023-06-28T23:01:10.076" v="189" actId="26606"/>
          <ac:spMkLst>
            <pc:docMk/>
            <pc:sldMk cId="1765205782" sldId="265"/>
            <ac:spMk id="13" creationId="{A8D57A06-A426-446D-B02C-A2DC6B62E45E}"/>
          </ac:spMkLst>
        </pc:spChg>
        <pc:spChg chg="add del">
          <ac:chgData name="Tristania Sachs" userId="b39d365e659c43c6" providerId="LiveId" clId="{28E43B9B-315D-47FE-A260-A448E68CE60B}" dt="2023-06-28T23:00:51.141" v="181" actId="26606"/>
          <ac:spMkLst>
            <pc:docMk/>
            <pc:sldMk cId="1765205782" sldId="265"/>
            <ac:spMk id="14" creationId="{90A7EAB6-59D3-4325-8DE6-E0CA4009CE53}"/>
          </ac:spMkLst>
        </pc:spChg>
        <pc:spChg chg="add del">
          <ac:chgData name="Tristania Sachs" userId="b39d365e659c43c6" providerId="LiveId" clId="{28E43B9B-315D-47FE-A260-A448E68CE60B}" dt="2023-06-28T23:00:51.141" v="181" actId="26606"/>
          <ac:spMkLst>
            <pc:docMk/>
            <pc:sldMk cId="1765205782" sldId="265"/>
            <ac:spMk id="16" creationId="{A8D57A06-A426-446D-B02C-A2DC6B62E45E}"/>
          </ac:spMkLst>
        </pc:spChg>
        <pc:spChg chg="add del">
          <ac:chgData name="Tristania Sachs" userId="b39d365e659c43c6" providerId="LiveId" clId="{28E43B9B-315D-47FE-A260-A448E68CE60B}" dt="2023-06-28T23:00:53.616" v="183" actId="26606"/>
          <ac:spMkLst>
            <pc:docMk/>
            <pc:sldMk cId="1765205782" sldId="265"/>
            <ac:spMk id="18" creationId="{3346177D-ADC4-4968-B747-5CFCD390B5B9}"/>
          </ac:spMkLst>
        </pc:spChg>
        <pc:spChg chg="add del">
          <ac:chgData name="Tristania Sachs" userId="b39d365e659c43c6" providerId="LiveId" clId="{28E43B9B-315D-47FE-A260-A448E68CE60B}" dt="2023-06-28T23:00:53.616" v="183" actId="26606"/>
          <ac:spMkLst>
            <pc:docMk/>
            <pc:sldMk cId="1765205782" sldId="265"/>
            <ac:spMk id="19" creationId="{0844A943-BF79-4FEA-ABB1-3BD54D236606}"/>
          </ac:spMkLst>
        </pc:spChg>
        <pc:spChg chg="add del">
          <ac:chgData name="Tristania Sachs" userId="b39d365e659c43c6" providerId="LiveId" clId="{28E43B9B-315D-47FE-A260-A448E68CE60B}" dt="2023-06-28T23:00:53.616" v="183" actId="26606"/>
          <ac:spMkLst>
            <pc:docMk/>
            <pc:sldMk cId="1765205782" sldId="265"/>
            <ac:spMk id="20" creationId="{6437CC72-F4A8-4DC3-AFAB-D22C482C8100}"/>
          </ac:spMkLst>
        </pc:spChg>
        <pc:spChg chg="add del">
          <ac:chgData name="Tristania Sachs" userId="b39d365e659c43c6" providerId="LiveId" clId="{28E43B9B-315D-47FE-A260-A448E68CE60B}" dt="2023-06-28T23:00:54.772" v="185" actId="26606"/>
          <ac:spMkLst>
            <pc:docMk/>
            <pc:sldMk cId="1765205782" sldId="265"/>
            <ac:spMk id="22" creationId="{94087E04-C99E-4195-8EBA-1BD4C45117C9}"/>
          </ac:spMkLst>
        </pc:spChg>
        <pc:spChg chg="add del">
          <ac:chgData name="Tristania Sachs" userId="b39d365e659c43c6" providerId="LiveId" clId="{28E43B9B-315D-47FE-A260-A448E68CE60B}" dt="2023-06-28T23:00:54.772" v="185" actId="26606"/>
          <ac:spMkLst>
            <pc:docMk/>
            <pc:sldMk cId="1765205782" sldId="265"/>
            <ac:spMk id="25" creationId="{2FEFA492-1F90-4DD2-B51D-E6471B05E926}"/>
          </ac:spMkLst>
        </pc:spChg>
        <pc:spChg chg="add del">
          <ac:chgData name="Tristania Sachs" userId="b39d365e659c43c6" providerId="LiveId" clId="{28E43B9B-315D-47FE-A260-A448E68CE60B}" dt="2023-06-28T23:00:57.391" v="187" actId="26606"/>
          <ac:spMkLst>
            <pc:docMk/>
            <pc:sldMk cId="1765205782" sldId="265"/>
            <ac:spMk id="27" creationId="{AB8C311F-7253-4AED-9701-7FC0708C41C7}"/>
          </ac:spMkLst>
        </pc:spChg>
        <pc:spChg chg="add del">
          <ac:chgData name="Tristania Sachs" userId="b39d365e659c43c6" providerId="LiveId" clId="{28E43B9B-315D-47FE-A260-A448E68CE60B}" dt="2023-06-28T23:00:57.391" v="187" actId="26606"/>
          <ac:spMkLst>
            <pc:docMk/>
            <pc:sldMk cId="1765205782" sldId="265"/>
            <ac:spMk id="28" creationId="{FD073016-B734-483B-8953-5BADEE145112}"/>
          </ac:spMkLst>
        </pc:spChg>
        <pc:spChg chg="add del">
          <ac:chgData name="Tristania Sachs" userId="b39d365e659c43c6" providerId="LiveId" clId="{28E43B9B-315D-47FE-A260-A448E68CE60B}" dt="2023-06-28T23:00:57.391" v="187" actId="26606"/>
          <ac:spMkLst>
            <pc:docMk/>
            <pc:sldMk cId="1765205782" sldId="265"/>
            <ac:spMk id="29" creationId="{90A7EAB6-59D3-4325-8DE6-E0CA4009CE53}"/>
          </ac:spMkLst>
        </pc:spChg>
        <pc:spChg chg="add del">
          <ac:chgData name="Tristania Sachs" userId="b39d365e659c43c6" providerId="LiveId" clId="{28E43B9B-315D-47FE-A260-A448E68CE60B}" dt="2023-06-28T23:00:57.391" v="187" actId="26606"/>
          <ac:spMkLst>
            <pc:docMk/>
            <pc:sldMk cId="1765205782" sldId="265"/>
            <ac:spMk id="30" creationId="{A8D57A06-A426-446D-B02C-A2DC6B62E45E}"/>
          </ac:spMkLst>
        </pc:spChg>
        <pc:grpChg chg="add del">
          <ac:chgData name="Tristania Sachs" userId="b39d365e659c43c6" providerId="LiveId" clId="{28E43B9B-315D-47FE-A260-A448E68CE60B}" dt="2023-06-28T23:00:54.772" v="185" actId="26606"/>
          <ac:grpSpMkLst>
            <pc:docMk/>
            <pc:sldMk cId="1765205782" sldId="265"/>
            <ac:grpSpMk id="23" creationId="{3BB791AC-7337-46DA-B66B-FDB89A493774}"/>
          </ac:grpSpMkLst>
        </pc:grpChg>
        <pc:picChg chg="add del mod">
          <ac:chgData name="Tristania Sachs" userId="b39d365e659c43c6" providerId="LiveId" clId="{28E43B9B-315D-47FE-A260-A448E68CE60B}" dt="2023-07-04T15:31:20.216" v="292" actId="478"/>
          <ac:picMkLst>
            <pc:docMk/>
            <pc:sldMk cId="1765205782" sldId="265"/>
            <ac:picMk id="5" creationId="{7911CFBF-E4B0-3745-C683-173C87D915B2}"/>
          </ac:picMkLst>
        </pc:picChg>
        <pc:picChg chg="add mod">
          <ac:chgData name="Tristania Sachs" userId="b39d365e659c43c6" providerId="LiveId" clId="{28E43B9B-315D-47FE-A260-A448E68CE60B}" dt="2023-07-04T15:31:32.595" v="297" actId="14100"/>
          <ac:picMkLst>
            <pc:docMk/>
            <pc:sldMk cId="1765205782" sldId="265"/>
            <ac:picMk id="6" creationId="{801B3ADE-1F48-A983-F542-17C9022169B3}"/>
          </ac:picMkLst>
        </pc:picChg>
      </pc:sldChg>
      <pc:sldChg chg="addSp delSp modSp new mod setBg">
        <pc:chgData name="Tristania Sachs" userId="b39d365e659c43c6" providerId="LiveId" clId="{28E43B9B-315D-47FE-A260-A448E68CE60B}" dt="2023-07-04T15:31:46.939" v="303" actId="14100"/>
        <pc:sldMkLst>
          <pc:docMk/>
          <pc:sldMk cId="761506844" sldId="266"/>
        </pc:sldMkLst>
        <pc:spChg chg="del mod">
          <ac:chgData name="Tristania Sachs" userId="b39d365e659c43c6" providerId="LiveId" clId="{28E43B9B-315D-47FE-A260-A448E68CE60B}" dt="2023-06-28T22:55:08.252" v="89" actId="478"/>
          <ac:spMkLst>
            <pc:docMk/>
            <pc:sldMk cId="761506844" sldId="266"/>
            <ac:spMk id="2" creationId="{7C6B1639-26BA-114B-E6C4-7FF10FC23BC5}"/>
          </ac:spMkLst>
        </pc:spChg>
        <pc:spChg chg="del">
          <ac:chgData name="Tristania Sachs" userId="b39d365e659c43c6" providerId="LiveId" clId="{28E43B9B-315D-47FE-A260-A448E68CE60B}" dt="2023-06-28T22:55:05.806" v="86" actId="931"/>
          <ac:spMkLst>
            <pc:docMk/>
            <pc:sldMk cId="761506844" sldId="266"/>
            <ac:spMk id="3" creationId="{E1243B78-E99B-F692-1B30-BC39ED1953BA}"/>
          </ac:spMkLst>
        </pc:spChg>
        <pc:spChg chg="add del mod">
          <ac:chgData name="Tristania Sachs" userId="b39d365e659c43c6" providerId="LiveId" clId="{28E43B9B-315D-47FE-A260-A448E68CE60B}" dt="2023-07-04T15:31:41.248" v="299" actId="931"/>
          <ac:spMkLst>
            <pc:docMk/>
            <pc:sldMk cId="761506844" sldId="266"/>
            <ac:spMk id="3" creationId="{EBB7F06D-434F-DFBA-102E-48783B2629CA}"/>
          </ac:spMkLst>
        </pc:spChg>
        <pc:spChg chg="add">
          <ac:chgData name="Tristania Sachs" userId="b39d365e659c43c6" providerId="LiveId" clId="{28E43B9B-315D-47FE-A260-A448E68CE60B}" dt="2023-06-28T23:01:05.318" v="188" actId="26606"/>
          <ac:spMkLst>
            <pc:docMk/>
            <pc:sldMk cId="761506844" sldId="266"/>
            <ac:spMk id="10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1:05.318" v="188" actId="26606"/>
          <ac:spMkLst>
            <pc:docMk/>
            <pc:sldMk cId="761506844" sldId="266"/>
            <ac:spMk id="12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3:01:05.318" v="188" actId="26606"/>
          <ac:spMkLst>
            <pc:docMk/>
            <pc:sldMk cId="761506844" sldId="266"/>
            <ac:spMk id="14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3:01:05.318" v="188" actId="26606"/>
          <ac:spMkLst>
            <pc:docMk/>
            <pc:sldMk cId="761506844" sldId="266"/>
            <ac:spMk id="16" creationId="{A8D57A06-A426-446D-B02C-A2DC6B62E45E}"/>
          </ac:spMkLst>
        </pc:spChg>
        <pc:picChg chg="add del mod">
          <ac:chgData name="Tristania Sachs" userId="b39d365e659c43c6" providerId="LiveId" clId="{28E43B9B-315D-47FE-A260-A448E68CE60B}" dt="2023-07-04T15:31:36.367" v="298" actId="478"/>
          <ac:picMkLst>
            <pc:docMk/>
            <pc:sldMk cId="761506844" sldId="266"/>
            <ac:picMk id="5" creationId="{63797489-CBA4-BA05-F7D6-3399434913DE}"/>
          </ac:picMkLst>
        </pc:picChg>
        <pc:picChg chg="add mod">
          <ac:chgData name="Tristania Sachs" userId="b39d365e659c43c6" providerId="LiveId" clId="{28E43B9B-315D-47FE-A260-A448E68CE60B}" dt="2023-07-04T15:31:46.939" v="303" actId="14100"/>
          <ac:picMkLst>
            <pc:docMk/>
            <pc:sldMk cId="761506844" sldId="266"/>
            <ac:picMk id="6" creationId="{CA983D29-E2DE-EE10-A6D8-D1F6865882FC}"/>
          </ac:picMkLst>
        </pc:picChg>
      </pc:sldChg>
      <pc:sldChg chg="addSp delSp modSp new mod setBg">
        <pc:chgData name="Tristania Sachs" userId="b39d365e659c43c6" providerId="LiveId" clId="{28E43B9B-315D-47FE-A260-A448E68CE60B}" dt="2023-07-04T15:32:02.812" v="308" actId="962"/>
        <pc:sldMkLst>
          <pc:docMk/>
          <pc:sldMk cId="1923820854" sldId="267"/>
        </pc:sldMkLst>
        <pc:spChg chg="del">
          <ac:chgData name="Tristania Sachs" userId="b39d365e659c43c6" providerId="LiveId" clId="{28E43B9B-315D-47FE-A260-A448E68CE60B}" dt="2023-06-28T22:55:29.674" v="96" actId="478"/>
          <ac:spMkLst>
            <pc:docMk/>
            <pc:sldMk cId="1923820854" sldId="267"/>
            <ac:spMk id="2" creationId="{9B3B9E49-51E5-529E-7563-D40D5BC309D8}"/>
          </ac:spMkLst>
        </pc:spChg>
        <pc:spChg chg="add del mod">
          <ac:chgData name="Tristania Sachs" userId="b39d365e659c43c6" providerId="LiveId" clId="{28E43B9B-315D-47FE-A260-A448E68CE60B}" dt="2023-07-04T15:31:56.453" v="305" actId="478"/>
          <ac:spMkLst>
            <pc:docMk/>
            <pc:sldMk cId="1923820854" sldId="267"/>
            <ac:spMk id="3" creationId="{59742089-CE2F-DDCB-BCCC-7DC63B3B0C9B}"/>
          </ac:spMkLst>
        </pc:spChg>
        <pc:spChg chg="del">
          <ac:chgData name="Tristania Sachs" userId="b39d365e659c43c6" providerId="LiveId" clId="{28E43B9B-315D-47FE-A260-A448E68CE60B}" dt="2023-06-28T22:55:27.258" v="93" actId="931"/>
          <ac:spMkLst>
            <pc:docMk/>
            <pc:sldMk cId="1923820854" sldId="267"/>
            <ac:spMk id="3" creationId="{71BC460D-AC15-CED1-D647-4D8C0001D388}"/>
          </ac:spMkLst>
        </pc:spChg>
        <pc:spChg chg="add">
          <ac:chgData name="Tristania Sachs" userId="b39d365e659c43c6" providerId="LiveId" clId="{28E43B9B-315D-47FE-A260-A448E68CE60B}" dt="2023-06-28T23:01:14.262" v="190" actId="26606"/>
          <ac:spMkLst>
            <pc:docMk/>
            <pc:sldMk cId="1923820854" sldId="267"/>
            <ac:spMk id="10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1:14.262" v="190" actId="26606"/>
          <ac:spMkLst>
            <pc:docMk/>
            <pc:sldMk cId="1923820854" sldId="267"/>
            <ac:spMk id="12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3:01:14.262" v="190" actId="26606"/>
          <ac:spMkLst>
            <pc:docMk/>
            <pc:sldMk cId="1923820854" sldId="267"/>
            <ac:spMk id="14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3:01:14.262" v="190" actId="26606"/>
          <ac:spMkLst>
            <pc:docMk/>
            <pc:sldMk cId="1923820854" sldId="267"/>
            <ac:spMk id="16" creationId="{A8D57A06-A426-446D-B02C-A2DC6B62E45E}"/>
          </ac:spMkLst>
        </pc:spChg>
        <pc:picChg chg="add del mod">
          <ac:chgData name="Tristania Sachs" userId="b39d365e659c43c6" providerId="LiveId" clId="{28E43B9B-315D-47FE-A260-A448E68CE60B}" dt="2023-07-04T15:31:51.530" v="304" actId="478"/>
          <ac:picMkLst>
            <pc:docMk/>
            <pc:sldMk cId="1923820854" sldId="267"/>
            <ac:picMk id="5" creationId="{AE8657AD-93FF-96FF-D1A0-4FE49AF9486A}"/>
          </ac:picMkLst>
        </pc:picChg>
        <pc:picChg chg="add mod">
          <ac:chgData name="Tristania Sachs" userId="b39d365e659c43c6" providerId="LiveId" clId="{28E43B9B-315D-47FE-A260-A448E68CE60B}" dt="2023-07-04T15:32:02.812" v="308" actId="962"/>
          <ac:picMkLst>
            <pc:docMk/>
            <pc:sldMk cId="1923820854" sldId="267"/>
            <ac:picMk id="6" creationId="{95E78B6E-1CBC-BF44-3A5E-8ED533B40FCE}"/>
          </ac:picMkLst>
        </pc:picChg>
      </pc:sldChg>
      <pc:sldChg chg="addSp delSp modSp new mod setBg">
        <pc:chgData name="Tristania Sachs" userId="b39d365e659c43c6" providerId="LiveId" clId="{28E43B9B-315D-47FE-A260-A448E68CE60B}" dt="2023-07-04T15:32:15.462" v="312" actId="27614"/>
        <pc:sldMkLst>
          <pc:docMk/>
          <pc:sldMk cId="1724615956" sldId="268"/>
        </pc:sldMkLst>
        <pc:spChg chg="del mod">
          <ac:chgData name="Tristania Sachs" userId="b39d365e659c43c6" providerId="LiveId" clId="{28E43B9B-315D-47FE-A260-A448E68CE60B}" dt="2023-06-28T22:55:56.326" v="103" actId="478"/>
          <ac:spMkLst>
            <pc:docMk/>
            <pc:sldMk cId="1724615956" sldId="268"/>
            <ac:spMk id="2" creationId="{FC831721-98F5-53F4-829E-EF9BC6F2E36D}"/>
          </ac:spMkLst>
        </pc:spChg>
        <pc:spChg chg="del">
          <ac:chgData name="Tristania Sachs" userId="b39d365e659c43c6" providerId="LiveId" clId="{28E43B9B-315D-47FE-A260-A448E68CE60B}" dt="2023-06-28T22:55:54.260" v="100" actId="931"/>
          <ac:spMkLst>
            <pc:docMk/>
            <pc:sldMk cId="1724615956" sldId="268"/>
            <ac:spMk id="3" creationId="{00B7AB46-F46B-D2B9-D355-41DB8304B084}"/>
          </ac:spMkLst>
        </pc:spChg>
        <pc:spChg chg="add del mod">
          <ac:chgData name="Tristania Sachs" userId="b39d365e659c43c6" providerId="LiveId" clId="{28E43B9B-315D-47FE-A260-A448E68CE60B}" dt="2023-07-04T15:32:08.358" v="310" actId="478"/>
          <ac:spMkLst>
            <pc:docMk/>
            <pc:sldMk cId="1724615956" sldId="268"/>
            <ac:spMk id="3" creationId="{4DC16CA0-9DC4-F045-BC3A-4B4D5AD76ACC}"/>
          </ac:spMkLst>
        </pc:spChg>
        <pc:spChg chg="add">
          <ac:chgData name="Tristania Sachs" userId="b39d365e659c43c6" providerId="LiveId" clId="{28E43B9B-315D-47FE-A260-A448E68CE60B}" dt="2023-06-28T23:01:18.538" v="191" actId="26606"/>
          <ac:spMkLst>
            <pc:docMk/>
            <pc:sldMk cId="1724615956" sldId="268"/>
            <ac:spMk id="10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1:18.538" v="191" actId="26606"/>
          <ac:spMkLst>
            <pc:docMk/>
            <pc:sldMk cId="1724615956" sldId="268"/>
            <ac:spMk id="12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3:01:18.538" v="191" actId="26606"/>
          <ac:spMkLst>
            <pc:docMk/>
            <pc:sldMk cId="1724615956" sldId="268"/>
            <ac:spMk id="14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3:01:18.538" v="191" actId="26606"/>
          <ac:spMkLst>
            <pc:docMk/>
            <pc:sldMk cId="1724615956" sldId="268"/>
            <ac:spMk id="16" creationId="{A8D57A06-A426-446D-B02C-A2DC6B62E45E}"/>
          </ac:spMkLst>
        </pc:spChg>
        <pc:picChg chg="add del mod">
          <ac:chgData name="Tristania Sachs" userId="b39d365e659c43c6" providerId="LiveId" clId="{28E43B9B-315D-47FE-A260-A448E68CE60B}" dt="2023-07-04T15:32:05.835" v="309" actId="478"/>
          <ac:picMkLst>
            <pc:docMk/>
            <pc:sldMk cId="1724615956" sldId="268"/>
            <ac:picMk id="5" creationId="{C79D7BC7-8999-F1B5-72D2-0B0160E5A62F}"/>
          </ac:picMkLst>
        </pc:picChg>
        <pc:picChg chg="add mod">
          <ac:chgData name="Tristania Sachs" userId="b39d365e659c43c6" providerId="LiveId" clId="{28E43B9B-315D-47FE-A260-A448E68CE60B}" dt="2023-07-04T15:32:15.462" v="312" actId="27614"/>
          <ac:picMkLst>
            <pc:docMk/>
            <pc:sldMk cId="1724615956" sldId="268"/>
            <ac:picMk id="6" creationId="{76E3F777-2CCF-8AA6-531D-DE5B8D1AED02}"/>
          </ac:picMkLst>
        </pc:picChg>
      </pc:sldChg>
      <pc:sldChg chg="addSp delSp modSp new mod setBg">
        <pc:chgData name="Tristania Sachs" userId="b39d365e659c43c6" providerId="LiveId" clId="{28E43B9B-315D-47FE-A260-A448E68CE60B}" dt="2023-06-28T23:09:45.946" v="257" actId="962"/>
        <pc:sldMkLst>
          <pc:docMk/>
          <pc:sldMk cId="4166043846" sldId="269"/>
        </pc:sldMkLst>
        <pc:spChg chg="del">
          <ac:chgData name="Tristania Sachs" userId="b39d365e659c43c6" providerId="LiveId" clId="{28E43B9B-315D-47FE-A260-A448E68CE60B}" dt="2023-06-28T22:56:13.952" v="107" actId="478"/>
          <ac:spMkLst>
            <pc:docMk/>
            <pc:sldMk cId="4166043846" sldId="269"/>
            <ac:spMk id="2" creationId="{9C387C64-F7EB-58DD-C5F7-C4EA612B38D2}"/>
          </ac:spMkLst>
        </pc:spChg>
        <pc:spChg chg="del">
          <ac:chgData name="Tristania Sachs" userId="b39d365e659c43c6" providerId="LiveId" clId="{28E43B9B-315D-47FE-A260-A448E68CE60B}" dt="2023-06-28T22:56:16.080" v="108" actId="478"/>
          <ac:spMkLst>
            <pc:docMk/>
            <pc:sldMk cId="4166043846" sldId="269"/>
            <ac:spMk id="3" creationId="{8AE93788-C6A1-948E-3DF6-81BABB697153}"/>
          </ac:spMkLst>
        </pc:spChg>
        <pc:spChg chg="add del">
          <ac:chgData name="Tristania Sachs" userId="b39d365e659c43c6" providerId="LiveId" clId="{28E43B9B-315D-47FE-A260-A448E68CE60B}" dt="2023-06-28T23:06:48.855" v="243" actId="26606"/>
          <ac:spMkLst>
            <pc:docMk/>
            <pc:sldMk cId="4166043846" sldId="269"/>
            <ac:spMk id="10" creationId="{AB8C311F-7253-4AED-9701-7FC0708C41C7}"/>
          </ac:spMkLst>
        </pc:spChg>
        <pc:spChg chg="add del">
          <ac:chgData name="Tristania Sachs" userId="b39d365e659c43c6" providerId="LiveId" clId="{28E43B9B-315D-47FE-A260-A448E68CE60B}" dt="2023-06-28T23:06:48.855" v="243" actId="26606"/>
          <ac:spMkLst>
            <pc:docMk/>
            <pc:sldMk cId="4166043846" sldId="269"/>
            <ac:spMk id="12" creationId="{FD073016-B734-483B-8953-5BADEE145112}"/>
          </ac:spMkLst>
        </pc:spChg>
        <pc:spChg chg="add del">
          <ac:chgData name="Tristania Sachs" userId="b39d365e659c43c6" providerId="LiveId" clId="{28E43B9B-315D-47FE-A260-A448E68CE60B}" dt="2023-06-28T23:06:48.855" v="243" actId="26606"/>
          <ac:spMkLst>
            <pc:docMk/>
            <pc:sldMk cId="4166043846" sldId="269"/>
            <ac:spMk id="14" creationId="{90A7EAB6-59D3-4325-8DE6-E0CA4009CE53}"/>
          </ac:spMkLst>
        </pc:spChg>
        <pc:spChg chg="add del">
          <ac:chgData name="Tristania Sachs" userId="b39d365e659c43c6" providerId="LiveId" clId="{28E43B9B-315D-47FE-A260-A448E68CE60B}" dt="2023-06-28T23:06:48.855" v="243" actId="26606"/>
          <ac:spMkLst>
            <pc:docMk/>
            <pc:sldMk cId="4166043846" sldId="269"/>
            <ac:spMk id="16" creationId="{A8D57A06-A426-446D-B02C-A2DC6B62E45E}"/>
          </ac:spMkLst>
        </pc:spChg>
        <pc:spChg chg="add">
          <ac:chgData name="Tristania Sachs" userId="b39d365e659c43c6" providerId="LiveId" clId="{28E43B9B-315D-47FE-A260-A448E68CE60B}" dt="2023-06-28T23:06:48.855" v="243" actId="26606"/>
          <ac:spMkLst>
            <pc:docMk/>
            <pc:sldMk cId="4166043846" sldId="269"/>
            <ac:spMk id="21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6:48.855" v="243" actId="26606"/>
          <ac:spMkLst>
            <pc:docMk/>
            <pc:sldMk cId="4166043846" sldId="269"/>
            <ac:spMk id="23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3:06:48.855" v="243" actId="26606"/>
          <ac:spMkLst>
            <pc:docMk/>
            <pc:sldMk cId="4166043846" sldId="269"/>
            <ac:spMk id="25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3:06:48.855" v="243" actId="26606"/>
          <ac:spMkLst>
            <pc:docMk/>
            <pc:sldMk cId="4166043846" sldId="269"/>
            <ac:spMk id="27" creationId="{A8D57A06-A426-446D-B02C-A2DC6B62E45E}"/>
          </ac:spMkLst>
        </pc:spChg>
        <pc:picChg chg="add mod">
          <ac:chgData name="Tristania Sachs" userId="b39d365e659c43c6" providerId="LiveId" clId="{28E43B9B-315D-47FE-A260-A448E68CE60B}" dt="2023-06-28T23:09:45.946" v="257" actId="962"/>
          <ac:picMkLst>
            <pc:docMk/>
            <pc:sldMk cId="4166043846" sldId="269"/>
            <ac:picMk id="3" creationId="{5F84FEA1-4B77-8DF6-3FB2-01B4BEB744CB}"/>
          </ac:picMkLst>
        </pc:picChg>
        <pc:picChg chg="add del mod">
          <ac:chgData name="Tristania Sachs" userId="b39d365e659c43c6" providerId="LiveId" clId="{28E43B9B-315D-47FE-A260-A448E68CE60B}" dt="2023-06-28T23:09:39.256" v="254" actId="478"/>
          <ac:picMkLst>
            <pc:docMk/>
            <pc:sldMk cId="4166043846" sldId="269"/>
            <ac:picMk id="5" creationId="{5E4BE898-DE16-19AB-18D6-DEAFE04F2BAD}"/>
          </ac:picMkLst>
        </pc:picChg>
      </pc:sldChg>
      <pc:sldChg chg="addSp delSp modSp new mod setBg">
        <pc:chgData name="Tristania Sachs" userId="b39d365e659c43c6" providerId="LiveId" clId="{28E43B9B-315D-47FE-A260-A448E68CE60B}" dt="2023-06-28T23:09:59.085" v="261" actId="962"/>
        <pc:sldMkLst>
          <pc:docMk/>
          <pc:sldMk cId="3761067331" sldId="270"/>
        </pc:sldMkLst>
        <pc:spChg chg="del">
          <ac:chgData name="Tristania Sachs" userId="b39d365e659c43c6" providerId="LiveId" clId="{28E43B9B-315D-47FE-A260-A448E68CE60B}" dt="2023-06-28T22:56:29.316" v="113" actId="478"/>
          <ac:spMkLst>
            <pc:docMk/>
            <pc:sldMk cId="3761067331" sldId="270"/>
            <ac:spMk id="2" creationId="{99E2F8CB-28EC-2ABE-F9F3-D2E5151397CC}"/>
          </ac:spMkLst>
        </pc:spChg>
        <pc:spChg chg="del">
          <ac:chgData name="Tristania Sachs" userId="b39d365e659c43c6" providerId="LiveId" clId="{28E43B9B-315D-47FE-A260-A448E68CE60B}" dt="2023-06-28T22:56:31.001" v="114" actId="478"/>
          <ac:spMkLst>
            <pc:docMk/>
            <pc:sldMk cId="3761067331" sldId="270"/>
            <ac:spMk id="3" creationId="{8BC2C971-90E0-A96E-2B71-09A7FFA26814}"/>
          </ac:spMkLst>
        </pc:spChg>
        <pc:spChg chg="add">
          <ac:chgData name="Tristania Sachs" userId="b39d365e659c43c6" providerId="LiveId" clId="{28E43B9B-315D-47FE-A260-A448E68CE60B}" dt="2023-06-28T23:06:55.672" v="244" actId="26606"/>
          <ac:spMkLst>
            <pc:docMk/>
            <pc:sldMk cId="3761067331" sldId="270"/>
            <ac:spMk id="10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6:55.672" v="244" actId="26606"/>
          <ac:spMkLst>
            <pc:docMk/>
            <pc:sldMk cId="3761067331" sldId="270"/>
            <ac:spMk id="12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3:06:55.672" v="244" actId="26606"/>
          <ac:spMkLst>
            <pc:docMk/>
            <pc:sldMk cId="3761067331" sldId="270"/>
            <ac:spMk id="14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3:06:55.672" v="244" actId="26606"/>
          <ac:spMkLst>
            <pc:docMk/>
            <pc:sldMk cId="3761067331" sldId="270"/>
            <ac:spMk id="16" creationId="{A8D57A06-A426-446D-B02C-A2DC6B62E45E}"/>
          </ac:spMkLst>
        </pc:spChg>
        <pc:picChg chg="add mod">
          <ac:chgData name="Tristania Sachs" userId="b39d365e659c43c6" providerId="LiveId" clId="{28E43B9B-315D-47FE-A260-A448E68CE60B}" dt="2023-06-28T23:09:59.085" v="261" actId="962"/>
          <ac:picMkLst>
            <pc:docMk/>
            <pc:sldMk cId="3761067331" sldId="270"/>
            <ac:picMk id="3" creationId="{471B5408-86FB-F6CF-ECC5-832231916CBC}"/>
          </ac:picMkLst>
        </pc:picChg>
        <pc:picChg chg="add del mod">
          <ac:chgData name="Tristania Sachs" userId="b39d365e659c43c6" providerId="LiveId" clId="{28E43B9B-315D-47FE-A260-A448E68CE60B}" dt="2023-06-28T23:09:52.468" v="258" actId="478"/>
          <ac:picMkLst>
            <pc:docMk/>
            <pc:sldMk cId="3761067331" sldId="270"/>
            <ac:picMk id="5" creationId="{D72D6604-E354-9945-EB07-F28F780EA184}"/>
          </ac:picMkLst>
        </pc:picChg>
      </pc:sldChg>
      <pc:sldChg chg="addSp delSp modSp new mod setBg">
        <pc:chgData name="Tristania Sachs" userId="b39d365e659c43c6" providerId="LiveId" clId="{28E43B9B-315D-47FE-A260-A448E68CE60B}" dt="2023-07-04T15:32:33.408" v="316" actId="962"/>
        <pc:sldMkLst>
          <pc:docMk/>
          <pc:sldMk cId="3831096346" sldId="271"/>
        </pc:sldMkLst>
        <pc:spChg chg="del">
          <ac:chgData name="Tristania Sachs" userId="b39d365e659c43c6" providerId="LiveId" clId="{28E43B9B-315D-47FE-A260-A448E68CE60B}" dt="2023-06-28T22:56:43.998" v="119" actId="478"/>
          <ac:spMkLst>
            <pc:docMk/>
            <pc:sldMk cId="3831096346" sldId="271"/>
            <ac:spMk id="2" creationId="{27C2D4FA-BC20-563F-B292-8083FCB0DF33}"/>
          </ac:spMkLst>
        </pc:spChg>
        <pc:spChg chg="del">
          <ac:chgData name="Tristania Sachs" userId="b39d365e659c43c6" providerId="LiveId" clId="{28E43B9B-315D-47FE-A260-A448E68CE60B}" dt="2023-06-28T22:56:46.251" v="120" actId="478"/>
          <ac:spMkLst>
            <pc:docMk/>
            <pc:sldMk cId="3831096346" sldId="271"/>
            <ac:spMk id="3" creationId="{D15A4851-AC64-9880-FD59-D4E5801DF9DD}"/>
          </ac:spMkLst>
        </pc:spChg>
        <pc:spChg chg="add">
          <ac:chgData name="Tristania Sachs" userId="b39d365e659c43c6" providerId="LiveId" clId="{28E43B9B-315D-47FE-A260-A448E68CE60B}" dt="2023-06-28T23:01:27.301" v="193" actId="26606"/>
          <ac:spMkLst>
            <pc:docMk/>
            <pc:sldMk cId="3831096346" sldId="271"/>
            <ac:spMk id="10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1:27.301" v="193" actId="26606"/>
          <ac:spMkLst>
            <pc:docMk/>
            <pc:sldMk cId="3831096346" sldId="271"/>
            <ac:spMk id="12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3:01:27.301" v="193" actId="26606"/>
          <ac:spMkLst>
            <pc:docMk/>
            <pc:sldMk cId="3831096346" sldId="271"/>
            <ac:spMk id="14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3:01:27.301" v="193" actId="26606"/>
          <ac:spMkLst>
            <pc:docMk/>
            <pc:sldMk cId="3831096346" sldId="271"/>
            <ac:spMk id="16" creationId="{A8D57A06-A426-446D-B02C-A2DC6B62E45E}"/>
          </ac:spMkLst>
        </pc:spChg>
        <pc:picChg chg="add mod">
          <ac:chgData name="Tristania Sachs" userId="b39d365e659c43c6" providerId="LiveId" clId="{28E43B9B-315D-47FE-A260-A448E68CE60B}" dt="2023-07-04T15:32:33.408" v="316" actId="962"/>
          <ac:picMkLst>
            <pc:docMk/>
            <pc:sldMk cId="3831096346" sldId="271"/>
            <ac:picMk id="3" creationId="{46120718-328F-CA84-35DA-F33324D3BA1D}"/>
          </ac:picMkLst>
        </pc:picChg>
        <pc:picChg chg="add del mod">
          <ac:chgData name="Tristania Sachs" userId="b39d365e659c43c6" providerId="LiveId" clId="{28E43B9B-315D-47FE-A260-A448E68CE60B}" dt="2023-07-04T15:32:25.671" v="313" actId="478"/>
          <ac:picMkLst>
            <pc:docMk/>
            <pc:sldMk cId="3831096346" sldId="271"/>
            <ac:picMk id="5" creationId="{17F759DE-C80F-4E3E-CBCC-54F929DAA946}"/>
          </ac:picMkLst>
        </pc:picChg>
      </pc:sldChg>
      <pc:sldChg chg="addSp delSp modSp new mod setBg">
        <pc:chgData name="Tristania Sachs" userId="b39d365e659c43c6" providerId="LiveId" clId="{28E43B9B-315D-47FE-A260-A448E68CE60B}" dt="2023-07-04T15:32:43.145" v="320" actId="962"/>
        <pc:sldMkLst>
          <pc:docMk/>
          <pc:sldMk cId="3193349569" sldId="272"/>
        </pc:sldMkLst>
        <pc:spChg chg="del">
          <ac:chgData name="Tristania Sachs" userId="b39d365e659c43c6" providerId="LiveId" clId="{28E43B9B-315D-47FE-A260-A448E68CE60B}" dt="2023-06-28T22:57:00.710" v="125" actId="478"/>
          <ac:spMkLst>
            <pc:docMk/>
            <pc:sldMk cId="3193349569" sldId="272"/>
            <ac:spMk id="2" creationId="{73F8533F-948B-06E5-EBE6-239AFCC649EA}"/>
          </ac:spMkLst>
        </pc:spChg>
        <pc:spChg chg="del">
          <ac:chgData name="Tristania Sachs" userId="b39d365e659c43c6" providerId="LiveId" clId="{28E43B9B-315D-47FE-A260-A448E68CE60B}" dt="2023-06-28T22:57:02.178" v="126" actId="478"/>
          <ac:spMkLst>
            <pc:docMk/>
            <pc:sldMk cId="3193349569" sldId="272"/>
            <ac:spMk id="3" creationId="{CD9B00B4-0C18-B538-F68F-8FCF0CF2D6BA}"/>
          </ac:spMkLst>
        </pc:spChg>
        <pc:spChg chg="add">
          <ac:chgData name="Tristania Sachs" userId="b39d365e659c43c6" providerId="LiveId" clId="{28E43B9B-315D-47FE-A260-A448E68CE60B}" dt="2023-06-28T23:01:30.531" v="194" actId="26606"/>
          <ac:spMkLst>
            <pc:docMk/>
            <pc:sldMk cId="3193349569" sldId="272"/>
            <ac:spMk id="10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1:30.531" v="194" actId="26606"/>
          <ac:spMkLst>
            <pc:docMk/>
            <pc:sldMk cId="3193349569" sldId="272"/>
            <ac:spMk id="12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3:01:30.531" v="194" actId="26606"/>
          <ac:spMkLst>
            <pc:docMk/>
            <pc:sldMk cId="3193349569" sldId="272"/>
            <ac:spMk id="14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3:01:30.531" v="194" actId="26606"/>
          <ac:spMkLst>
            <pc:docMk/>
            <pc:sldMk cId="3193349569" sldId="272"/>
            <ac:spMk id="16" creationId="{A8D57A06-A426-446D-B02C-A2DC6B62E45E}"/>
          </ac:spMkLst>
        </pc:spChg>
        <pc:picChg chg="add mod">
          <ac:chgData name="Tristania Sachs" userId="b39d365e659c43c6" providerId="LiveId" clId="{28E43B9B-315D-47FE-A260-A448E68CE60B}" dt="2023-07-04T15:32:43.145" v="320" actId="962"/>
          <ac:picMkLst>
            <pc:docMk/>
            <pc:sldMk cId="3193349569" sldId="272"/>
            <ac:picMk id="3" creationId="{1E1B417C-460C-AEC8-526A-6DDEB6980EC8}"/>
          </ac:picMkLst>
        </pc:picChg>
        <pc:picChg chg="add del mod">
          <ac:chgData name="Tristania Sachs" userId="b39d365e659c43c6" providerId="LiveId" clId="{28E43B9B-315D-47FE-A260-A448E68CE60B}" dt="2023-07-04T15:32:35.372" v="317" actId="478"/>
          <ac:picMkLst>
            <pc:docMk/>
            <pc:sldMk cId="3193349569" sldId="272"/>
            <ac:picMk id="5" creationId="{F0762F34-DABC-5758-D69C-2D82B5D7BC1D}"/>
          </ac:picMkLst>
        </pc:picChg>
      </pc:sldChg>
      <pc:sldChg chg="addSp delSp modSp new mod setBg">
        <pc:chgData name="Tristania Sachs" userId="b39d365e659c43c6" providerId="LiveId" clId="{28E43B9B-315D-47FE-A260-A448E68CE60B}" dt="2023-07-04T15:32:53.604" v="324" actId="962"/>
        <pc:sldMkLst>
          <pc:docMk/>
          <pc:sldMk cId="2484993246" sldId="273"/>
        </pc:sldMkLst>
        <pc:spChg chg="del">
          <ac:chgData name="Tristania Sachs" userId="b39d365e659c43c6" providerId="LiveId" clId="{28E43B9B-315D-47FE-A260-A448E68CE60B}" dt="2023-06-28T22:57:13.684" v="131" actId="478"/>
          <ac:spMkLst>
            <pc:docMk/>
            <pc:sldMk cId="2484993246" sldId="273"/>
            <ac:spMk id="2" creationId="{70B1B9D6-FCAD-5AC3-91B4-7D7C8E73EC76}"/>
          </ac:spMkLst>
        </pc:spChg>
        <pc:spChg chg="del">
          <ac:chgData name="Tristania Sachs" userId="b39d365e659c43c6" providerId="LiveId" clId="{28E43B9B-315D-47FE-A260-A448E68CE60B}" dt="2023-06-28T22:57:15.135" v="132" actId="478"/>
          <ac:spMkLst>
            <pc:docMk/>
            <pc:sldMk cId="2484993246" sldId="273"/>
            <ac:spMk id="3" creationId="{ED3E0305-D455-112A-AB4D-94635F976C79}"/>
          </ac:spMkLst>
        </pc:spChg>
        <pc:spChg chg="add">
          <ac:chgData name="Tristania Sachs" userId="b39d365e659c43c6" providerId="LiveId" clId="{28E43B9B-315D-47FE-A260-A448E68CE60B}" dt="2023-06-28T23:01:33.546" v="195" actId="26606"/>
          <ac:spMkLst>
            <pc:docMk/>
            <pc:sldMk cId="2484993246" sldId="273"/>
            <ac:spMk id="10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1:33.546" v="195" actId="26606"/>
          <ac:spMkLst>
            <pc:docMk/>
            <pc:sldMk cId="2484993246" sldId="273"/>
            <ac:spMk id="12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3:01:33.546" v="195" actId="26606"/>
          <ac:spMkLst>
            <pc:docMk/>
            <pc:sldMk cId="2484993246" sldId="273"/>
            <ac:spMk id="14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3:01:33.546" v="195" actId="26606"/>
          <ac:spMkLst>
            <pc:docMk/>
            <pc:sldMk cId="2484993246" sldId="273"/>
            <ac:spMk id="16" creationId="{A8D57A06-A426-446D-B02C-A2DC6B62E45E}"/>
          </ac:spMkLst>
        </pc:spChg>
        <pc:picChg chg="add mod">
          <ac:chgData name="Tristania Sachs" userId="b39d365e659c43c6" providerId="LiveId" clId="{28E43B9B-315D-47FE-A260-A448E68CE60B}" dt="2023-07-04T15:32:53.604" v="324" actId="962"/>
          <ac:picMkLst>
            <pc:docMk/>
            <pc:sldMk cId="2484993246" sldId="273"/>
            <ac:picMk id="3" creationId="{675957CE-9299-DC91-2FD8-B0BF0ABF060A}"/>
          </ac:picMkLst>
        </pc:picChg>
        <pc:picChg chg="add del mod">
          <ac:chgData name="Tristania Sachs" userId="b39d365e659c43c6" providerId="LiveId" clId="{28E43B9B-315D-47FE-A260-A448E68CE60B}" dt="2023-07-04T15:32:46.039" v="321" actId="478"/>
          <ac:picMkLst>
            <pc:docMk/>
            <pc:sldMk cId="2484993246" sldId="273"/>
            <ac:picMk id="5" creationId="{3CD2AC68-5E0C-3540-65F5-AA27C1D36490}"/>
          </ac:picMkLst>
        </pc:picChg>
      </pc:sldChg>
      <pc:sldChg chg="addSp delSp modSp new mod setBg">
        <pc:chgData name="Tristania Sachs" userId="b39d365e659c43c6" providerId="LiveId" clId="{28E43B9B-315D-47FE-A260-A448E68CE60B}" dt="2023-07-04T15:33:02.713" v="327" actId="27614"/>
        <pc:sldMkLst>
          <pc:docMk/>
          <pc:sldMk cId="4225860738" sldId="274"/>
        </pc:sldMkLst>
        <pc:spChg chg="del">
          <ac:chgData name="Tristania Sachs" userId="b39d365e659c43c6" providerId="LiveId" clId="{28E43B9B-315D-47FE-A260-A448E68CE60B}" dt="2023-06-28T22:57:26.100" v="137" actId="478"/>
          <ac:spMkLst>
            <pc:docMk/>
            <pc:sldMk cId="4225860738" sldId="274"/>
            <ac:spMk id="2" creationId="{4E83B295-225B-72B8-3295-FD3D9744A90D}"/>
          </ac:spMkLst>
        </pc:spChg>
        <pc:spChg chg="del">
          <ac:chgData name="Tristania Sachs" userId="b39d365e659c43c6" providerId="LiveId" clId="{28E43B9B-315D-47FE-A260-A448E68CE60B}" dt="2023-06-28T22:57:27.603" v="138" actId="478"/>
          <ac:spMkLst>
            <pc:docMk/>
            <pc:sldMk cId="4225860738" sldId="274"/>
            <ac:spMk id="3" creationId="{9FD44C4C-5B41-2F06-755C-61C56979A4B4}"/>
          </ac:spMkLst>
        </pc:spChg>
        <pc:spChg chg="add">
          <ac:chgData name="Tristania Sachs" userId="b39d365e659c43c6" providerId="LiveId" clId="{28E43B9B-315D-47FE-A260-A448E68CE60B}" dt="2023-06-28T23:01:39.677" v="196" actId="26606"/>
          <ac:spMkLst>
            <pc:docMk/>
            <pc:sldMk cId="4225860738" sldId="274"/>
            <ac:spMk id="10" creationId="{AB8C311F-7253-4AED-9701-7FC0708C41C7}"/>
          </ac:spMkLst>
        </pc:spChg>
        <pc:spChg chg="add">
          <ac:chgData name="Tristania Sachs" userId="b39d365e659c43c6" providerId="LiveId" clId="{28E43B9B-315D-47FE-A260-A448E68CE60B}" dt="2023-06-28T23:01:39.677" v="196" actId="26606"/>
          <ac:spMkLst>
            <pc:docMk/>
            <pc:sldMk cId="4225860738" sldId="274"/>
            <ac:spMk id="12" creationId="{E2384209-CB15-4CDF-9D31-C44FD9A3F20D}"/>
          </ac:spMkLst>
        </pc:spChg>
        <pc:spChg chg="add">
          <ac:chgData name="Tristania Sachs" userId="b39d365e659c43c6" providerId="LiveId" clId="{28E43B9B-315D-47FE-A260-A448E68CE60B}" dt="2023-06-28T23:01:39.677" v="196" actId="26606"/>
          <ac:spMkLst>
            <pc:docMk/>
            <pc:sldMk cId="4225860738" sldId="274"/>
            <ac:spMk id="14" creationId="{2633B3B5-CC90-43F0-8714-D31D1F3F0209}"/>
          </ac:spMkLst>
        </pc:spChg>
        <pc:spChg chg="add">
          <ac:chgData name="Tristania Sachs" userId="b39d365e659c43c6" providerId="LiveId" clId="{28E43B9B-315D-47FE-A260-A448E68CE60B}" dt="2023-06-28T23:01:39.677" v="196" actId="26606"/>
          <ac:spMkLst>
            <pc:docMk/>
            <pc:sldMk cId="4225860738" sldId="274"/>
            <ac:spMk id="16" creationId="{A8D57A06-A426-446D-B02C-A2DC6B62E45E}"/>
          </ac:spMkLst>
        </pc:spChg>
        <pc:picChg chg="add mod">
          <ac:chgData name="Tristania Sachs" userId="b39d365e659c43c6" providerId="LiveId" clId="{28E43B9B-315D-47FE-A260-A448E68CE60B}" dt="2023-07-04T15:33:02.713" v="327" actId="27614"/>
          <ac:picMkLst>
            <pc:docMk/>
            <pc:sldMk cId="4225860738" sldId="274"/>
            <ac:picMk id="3" creationId="{ED2782C0-5FD8-AF27-886D-66599BE6C32B}"/>
          </ac:picMkLst>
        </pc:picChg>
        <pc:picChg chg="add del mod">
          <ac:chgData name="Tristania Sachs" userId="b39d365e659c43c6" providerId="LiveId" clId="{28E43B9B-315D-47FE-A260-A448E68CE60B}" dt="2023-07-04T15:32:55.679" v="325" actId="478"/>
          <ac:picMkLst>
            <pc:docMk/>
            <pc:sldMk cId="4225860738" sldId="274"/>
            <ac:picMk id="5" creationId="{D80DD046-81E7-4764-50C9-46B54ADC7CFF}"/>
          </ac:picMkLst>
        </pc:picChg>
      </pc:sldChg>
      <pc:sldChg chg="addSp delSp modSp new mod setBg">
        <pc:chgData name="Tristania Sachs" userId="b39d365e659c43c6" providerId="LiveId" clId="{28E43B9B-315D-47FE-A260-A448E68CE60B}" dt="2023-07-04T15:33:15.438" v="330" actId="27614"/>
        <pc:sldMkLst>
          <pc:docMk/>
          <pc:sldMk cId="4287587955" sldId="275"/>
        </pc:sldMkLst>
        <pc:spChg chg="del">
          <ac:chgData name="Tristania Sachs" userId="b39d365e659c43c6" providerId="LiveId" clId="{28E43B9B-315D-47FE-A260-A448E68CE60B}" dt="2023-06-28T22:57:37.792" v="143" actId="478"/>
          <ac:spMkLst>
            <pc:docMk/>
            <pc:sldMk cId="4287587955" sldId="275"/>
            <ac:spMk id="2" creationId="{AB580A4E-074E-F9BA-8D54-9294B7B0C17E}"/>
          </ac:spMkLst>
        </pc:spChg>
        <pc:spChg chg="del">
          <ac:chgData name="Tristania Sachs" userId="b39d365e659c43c6" providerId="LiveId" clId="{28E43B9B-315D-47FE-A260-A448E68CE60B}" dt="2023-06-28T22:57:39.386" v="144" actId="478"/>
          <ac:spMkLst>
            <pc:docMk/>
            <pc:sldMk cId="4287587955" sldId="275"/>
            <ac:spMk id="3" creationId="{E7F77554-5250-AB4A-0587-83AEC3868556}"/>
          </ac:spMkLst>
        </pc:spChg>
        <pc:spChg chg="add del">
          <ac:chgData name="Tristania Sachs" userId="b39d365e659c43c6" providerId="LiveId" clId="{28E43B9B-315D-47FE-A260-A448E68CE60B}" dt="2023-06-28T23:07:10.910" v="245" actId="26606"/>
          <ac:spMkLst>
            <pc:docMk/>
            <pc:sldMk cId="4287587955" sldId="275"/>
            <ac:spMk id="10" creationId="{AB8C311F-7253-4AED-9701-7FC0708C41C7}"/>
          </ac:spMkLst>
        </pc:spChg>
        <pc:spChg chg="add del">
          <ac:chgData name="Tristania Sachs" userId="b39d365e659c43c6" providerId="LiveId" clId="{28E43B9B-315D-47FE-A260-A448E68CE60B}" dt="2023-06-28T23:07:10.910" v="245" actId="26606"/>
          <ac:spMkLst>
            <pc:docMk/>
            <pc:sldMk cId="4287587955" sldId="275"/>
            <ac:spMk id="12" creationId="{FD073016-B734-483B-8953-5BADEE145112}"/>
          </ac:spMkLst>
        </pc:spChg>
        <pc:spChg chg="add del">
          <ac:chgData name="Tristania Sachs" userId="b39d365e659c43c6" providerId="LiveId" clId="{28E43B9B-315D-47FE-A260-A448E68CE60B}" dt="2023-06-28T23:07:10.910" v="245" actId="26606"/>
          <ac:spMkLst>
            <pc:docMk/>
            <pc:sldMk cId="4287587955" sldId="275"/>
            <ac:spMk id="14" creationId="{90A7EAB6-59D3-4325-8DE6-E0CA4009CE53}"/>
          </ac:spMkLst>
        </pc:spChg>
        <pc:spChg chg="add del">
          <ac:chgData name="Tristania Sachs" userId="b39d365e659c43c6" providerId="LiveId" clId="{28E43B9B-315D-47FE-A260-A448E68CE60B}" dt="2023-06-28T23:07:10.910" v="245" actId="26606"/>
          <ac:spMkLst>
            <pc:docMk/>
            <pc:sldMk cId="4287587955" sldId="275"/>
            <ac:spMk id="16" creationId="{A8D57A06-A426-446D-B02C-A2DC6B62E45E}"/>
          </ac:spMkLst>
        </pc:spChg>
        <pc:spChg chg="add">
          <ac:chgData name="Tristania Sachs" userId="b39d365e659c43c6" providerId="LiveId" clId="{28E43B9B-315D-47FE-A260-A448E68CE60B}" dt="2023-06-28T23:07:10.910" v="245" actId="26606"/>
          <ac:spMkLst>
            <pc:docMk/>
            <pc:sldMk cId="4287587955" sldId="275"/>
            <ac:spMk id="21" creationId="{16B067B1-F4E5-4FDF-813D-C9E872E80075}"/>
          </ac:spMkLst>
        </pc:spChg>
        <pc:picChg chg="add del mod">
          <ac:chgData name="Tristania Sachs" userId="b39d365e659c43c6" providerId="LiveId" clId="{28E43B9B-315D-47FE-A260-A448E68CE60B}" dt="2023-07-04T15:33:07.075" v="328" actId="478"/>
          <ac:picMkLst>
            <pc:docMk/>
            <pc:sldMk cId="4287587955" sldId="275"/>
            <ac:picMk id="3" creationId="{7D990F73-2EF6-229D-D2BB-7150C043B58C}"/>
          </ac:picMkLst>
        </pc:picChg>
        <pc:picChg chg="add mod">
          <ac:chgData name="Tristania Sachs" userId="b39d365e659c43c6" providerId="LiveId" clId="{28E43B9B-315D-47FE-A260-A448E68CE60B}" dt="2023-07-04T15:33:15.438" v="330" actId="27614"/>
          <ac:picMkLst>
            <pc:docMk/>
            <pc:sldMk cId="4287587955" sldId="275"/>
            <ac:picMk id="4" creationId="{84244AFA-6515-75BC-CB11-338307E6884D}"/>
          </ac:picMkLst>
        </pc:picChg>
        <pc:picChg chg="add del mod">
          <ac:chgData name="Tristania Sachs" userId="b39d365e659c43c6" providerId="LiveId" clId="{28E43B9B-315D-47FE-A260-A448E68CE60B}" dt="2023-06-28T23:10:04.327" v="262" actId="478"/>
          <ac:picMkLst>
            <pc:docMk/>
            <pc:sldMk cId="4287587955" sldId="275"/>
            <ac:picMk id="5" creationId="{AF8CE6BF-AC63-8447-04BD-31621E5ABC8F}"/>
          </ac:picMkLst>
        </pc:picChg>
      </pc:sldChg>
      <pc:sldChg chg="addSp delSp modSp new mod setBg">
        <pc:chgData name="Tristania Sachs" userId="b39d365e659c43c6" providerId="LiveId" clId="{28E43B9B-315D-47FE-A260-A448E68CE60B}" dt="2023-06-28T23:04:06.714" v="217" actId="26606"/>
        <pc:sldMkLst>
          <pc:docMk/>
          <pc:sldMk cId="771850004" sldId="276"/>
        </pc:sldMkLst>
        <pc:spChg chg="del">
          <ac:chgData name="Tristania Sachs" userId="b39d365e659c43c6" providerId="LiveId" clId="{28E43B9B-315D-47FE-A260-A448E68CE60B}" dt="2023-06-28T22:57:57.875" v="149" actId="478"/>
          <ac:spMkLst>
            <pc:docMk/>
            <pc:sldMk cId="771850004" sldId="276"/>
            <ac:spMk id="2" creationId="{D9113C03-6B63-BDE0-8DED-CE0E54046B50}"/>
          </ac:spMkLst>
        </pc:spChg>
        <pc:spChg chg="del">
          <ac:chgData name="Tristania Sachs" userId="b39d365e659c43c6" providerId="LiveId" clId="{28E43B9B-315D-47FE-A260-A448E68CE60B}" dt="2023-06-28T22:57:59.338" v="150" actId="478"/>
          <ac:spMkLst>
            <pc:docMk/>
            <pc:sldMk cId="771850004" sldId="276"/>
            <ac:spMk id="3" creationId="{CB7E5A42-CAE3-C18F-6E36-E80279A4513C}"/>
          </ac:spMkLst>
        </pc:spChg>
        <pc:spChg chg="add del">
          <ac:chgData name="Tristania Sachs" userId="b39d365e659c43c6" providerId="LiveId" clId="{28E43B9B-315D-47FE-A260-A448E68CE60B}" dt="2023-06-28T23:04:06.714" v="217" actId="26606"/>
          <ac:spMkLst>
            <pc:docMk/>
            <pc:sldMk cId="771850004" sldId="276"/>
            <ac:spMk id="10" creationId="{AB8C311F-7253-4AED-9701-7FC0708C41C7}"/>
          </ac:spMkLst>
        </pc:spChg>
        <pc:spChg chg="add del">
          <ac:chgData name="Tristania Sachs" userId="b39d365e659c43c6" providerId="LiveId" clId="{28E43B9B-315D-47FE-A260-A448E68CE60B}" dt="2023-06-28T23:04:06.714" v="217" actId="26606"/>
          <ac:spMkLst>
            <pc:docMk/>
            <pc:sldMk cId="771850004" sldId="276"/>
            <ac:spMk id="12" creationId="{E2384209-CB15-4CDF-9D31-C44FD9A3F20D}"/>
          </ac:spMkLst>
        </pc:spChg>
        <pc:spChg chg="add del">
          <ac:chgData name="Tristania Sachs" userId="b39d365e659c43c6" providerId="LiveId" clId="{28E43B9B-315D-47FE-A260-A448E68CE60B}" dt="2023-06-28T23:04:06.714" v="217" actId="26606"/>
          <ac:spMkLst>
            <pc:docMk/>
            <pc:sldMk cId="771850004" sldId="276"/>
            <ac:spMk id="14" creationId="{2633B3B5-CC90-43F0-8714-D31D1F3F0209}"/>
          </ac:spMkLst>
        </pc:spChg>
        <pc:spChg chg="add del">
          <ac:chgData name="Tristania Sachs" userId="b39d365e659c43c6" providerId="LiveId" clId="{28E43B9B-315D-47FE-A260-A448E68CE60B}" dt="2023-06-28T23:04:06.714" v="217" actId="26606"/>
          <ac:spMkLst>
            <pc:docMk/>
            <pc:sldMk cId="771850004" sldId="276"/>
            <ac:spMk id="16" creationId="{A8D57A06-A426-446D-B02C-A2DC6B62E45E}"/>
          </ac:spMkLst>
        </pc:spChg>
        <pc:picChg chg="add mod">
          <ac:chgData name="Tristania Sachs" userId="b39d365e659c43c6" providerId="LiveId" clId="{28E43B9B-315D-47FE-A260-A448E68CE60B}" dt="2023-06-28T23:04:06.714" v="217" actId="26606"/>
          <ac:picMkLst>
            <pc:docMk/>
            <pc:sldMk cId="771850004" sldId="276"/>
            <ac:picMk id="5" creationId="{726025CA-0628-E725-EFF4-2561B24BFAB1}"/>
          </ac:picMkLst>
        </pc:picChg>
      </pc:sldChg>
      <pc:sldChg chg="addSp delSp modSp new mod setBg">
        <pc:chgData name="Tristania Sachs" userId="b39d365e659c43c6" providerId="LiveId" clId="{28E43B9B-315D-47FE-A260-A448E68CE60B}" dt="2023-06-28T23:04:05.015" v="216" actId="26606"/>
        <pc:sldMkLst>
          <pc:docMk/>
          <pc:sldMk cId="1569326564" sldId="277"/>
        </pc:sldMkLst>
        <pc:spChg chg="del">
          <ac:chgData name="Tristania Sachs" userId="b39d365e659c43c6" providerId="LiveId" clId="{28E43B9B-315D-47FE-A260-A448E68CE60B}" dt="2023-06-28T22:58:12.515" v="155" actId="478"/>
          <ac:spMkLst>
            <pc:docMk/>
            <pc:sldMk cId="1569326564" sldId="277"/>
            <ac:spMk id="2" creationId="{72361BA5-9E4C-1F29-6E5D-28FB6BBE4390}"/>
          </ac:spMkLst>
        </pc:spChg>
        <pc:spChg chg="del">
          <ac:chgData name="Tristania Sachs" userId="b39d365e659c43c6" providerId="LiveId" clId="{28E43B9B-315D-47FE-A260-A448E68CE60B}" dt="2023-06-28T22:58:14.319" v="156" actId="478"/>
          <ac:spMkLst>
            <pc:docMk/>
            <pc:sldMk cId="1569326564" sldId="277"/>
            <ac:spMk id="3" creationId="{BBF029E9-B746-3EF1-9C55-E68D4FA5342A}"/>
          </ac:spMkLst>
        </pc:spChg>
        <pc:spChg chg="add del">
          <ac:chgData name="Tristania Sachs" userId="b39d365e659c43c6" providerId="LiveId" clId="{28E43B9B-315D-47FE-A260-A448E68CE60B}" dt="2023-06-28T23:04:05.015" v="216" actId="26606"/>
          <ac:spMkLst>
            <pc:docMk/>
            <pc:sldMk cId="1569326564" sldId="277"/>
            <ac:spMk id="10" creationId="{AB8C311F-7253-4AED-9701-7FC0708C41C7}"/>
          </ac:spMkLst>
        </pc:spChg>
        <pc:spChg chg="add del">
          <ac:chgData name="Tristania Sachs" userId="b39d365e659c43c6" providerId="LiveId" clId="{28E43B9B-315D-47FE-A260-A448E68CE60B}" dt="2023-06-28T23:04:05.015" v="216" actId="26606"/>
          <ac:spMkLst>
            <pc:docMk/>
            <pc:sldMk cId="1569326564" sldId="277"/>
            <ac:spMk id="12" creationId="{FD073016-B734-483B-8953-5BADEE145112}"/>
          </ac:spMkLst>
        </pc:spChg>
        <pc:spChg chg="add del">
          <ac:chgData name="Tristania Sachs" userId="b39d365e659c43c6" providerId="LiveId" clId="{28E43B9B-315D-47FE-A260-A448E68CE60B}" dt="2023-06-28T23:04:05.015" v="216" actId="26606"/>
          <ac:spMkLst>
            <pc:docMk/>
            <pc:sldMk cId="1569326564" sldId="277"/>
            <ac:spMk id="14" creationId="{90A7EAB6-59D3-4325-8DE6-E0CA4009CE53}"/>
          </ac:spMkLst>
        </pc:spChg>
        <pc:spChg chg="add del">
          <ac:chgData name="Tristania Sachs" userId="b39d365e659c43c6" providerId="LiveId" clId="{28E43B9B-315D-47FE-A260-A448E68CE60B}" dt="2023-06-28T23:04:05.015" v="216" actId="26606"/>
          <ac:spMkLst>
            <pc:docMk/>
            <pc:sldMk cId="1569326564" sldId="277"/>
            <ac:spMk id="16" creationId="{A8D57A06-A426-446D-B02C-A2DC6B62E45E}"/>
          </ac:spMkLst>
        </pc:spChg>
        <pc:picChg chg="add mod">
          <ac:chgData name="Tristania Sachs" userId="b39d365e659c43c6" providerId="LiveId" clId="{28E43B9B-315D-47FE-A260-A448E68CE60B}" dt="2023-06-28T23:04:05.015" v="216" actId="26606"/>
          <ac:picMkLst>
            <pc:docMk/>
            <pc:sldMk cId="1569326564" sldId="277"/>
            <ac:picMk id="5" creationId="{0C59F9E9-4FDE-A4F0-2C9E-F8690D5DC43B}"/>
          </ac:picMkLst>
        </pc:picChg>
      </pc:sldChg>
      <pc:sldChg chg="addSp delSp modSp new mod setBg">
        <pc:chgData name="Tristania Sachs" userId="b39d365e659c43c6" providerId="LiveId" clId="{28E43B9B-315D-47FE-A260-A448E68CE60B}" dt="2023-07-04T15:33:30.813" v="334" actId="962"/>
        <pc:sldMkLst>
          <pc:docMk/>
          <pc:sldMk cId="2770091718" sldId="278"/>
        </pc:sldMkLst>
        <pc:spChg chg="del">
          <ac:chgData name="Tristania Sachs" userId="b39d365e659c43c6" providerId="LiveId" clId="{28E43B9B-315D-47FE-A260-A448E68CE60B}" dt="2023-06-28T22:58:29.593" v="161" actId="478"/>
          <ac:spMkLst>
            <pc:docMk/>
            <pc:sldMk cId="2770091718" sldId="278"/>
            <ac:spMk id="2" creationId="{C5ADFE17-41DC-6DCA-84E8-C4DBB77E1F9F}"/>
          </ac:spMkLst>
        </pc:spChg>
        <pc:spChg chg="del">
          <ac:chgData name="Tristania Sachs" userId="b39d365e659c43c6" providerId="LiveId" clId="{28E43B9B-315D-47FE-A260-A448E68CE60B}" dt="2023-06-28T22:58:30.959" v="162" actId="478"/>
          <ac:spMkLst>
            <pc:docMk/>
            <pc:sldMk cId="2770091718" sldId="278"/>
            <ac:spMk id="3" creationId="{27E3DA48-12A7-BB77-FE0E-ABF83FFB20A5}"/>
          </ac:spMkLst>
        </pc:spChg>
        <pc:spChg chg="add del">
          <ac:chgData name="Tristania Sachs" userId="b39d365e659c43c6" providerId="LiveId" clId="{28E43B9B-315D-47FE-A260-A448E68CE60B}" dt="2023-06-28T23:02:58.672" v="201" actId="26606"/>
          <ac:spMkLst>
            <pc:docMk/>
            <pc:sldMk cId="2770091718" sldId="278"/>
            <ac:spMk id="10" creationId="{AB8C311F-7253-4AED-9701-7FC0708C41C7}"/>
          </ac:spMkLst>
        </pc:spChg>
        <pc:spChg chg="add del">
          <ac:chgData name="Tristania Sachs" userId="b39d365e659c43c6" providerId="LiveId" clId="{28E43B9B-315D-47FE-A260-A448E68CE60B}" dt="2023-06-28T23:02:58.672" v="201" actId="26606"/>
          <ac:spMkLst>
            <pc:docMk/>
            <pc:sldMk cId="2770091718" sldId="278"/>
            <ac:spMk id="12" creationId="{E2384209-CB15-4CDF-9D31-C44FD9A3F20D}"/>
          </ac:spMkLst>
        </pc:spChg>
        <pc:spChg chg="add del">
          <ac:chgData name="Tristania Sachs" userId="b39d365e659c43c6" providerId="LiveId" clId="{28E43B9B-315D-47FE-A260-A448E68CE60B}" dt="2023-06-28T23:02:58.672" v="201" actId="26606"/>
          <ac:spMkLst>
            <pc:docMk/>
            <pc:sldMk cId="2770091718" sldId="278"/>
            <ac:spMk id="14" creationId="{2633B3B5-CC90-43F0-8714-D31D1F3F0209}"/>
          </ac:spMkLst>
        </pc:spChg>
        <pc:spChg chg="add del">
          <ac:chgData name="Tristania Sachs" userId="b39d365e659c43c6" providerId="LiveId" clId="{28E43B9B-315D-47FE-A260-A448E68CE60B}" dt="2023-06-28T23:02:58.672" v="201" actId="26606"/>
          <ac:spMkLst>
            <pc:docMk/>
            <pc:sldMk cId="2770091718" sldId="278"/>
            <ac:spMk id="16" creationId="{A8D57A06-A426-446D-B02C-A2DC6B62E45E}"/>
          </ac:spMkLst>
        </pc:spChg>
        <pc:picChg chg="add mod">
          <ac:chgData name="Tristania Sachs" userId="b39d365e659c43c6" providerId="LiveId" clId="{28E43B9B-315D-47FE-A260-A448E68CE60B}" dt="2023-07-04T15:33:30.813" v="334" actId="962"/>
          <ac:picMkLst>
            <pc:docMk/>
            <pc:sldMk cId="2770091718" sldId="278"/>
            <ac:picMk id="3" creationId="{26CECF6B-E1DE-30C6-430E-7C731C583CF7}"/>
          </ac:picMkLst>
        </pc:picChg>
        <pc:picChg chg="add del mod">
          <ac:chgData name="Tristania Sachs" userId="b39d365e659c43c6" providerId="LiveId" clId="{28E43B9B-315D-47FE-A260-A448E68CE60B}" dt="2023-07-04T15:33:23.921" v="331" actId="478"/>
          <ac:picMkLst>
            <pc:docMk/>
            <pc:sldMk cId="2770091718" sldId="278"/>
            <ac:picMk id="5" creationId="{700E8490-28C4-1F20-3E0E-7CB3E39F38F4}"/>
          </ac:picMkLst>
        </pc:picChg>
      </pc:sldChg>
      <pc:sldChg chg="addSp delSp modSp add mod setBg replTag">
        <pc:chgData name="Tristania Sachs" userId="b39d365e659c43c6" providerId="LiveId" clId="{28E43B9B-315D-47FE-A260-A448E68CE60B}" dt="2023-07-04T15:37:31.097" v="377"/>
        <pc:sldMkLst>
          <pc:docMk/>
          <pc:sldMk cId="3013974239" sldId="279"/>
        </pc:sldMkLst>
        <pc:spChg chg="add mod replST">
          <ac:chgData name="Tristania Sachs" userId="b39d365e659c43c6" providerId="LiveId" clId="{28E43B9B-315D-47FE-A260-A448E68CE60B}" dt="2023-07-04T15:36:48.455" v="359"/>
          <ac:spMkLst>
            <pc:docMk/>
            <pc:sldMk cId="3013974239" sldId="279"/>
            <ac:spMk id="6" creationId="{8643A6D7-02B0-191F-05E6-963CFD068979}"/>
          </ac:spMkLst>
        </pc:spChg>
        <pc:spChg chg="add mod replST">
          <ac:chgData name="Tristania Sachs" userId="b39d365e659c43c6" providerId="LiveId" clId="{28E43B9B-315D-47FE-A260-A448E68CE60B}" dt="2023-07-04T15:36:48.529" v="369"/>
          <ac:spMkLst>
            <pc:docMk/>
            <pc:sldMk cId="3013974239" sldId="279"/>
            <ac:spMk id="7" creationId="{8E6C5DFE-55AB-B4EA-5B05-999713D44391}"/>
          </ac:spMkLst>
        </pc:spChg>
        <pc:picChg chg="add mod replST">
          <ac:chgData name="Tristania Sachs" userId="b39d365e659c43c6" providerId="LiveId" clId="{28E43B9B-315D-47FE-A260-A448E68CE60B}" dt="2023-07-04T15:36:48.090" v="346"/>
          <ac:picMkLst>
            <pc:docMk/>
            <pc:sldMk cId="3013974239" sldId="279"/>
            <ac:picMk id="3" creationId="{F79B2EE6-CCE0-871F-05AC-10787C898D36}"/>
          </ac:picMkLst>
        </pc:picChg>
        <pc:picChg chg="add mod replST">
          <ac:chgData name="Tristania Sachs" userId="b39d365e659c43c6" providerId="LiveId" clId="{28E43B9B-315D-47FE-A260-A448E68CE60B}" dt="2023-07-04T15:36:48.298" v="350"/>
          <ac:picMkLst>
            <pc:docMk/>
            <pc:sldMk cId="3013974239" sldId="279"/>
            <ac:picMk id="5" creationId="{8E834147-C248-7EDF-856D-9E071AB38318}"/>
          </ac:picMkLst>
        </pc:picChg>
        <pc:picChg chg="add del mod ord">
          <ac:chgData name="Tristania Sachs" userId="b39d365e659c43c6" providerId="LiveId" clId="{28E43B9B-315D-47FE-A260-A448E68CE60B}" dt="2023-07-04T15:37:31.097" v="377"/>
          <ac:picMkLst>
            <pc:docMk/>
            <pc:sldMk cId="3013974239" sldId="279"/>
            <ac:picMk id="8" creationId="{2DD451A0-C487-1801-2140-2261DBAF5D34}"/>
          </ac:picMkLst>
        </pc:picChg>
      </pc:sldChg>
      <pc:sldChg chg="addSp modSp add mod setBg replTag">
        <pc:chgData name="Tristania Sachs" userId="b39d365e659c43c6" providerId="LiveId" clId="{28E43B9B-315D-47FE-A260-A448E68CE60B}" dt="2023-07-04T15:52:19.603" v="446" actId="20577"/>
        <pc:sldMkLst>
          <pc:docMk/>
          <pc:sldMk cId="1560318748" sldId="280"/>
        </pc:sldMkLst>
        <pc:spChg chg="add mod replST">
          <ac:chgData name="Tristania Sachs" userId="b39d365e659c43c6" providerId="LiveId" clId="{28E43B9B-315D-47FE-A260-A448E68CE60B}" dt="2023-07-04T15:43:04.843" v="402"/>
          <ac:spMkLst>
            <pc:docMk/>
            <pc:sldMk cId="1560318748" sldId="280"/>
            <ac:spMk id="6" creationId="{D6FE5DD3-F254-C21A-9CF8-E1BDE6DD9B02}"/>
          </ac:spMkLst>
        </pc:spChg>
        <pc:spChg chg="add mod replST">
          <ac:chgData name="Tristania Sachs" userId="b39d365e659c43c6" providerId="LiveId" clId="{28E43B9B-315D-47FE-A260-A448E68CE60B}" dt="2023-07-04T15:52:19.603" v="446" actId="20577"/>
          <ac:spMkLst>
            <pc:docMk/>
            <pc:sldMk cId="1560318748" sldId="280"/>
            <ac:spMk id="7" creationId="{B123D4D1-0FCC-1376-E927-BED7BB7027F4}"/>
          </ac:spMkLst>
        </pc:spChg>
        <pc:picChg chg="add mod replST">
          <ac:chgData name="Tristania Sachs" userId="b39d365e659c43c6" providerId="LiveId" clId="{28E43B9B-315D-47FE-A260-A448E68CE60B}" dt="2023-07-04T15:43:04.686" v="389"/>
          <ac:picMkLst>
            <pc:docMk/>
            <pc:sldMk cId="1560318748" sldId="280"/>
            <ac:picMk id="3" creationId="{F218D756-6A17-71CD-53D0-086B0FE3A6D8}"/>
          </ac:picMkLst>
        </pc:picChg>
        <pc:picChg chg="add mod replST">
          <ac:chgData name="Tristania Sachs" userId="b39d365e659c43c6" providerId="LiveId" clId="{28E43B9B-315D-47FE-A260-A448E68CE60B}" dt="2023-07-04T15:43:04.778" v="393"/>
          <ac:picMkLst>
            <pc:docMk/>
            <pc:sldMk cId="1560318748" sldId="280"/>
            <ac:picMk id="5" creationId="{547645EF-484F-FE3E-B016-CC946058022E}"/>
          </ac:picMkLst>
        </pc:picChg>
      </pc:sldChg>
    </pc:docChg>
  </pc:docChgLst>
  <pc:docChgLst>
    <pc:chgData name="Tristania Sachs" userId="b39d365e659c43c6" providerId="Windows Live" clId="Web-{BAE1DA4A-0074-438D-91D8-D24EBC8D86FA}"/>
    <pc:docChg chg="delSld">
      <pc:chgData name="Tristania Sachs" userId="b39d365e659c43c6" providerId="Windows Live" clId="Web-{BAE1DA4A-0074-438D-91D8-D24EBC8D86FA}" dt="2023-07-04T15:54:55.823" v="0"/>
      <pc:docMkLst>
        <pc:docMk/>
      </pc:docMkLst>
      <pc:sldChg chg="del">
        <pc:chgData name="Tristania Sachs" userId="b39d365e659c43c6" providerId="Windows Live" clId="Web-{BAE1DA4A-0074-438D-91D8-D24EBC8D86FA}" dt="2023-07-04T15:54:55.823" v="0"/>
        <pc:sldMkLst>
          <pc:docMk/>
          <pc:sldMk cId="3013974239" sldId="27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42138-8F40-D441-D550-9C6B211DFB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69C9C-E36E-4637-EB64-B67D3B4325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DCA95-0B48-77E0-8957-910EC1020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03CB-BF67-49AA-A7A5-A3D538CF31C2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0E57B-D61B-8D72-FD33-F70F6913B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185E51-4670-60C5-105B-6F539394F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3D14-6847-417E-BA6D-D2404A4E5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64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F894C-7C20-012D-068A-16A4993EC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0C156A-DCAF-E57A-AF78-BF8010A106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0A0661-BDB2-6537-90AF-72E7E633B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03CB-BF67-49AA-A7A5-A3D538CF31C2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6E78D-F570-3593-DC59-F5D68DDD7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40C19-8A5B-4189-3F47-CE848816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3D14-6847-417E-BA6D-D2404A4E5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55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769542-F3D6-9393-96F3-7A4F354DD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E40B7-0472-9032-79CB-A07C699EE0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AAE140-F89A-CE41-FC3D-ED8B9FC2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03CB-BF67-49AA-A7A5-A3D538CF31C2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8E2F6-8FD0-1133-6BC1-3B20165D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24192-599A-E7B3-3821-AFD0BB527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3D14-6847-417E-BA6D-D2404A4E5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47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EED5F-2602-3555-6B62-FD6A72769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878BD-32E9-53C5-DDF2-ADDBEABD6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1EA7E-5E77-1F21-8398-CF2E83CC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03CB-BF67-49AA-A7A5-A3D538CF31C2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377C3-9824-1206-5955-0BA85D9A3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304EE9-A75C-508E-F51A-70C0A5AB9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3D14-6847-417E-BA6D-D2404A4E5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42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73D16-40F4-BBF0-1457-A9BEC3D92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13ECCE-034E-4DBC-5805-B067863A3B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4C116-0789-D4D4-E0CF-3A43B8F36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03CB-BF67-49AA-A7A5-A3D538CF31C2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31A16-75B7-F3AD-0B4B-CEE41BB87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105A0-A355-884B-2189-1C302C4C1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3D14-6847-417E-BA6D-D2404A4E5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361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3AED6-8DF9-C4AC-B6A7-34EC21F7C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876A7-A80A-FF16-A1EB-CAE7B22FCD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2D946F-EA08-FE5D-2F15-F12BFFF54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54A1-EA82-39C9-7C0B-8B41B6DF7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03CB-BF67-49AA-A7A5-A3D538CF31C2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AE1EF-78D1-B040-09DD-C49B3B6B7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DB746F-D814-23A3-7EA4-A809E7C52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3D14-6847-417E-BA6D-D2404A4E5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D6D54-F74A-9740-B0FB-E6A110694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0715B0-5A52-4421-0C47-EE54A3368F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C4477D-1C5E-549E-D118-6F8325DD9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A4ACF8-3D73-31DE-5386-CE48416688E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F91F50-6D2C-5240-2A1D-68C8B0B2FE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9A1AFA-B8F3-9141-5BF1-528B3598A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03CB-BF67-49AA-A7A5-A3D538CF31C2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BB17E4-74A9-D018-5225-50757EF6C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D1787B-9038-1191-DDA3-5AF4602A4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3D14-6847-417E-BA6D-D2404A4E5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232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B19B5-E26B-4153-8733-E61023E16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C0A4CE-1DD4-7082-E027-A8DD9322D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03CB-BF67-49AA-A7A5-A3D538CF31C2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F43ADC-DE79-7DE8-F02B-8B6C84F52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ECAF4-3D16-58A2-E41D-DCEBFF963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3D14-6847-417E-BA6D-D2404A4E5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716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30A805-E558-53A2-09D4-2E66F61F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03CB-BF67-49AA-A7A5-A3D538CF31C2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B925C-A0FE-DAA3-799A-ADE44444F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609F03-43AD-5012-B6D7-FE011640B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3D14-6847-417E-BA6D-D2404A4E5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1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62E56-626F-8034-0974-02D4EA260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21694-1007-15A0-D02A-46912F7C3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FC099B-C80E-908D-68CB-BCF1AE6DFF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FCB67B-E5AC-96A1-18DE-A7C26FCDA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03CB-BF67-49AA-A7A5-A3D538CF31C2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D1797C-7CE8-211B-34B9-B6C01FBB2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127B-096D-8366-3D39-DCD83B321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3D14-6847-417E-BA6D-D2404A4E5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464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514AF-CA79-4568-B4CB-F7630AF15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3351FF-5173-BF8E-5430-121EA664B1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0E878-8DFE-7DFE-F105-E5F5C474AD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20AF6-BA5A-EEFD-C2D0-DDCC28591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303CB-BF67-49AA-A7A5-A3D538CF31C2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009E9-C03D-9B1A-8BBE-D7A3A1AC2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6ADA1B-DC20-0B25-1F3B-6692CB03F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83D14-6847-417E-BA6D-D2404A4E5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250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5FF8CE-E04D-017E-3E2B-1C61DBC53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0B4685-4FE1-FE7C-6974-3461C89D5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E3AA8B-AF22-CB35-AE25-916D7391CC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303CB-BF67-49AA-A7A5-A3D538CF31C2}" type="datetimeFigureOut">
              <a:rPr lang="en-US" smtClean="0"/>
              <a:t>7/4/2023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F34E99-9EC1-04B4-132A-9B66E0947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368108-76B5-243A-EF9E-C3DECD961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83D14-6847-417E-BA6D-D2404A4E5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364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zip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FB01-7A7B-8BEC-5A11-077C9950B22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6355C-92FA-06A7-5683-EDA8FDB93A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graph&#10;&#10;Description automatically generated with low confidence">
            <a:extLst>
              <a:ext uri="{FF2B5EF4-FFF2-40B4-BE49-F238E27FC236}">
                <a16:creationId xmlns:a16="http://schemas.microsoft.com/office/drawing/2014/main" id="{F53CB7EA-5EA4-8E31-6576-74D100D7D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, building, screenshot, tower block&#10;&#10;Description automatically generated">
            <a:extLst>
              <a:ext uri="{FF2B5EF4-FFF2-40B4-BE49-F238E27FC236}">
                <a16:creationId xmlns:a16="http://schemas.microsoft.com/office/drawing/2014/main" id="{F1AB0BFE-61C9-BDCD-AB24-8B6F427E1F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8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18D756-6A17-71CD-53D0-086B0FE3A6D8}"/>
              </a:ext>
            </a:extLst>
          </p:cNvPr>
          <p:cNvPicPr>
            <a:picLocks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670" y="508000"/>
            <a:ext cx="1219200" cy="5101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7645EF-484F-FE3E-B016-CC946058022E}"/>
              </a:ext>
            </a:extLst>
          </p:cNvPr>
          <p:cNvPicPr>
            <a:picLocks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09800"/>
            <a:ext cx="24384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6FE5DD3-F254-C21A-9CF8-E1BDE6DD9B0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200400" y="2571750"/>
            <a:ext cx="8483600" cy="1714500"/>
          </a:xfrm>
          <a:prstGeom prst="rect">
            <a:avLst/>
          </a:prstGeom>
          <a:noFill/>
          <a:ln w="12700" cap="flat" cmpd="sng" algn="ctr">
            <a:solidFill>
              <a:srgbClr val="FFFFFF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5B5B5B"/>
                </a:solidFill>
              </a:rPr>
              <a:t>What are some strategies you currently use to manage your time and make sure you are meeting all your project deadlines?
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23D4D1-0FCC-1376-E927-BED7BB7027F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168555" y="4286250"/>
            <a:ext cx="8737600" cy="510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300" b="1" dirty="0">
                <a:solidFill>
                  <a:srgbClr val="5B5B5B"/>
                </a:solidFill>
              </a:rPr>
              <a:t>ⓘ</a:t>
            </a:r>
            <a:r>
              <a:rPr lang="en-US" sz="1400" dirty="0">
                <a:solidFill>
                  <a:srgbClr val="5B5B5B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Join at slido.com with #2131806 to answer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solidFill>
                <a:srgbClr val="5B5B5B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318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white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801B3ADE-1F48-A983-F542-17C9022169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" y="0"/>
            <a:ext cx="12191239" cy="6857572"/>
          </a:xfrm>
        </p:spPr>
      </p:pic>
    </p:spTree>
    <p:extLst>
      <p:ext uri="{BB962C8B-B14F-4D97-AF65-F5344CB8AC3E}">
        <p14:creationId xmlns:p14="http://schemas.microsoft.com/office/powerpoint/2010/main" val="176520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CA983D29-E2DE-EE10-A6D8-D1F6865882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" y="-856"/>
            <a:ext cx="12191239" cy="6857572"/>
          </a:xfrm>
        </p:spPr>
      </p:pic>
    </p:spTree>
    <p:extLst>
      <p:ext uri="{BB962C8B-B14F-4D97-AF65-F5344CB8AC3E}">
        <p14:creationId xmlns:p14="http://schemas.microsoft.com/office/powerpoint/2010/main" val="7615068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95E78B6E-1CBC-BF44-3A5E-8ED533B40F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820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76E3F777-2CCF-8AA6-531D-DE5B8D1AE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15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clothing, screenshot, indoor&#10;&#10;Description automatically generated">
            <a:extLst>
              <a:ext uri="{FF2B5EF4-FFF2-40B4-BE49-F238E27FC236}">
                <a16:creationId xmlns:a16="http://schemas.microsoft.com/office/drawing/2014/main" id="{5F84FEA1-4B77-8DF6-3FB2-01B4BEB744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438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desk with laptops&#10;&#10;Description automatically generated with low confidence">
            <a:extLst>
              <a:ext uri="{FF2B5EF4-FFF2-40B4-BE49-F238E27FC236}">
                <a16:creationId xmlns:a16="http://schemas.microsoft.com/office/drawing/2014/main" id="{471B5408-86FB-F6CF-ECC5-832231916C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0673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46120718-328F-CA84-35DA-F33324D3B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963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1E1B417C-460C-AEC8-526A-6DDEB6980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49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hite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675957CE-9299-DC91-2FD8-B0BF0ABF06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93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186AD6-C9F1-2576-CA12-C64BDB81A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3525044"/>
            <a:ext cx="952500" cy="952500"/>
          </a:xfrm>
        </p:spPr>
      </p:pic>
      <p:pic>
        <p:nvPicPr>
          <p:cNvPr id="7" name="Picture 6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953E5FC3-7C69-7249-FA51-4AEA32798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660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ED2782C0-5FD8-AF27-886D-66599BE6C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8607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yellow post-it note with question mark on it&#10;&#10;Description automatically generated with low confidence">
            <a:extLst>
              <a:ext uri="{FF2B5EF4-FFF2-40B4-BE49-F238E27FC236}">
                <a16:creationId xmlns:a16="http://schemas.microsoft.com/office/drawing/2014/main" id="{84244AFA-6515-75BC-CB11-338307E68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5879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726025CA-0628-E725-EFF4-2561B24BF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8500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looking at a paper&#10;&#10;Description automatically generated with medium confidence">
            <a:extLst>
              <a:ext uri="{FF2B5EF4-FFF2-40B4-BE49-F238E27FC236}">
                <a16:creationId xmlns:a16="http://schemas.microsoft.com/office/drawing/2014/main" id="{0C59F9E9-4FDE-A4F0-2C9E-F8690D5DC4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265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ue rectangles&#10;&#10;Description automatically generated with low confidence">
            <a:extLst>
              <a:ext uri="{FF2B5EF4-FFF2-40B4-BE49-F238E27FC236}">
                <a16:creationId xmlns:a16="http://schemas.microsoft.com/office/drawing/2014/main" id="{26CECF6B-E1DE-30C6-430E-7C731C583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91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people looking at a paper&#10;&#10;Description automatically generated">
            <a:extLst>
              <a:ext uri="{FF2B5EF4-FFF2-40B4-BE49-F238E27FC236}">
                <a16:creationId xmlns:a16="http://schemas.microsoft.com/office/drawing/2014/main" id="{A54C67F6-A5CB-A033-A598-52692D173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755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text, font, logo, screenshot&#10;&#10;Description automatically generated">
            <a:extLst>
              <a:ext uri="{FF2B5EF4-FFF2-40B4-BE49-F238E27FC236}">
                <a16:creationId xmlns:a16="http://schemas.microsoft.com/office/drawing/2014/main" id="{FAF22187-F4FF-2266-CF07-1358983FC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861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1C445968-91DA-37DA-1788-68AA360BEB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43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person, clothing, screenshot, indoor&#10;&#10;Description automatically generated">
            <a:extLst>
              <a:ext uri="{FF2B5EF4-FFF2-40B4-BE49-F238E27FC236}">
                <a16:creationId xmlns:a16="http://schemas.microsoft.com/office/drawing/2014/main" id="{159B16B4-EE2C-7ABE-61D4-258642AF74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1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picture containing text, screenshot, font, logo&#10;&#10;Description automatically generated">
            <a:extLst>
              <a:ext uri="{FF2B5EF4-FFF2-40B4-BE49-F238E27FC236}">
                <a16:creationId xmlns:a16="http://schemas.microsoft.com/office/drawing/2014/main" id="{1461A26A-B550-4B9E-A932-D5CB71E21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3" y="0"/>
            <a:ext cx="12193547" cy="6858870"/>
          </a:xfrm>
        </p:spPr>
      </p:pic>
    </p:spTree>
    <p:extLst>
      <p:ext uri="{BB962C8B-B14F-4D97-AF65-F5344CB8AC3E}">
        <p14:creationId xmlns:p14="http://schemas.microsoft.com/office/powerpoint/2010/main" val="459107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 descr="A white background with blue text&#10;&#10;Description automatically generated with low confidence">
            <a:extLst>
              <a:ext uri="{FF2B5EF4-FFF2-40B4-BE49-F238E27FC236}">
                <a16:creationId xmlns:a16="http://schemas.microsoft.com/office/drawing/2014/main" id="{A3A87E35-0648-38B1-8418-CC06A3D92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7" y="0"/>
            <a:ext cx="12195857" cy="6860170"/>
          </a:xfrm>
        </p:spPr>
      </p:pic>
    </p:spTree>
    <p:extLst>
      <p:ext uri="{BB962C8B-B14F-4D97-AF65-F5344CB8AC3E}">
        <p14:creationId xmlns:p14="http://schemas.microsoft.com/office/powerpoint/2010/main" val="789598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person sitting at a desk with a computer&#10;&#10;Description automatically generated">
            <a:extLst>
              <a:ext uri="{FF2B5EF4-FFF2-40B4-BE49-F238E27FC236}">
                <a16:creationId xmlns:a16="http://schemas.microsoft.com/office/drawing/2014/main" id="{0A63BE92-892E-210E-BF37-0314764709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405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6.1.4122"/>
  <p:tag name="SLIDO_PRESENTATION_ID" val="00000000-0000-0000-0000-000000000000"/>
  <p:tag name="SLIDO_EVENT_UUID" val="10718386-a6a4-479f-9e75-fa010872d8bf"/>
  <p:tag name="SLIDO_EVENT_SECTION_UUID" val="b1c3f624-4cf3-4992-bd00-fe7cc33ce1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METADATA" val="eyJUaW1lc3RhbXAiOjE2ODg0ODUzODR9"/>
  <p:tag name="SLIDO_TYPE" val="SlidoPoll"/>
  <p:tag name="SLIDO_POLL_UUID" val="aed2eef7-3489-4c73-ace0-fd709d77f91d"/>
  <p:tag name="SLIDO_TIMELINE" val="W3sicG9sbFF1ZXN0aW9uVXVpZCI6ImNkMjMzMDcxLWM1N2MtNGQ0Mi04NjlkLWQyZDA4YTc3YjRkYiIsInNob3dSZXN1bHRzIjp0cnVlLCJzaG93Q29ycmVjdEFuc3dlcnMiOmZhbHNlLCJ2b3RpbmdMb2NrZWQiOmZhbHNlfV0=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logo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interaction_image"/>
  <p:tag name="INTERACTION_TYPE" val="Open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ELEMENT" val="footer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12054</TotalTime>
  <Words>35</Words>
  <Application>Microsoft Office PowerPoint</Application>
  <PresentationFormat>Widescreen</PresentationFormat>
  <Paragraphs>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Tristania Sachs</dc:creator>
  <cp:lastModifiedBy>Tristania Sachs</cp:lastModifiedBy>
  <cp:revision>1</cp:revision>
  <dcterms:created xsi:type="dcterms:W3CDTF">2023-06-20T16:33:13Z</dcterms:created>
  <dcterms:modified xsi:type="dcterms:W3CDTF">2023-07-04T17:46:48Z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1.6.1.4122</vt:lpwstr>
  </property>
</Properties>
</file>