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Mr Dafoe"/>
      <p:regular r:id="rId29"/>
    </p:embeddedFont>
    <p:embeddedFont>
      <p:font typeface="Bunge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rDafoe-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Bunge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4e07eed7b0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24e07eed7b0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4e07eed7b0_1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24e07eed7b0_1_3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4e07eed7b0_1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4e07eed7b0_1_3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4e07eed7b0_1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4e07eed7b0_1_4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4e07eed7b0_1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24e07eed7b0_1_4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4e07eed7b0_1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4e07eed7b0_1_4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4e07eed7b0_1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4e07eed7b0_1_4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4e07eed7b0_1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4e07eed7b0_1_5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4e07eed7b0_1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4e07eed7b0_1_5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4e07eed7b0_1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24e07eed7b0_1_5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4e07eed7b0_1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24e07eed7b0_1_6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4e07eed7b0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4e07eed7b0_1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4e07eed7b0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4e07eed7b0_1_1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4e07eed7b0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4e07eed7b0_1_1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4e07eed7b0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4e07eed7b0_1_1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e07eed7b0_1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4e07eed7b0_1_2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4e07eed7b0_1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4e07eed7b0_1_2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4e07eed7b0_1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4e07eed7b0_1_2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4e07eed7b0_1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4e07eed7b0_1_3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63022">
            <a:off x="497034" y="830579"/>
            <a:ext cx="8103964" cy="2322724"/>
          </a:xfrm>
          <a:custGeom>
            <a:rect b="b" l="l" r="r" t="t"/>
            <a:pathLst>
              <a:path extrusionOk="0" h="144334" w="503580">
                <a:moveTo>
                  <a:pt x="0" y="0"/>
                </a:moveTo>
                <a:lnTo>
                  <a:pt x="503580" y="0"/>
                </a:lnTo>
                <a:lnTo>
                  <a:pt x="503580" y="144334"/>
                </a:lnTo>
                <a:lnTo>
                  <a:pt x="0" y="144334"/>
                </a:lnTo>
                <a:close/>
              </a:path>
            </a:pathLst>
          </a:custGeom>
          <a:solidFill>
            <a:schemeClr val="lt2"/>
          </a:solidFill>
          <a:ln>
            <a:noFill/>
          </a:ln>
        </p:spPr>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p:nvPr/>
        </p:nvSpPr>
        <p:spPr>
          <a:xfrm>
            <a:off x="497088" y="2895577"/>
            <a:ext cx="8103861" cy="669710"/>
          </a:xfrm>
          <a:custGeom>
            <a:rect b="b" l="l" r="r" t="t"/>
            <a:pathLst>
              <a:path extrusionOk="0" h="144334" w="503580">
                <a:moveTo>
                  <a:pt x="0" y="0"/>
                </a:moveTo>
                <a:lnTo>
                  <a:pt x="503580" y="0"/>
                </a:lnTo>
                <a:lnTo>
                  <a:pt x="503580" y="144334"/>
                </a:lnTo>
                <a:lnTo>
                  <a:pt x="0" y="144334"/>
                </a:lnTo>
                <a:close/>
              </a:path>
            </a:pathLst>
          </a:custGeom>
          <a:solidFill>
            <a:srgbClr val="D8F4DE"/>
          </a:solidFill>
          <a:ln>
            <a:noFill/>
          </a:ln>
        </p:spPr>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2"/>
          <p:cNvSpPr/>
          <p:nvPr/>
        </p:nvSpPr>
        <p:spPr>
          <a:xfrm>
            <a:off x="7017866" y="-947547"/>
            <a:ext cx="2520449" cy="2051016"/>
          </a:xfrm>
          <a:custGeom>
            <a:rect b="b" l="l" r="r" t="t"/>
            <a:pathLst>
              <a:path extrusionOk="0" h="1414494" w="1738241">
                <a:moveTo>
                  <a:pt x="0" y="0"/>
                </a:moveTo>
                <a:lnTo>
                  <a:pt x="1738241" y="0"/>
                </a:lnTo>
                <a:lnTo>
                  <a:pt x="1738241" y="1414494"/>
                </a:lnTo>
                <a:lnTo>
                  <a:pt x="0" y="1414494"/>
                </a:lnTo>
                <a:lnTo>
                  <a:pt x="0" y="0"/>
                </a:lnTo>
                <a:close/>
              </a:path>
            </a:pathLst>
          </a:custGeom>
          <a:blipFill rotWithShape="1">
            <a:blip r:embed="rId2">
              <a:alphaModFix/>
            </a:blip>
            <a:stretch>
              <a:fillRect b="0" l="0" r="0" t="0"/>
            </a:stretch>
          </a:blipFill>
          <a:ln>
            <a:noFill/>
          </a:ln>
        </p:spPr>
      </p:sp>
      <p:sp>
        <p:nvSpPr>
          <p:cNvPr id="16" name="Google Shape;16;p2"/>
          <p:cNvSpPr/>
          <p:nvPr/>
        </p:nvSpPr>
        <p:spPr>
          <a:xfrm flipH="1">
            <a:off x="-355715" y="3663683"/>
            <a:ext cx="1969944" cy="1795111"/>
          </a:xfrm>
          <a:custGeom>
            <a:rect b="b" l="l" r="r" t="t"/>
            <a:pathLst>
              <a:path extrusionOk="0" h="1578120" w="1731819">
                <a:moveTo>
                  <a:pt x="0" y="0"/>
                </a:moveTo>
                <a:lnTo>
                  <a:pt x="1731818" y="0"/>
                </a:lnTo>
                <a:lnTo>
                  <a:pt x="1731818" y="1578120"/>
                </a:lnTo>
                <a:lnTo>
                  <a:pt x="0" y="157812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p:nvPr/>
        </p:nvSpPr>
        <p:spPr>
          <a:xfrm rot="-62791">
            <a:off x="689340" y="1713948"/>
            <a:ext cx="7513408" cy="2153462"/>
          </a:xfrm>
          <a:custGeom>
            <a:rect b="b" l="l" r="r" t="t"/>
            <a:pathLst>
              <a:path extrusionOk="0" h="144334" w="503580">
                <a:moveTo>
                  <a:pt x="0" y="0"/>
                </a:moveTo>
                <a:lnTo>
                  <a:pt x="503580" y="0"/>
                </a:lnTo>
                <a:lnTo>
                  <a:pt x="503580" y="144334"/>
                </a:lnTo>
                <a:lnTo>
                  <a:pt x="0" y="144334"/>
                </a:lnTo>
                <a:close/>
              </a:path>
            </a:pathLst>
          </a:custGeom>
          <a:solidFill>
            <a:srgbClr val="000000"/>
          </a:solidFill>
          <a:ln>
            <a:noFill/>
          </a:ln>
        </p:spPr>
      </p:sp>
      <p:sp>
        <p:nvSpPr>
          <p:cNvPr id="19" name="Google Shape;19;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3"/>
          <p:cNvSpPr/>
          <p:nvPr/>
        </p:nvSpPr>
        <p:spPr>
          <a:xfrm rot="-451454">
            <a:off x="5151477" y="3799593"/>
            <a:ext cx="3100051" cy="2120855"/>
          </a:xfrm>
          <a:custGeom>
            <a:rect b="b" l="l" r="r" t="t"/>
            <a:pathLst>
              <a:path extrusionOk="0" h="162645" w="237738">
                <a:moveTo>
                  <a:pt x="0" y="0"/>
                </a:moveTo>
                <a:lnTo>
                  <a:pt x="237738" y="0"/>
                </a:lnTo>
                <a:lnTo>
                  <a:pt x="237738" y="162645"/>
                </a:lnTo>
                <a:lnTo>
                  <a:pt x="0" y="162645"/>
                </a:lnTo>
                <a:close/>
              </a:path>
            </a:pathLst>
          </a:custGeom>
          <a:solidFill>
            <a:srgbClr val="E2AAE8"/>
          </a:solidFill>
          <a:ln>
            <a:noFill/>
          </a:ln>
        </p:spPr>
      </p:sp>
      <p:sp>
        <p:nvSpPr>
          <p:cNvPr id="22" name="Google Shape;22;p3"/>
          <p:cNvSpPr/>
          <p:nvPr/>
        </p:nvSpPr>
        <p:spPr>
          <a:xfrm>
            <a:off x="670299" y="-475899"/>
            <a:ext cx="1884518" cy="1820915"/>
          </a:xfrm>
          <a:custGeom>
            <a:rect b="b" l="l" r="r" t="t"/>
            <a:pathLst>
              <a:path extrusionOk="0" h="1640464" w="1697764">
                <a:moveTo>
                  <a:pt x="0" y="0"/>
                </a:moveTo>
                <a:lnTo>
                  <a:pt x="1697763" y="0"/>
                </a:lnTo>
                <a:lnTo>
                  <a:pt x="1697763" y="1640465"/>
                </a:lnTo>
                <a:lnTo>
                  <a:pt x="0" y="164046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rot="-451454">
            <a:off x="7277365" y="-422382"/>
            <a:ext cx="3100051" cy="2120855"/>
          </a:xfrm>
          <a:custGeom>
            <a:rect b="b" l="l" r="r" t="t"/>
            <a:pathLst>
              <a:path extrusionOk="0" h="162645" w="237738">
                <a:moveTo>
                  <a:pt x="0" y="0"/>
                </a:moveTo>
                <a:lnTo>
                  <a:pt x="237738" y="0"/>
                </a:lnTo>
                <a:lnTo>
                  <a:pt x="237738" y="162645"/>
                </a:lnTo>
                <a:lnTo>
                  <a:pt x="0" y="162645"/>
                </a:lnTo>
                <a:close/>
              </a:path>
            </a:pathLst>
          </a:custGeom>
          <a:solidFill>
            <a:srgbClr val="FFD8CF"/>
          </a:solidFill>
          <a:ln>
            <a:noFill/>
          </a:ln>
        </p:spPr>
      </p:sp>
      <p:sp>
        <p:nvSpPr>
          <p:cNvPr id="25" name="Google Shape;25;p4"/>
          <p:cNvSpPr/>
          <p:nvPr/>
        </p:nvSpPr>
        <p:spPr>
          <a:xfrm rot="-451454">
            <a:off x="-1149810" y="4085793"/>
            <a:ext cx="3100051" cy="2120855"/>
          </a:xfrm>
          <a:custGeom>
            <a:rect b="b" l="l" r="r" t="t"/>
            <a:pathLst>
              <a:path extrusionOk="0" h="162645" w="237738">
                <a:moveTo>
                  <a:pt x="0" y="0"/>
                </a:moveTo>
                <a:lnTo>
                  <a:pt x="237738" y="0"/>
                </a:lnTo>
                <a:lnTo>
                  <a:pt x="237738" y="162645"/>
                </a:lnTo>
                <a:lnTo>
                  <a:pt x="0" y="162645"/>
                </a:lnTo>
                <a:close/>
              </a:path>
            </a:pathLst>
          </a:custGeom>
          <a:solidFill>
            <a:srgbClr val="82DCD5"/>
          </a:solidFill>
          <a:ln>
            <a:noFill/>
          </a:ln>
        </p:spPr>
      </p:sp>
      <p:sp>
        <p:nvSpPr>
          <p:cNvPr id="26" name="Google Shape;26;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8" name="Google Shape;2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4"/>
          <p:cNvSpPr/>
          <p:nvPr/>
        </p:nvSpPr>
        <p:spPr>
          <a:xfrm>
            <a:off x="7763148" y="445026"/>
            <a:ext cx="1516030" cy="1548945"/>
          </a:xfrm>
          <a:custGeom>
            <a:rect b="b" l="l" r="r" t="t"/>
            <a:pathLst>
              <a:path extrusionOk="0" h="1765180" w="1727670">
                <a:moveTo>
                  <a:pt x="0" y="0"/>
                </a:moveTo>
                <a:lnTo>
                  <a:pt x="1727670" y="0"/>
                </a:lnTo>
                <a:lnTo>
                  <a:pt x="1727670" y="1765180"/>
                </a:lnTo>
                <a:lnTo>
                  <a:pt x="0" y="1765180"/>
                </a:lnTo>
                <a:lnTo>
                  <a:pt x="0" y="0"/>
                </a:lnTo>
                <a:close/>
              </a:path>
            </a:pathLst>
          </a:custGeom>
          <a:blipFill rotWithShape="1">
            <a:blip r:embed="rId2">
              <a:alphaModFix/>
            </a:blip>
            <a:stretch>
              <a:fillRect b="0" l="0" r="0" t="0"/>
            </a:stretch>
          </a:blipFill>
          <a:ln>
            <a:noFill/>
          </a:ln>
        </p:spPr>
      </p:sp>
      <p:sp>
        <p:nvSpPr>
          <p:cNvPr id="30" name="Google Shape;30;p4"/>
          <p:cNvSpPr/>
          <p:nvPr/>
        </p:nvSpPr>
        <p:spPr>
          <a:xfrm>
            <a:off x="-430161" y="3581312"/>
            <a:ext cx="2066494" cy="1353553"/>
          </a:xfrm>
          <a:custGeom>
            <a:rect b="b" l="l" r="r" t="t"/>
            <a:pathLst>
              <a:path extrusionOk="0" h="1282989" w="1958762">
                <a:moveTo>
                  <a:pt x="0" y="0"/>
                </a:moveTo>
                <a:lnTo>
                  <a:pt x="1958762" y="0"/>
                </a:lnTo>
                <a:lnTo>
                  <a:pt x="1958762" y="1282990"/>
                </a:lnTo>
                <a:lnTo>
                  <a:pt x="0" y="128299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2">
              <a:alphaModFix/>
            </a:blip>
            <a:stretch>
              <a:fillRect b="0" l="-3119" r="-9379" t="0"/>
            </a:stretch>
          </a:blipFill>
          <a:ln>
            <a:noFill/>
          </a:ln>
        </p:spPr>
      </p:sp>
      <p:grpSp>
        <p:nvGrpSpPr>
          <p:cNvPr id="33" name="Google Shape;33;p5"/>
          <p:cNvGrpSpPr/>
          <p:nvPr/>
        </p:nvGrpSpPr>
        <p:grpSpPr>
          <a:xfrm rot="70266">
            <a:off x="159366" y="79804"/>
            <a:ext cx="8818122" cy="4335969"/>
            <a:chOff x="0" y="-38100"/>
            <a:chExt cx="1171054" cy="917219"/>
          </a:xfrm>
        </p:grpSpPr>
        <p:sp>
          <p:nvSpPr>
            <p:cNvPr id="34" name="Google Shape;34;p5"/>
            <p:cNvSpPr/>
            <p:nvPr/>
          </p:nvSpPr>
          <p:spPr>
            <a:xfrm>
              <a:off x="0" y="0"/>
              <a:ext cx="1171054" cy="879119"/>
            </a:xfrm>
            <a:custGeom>
              <a:rect b="b" l="l" r="r" t="t"/>
              <a:pathLst>
                <a:path extrusionOk="0" h="879119" w="1171054">
                  <a:moveTo>
                    <a:pt x="0" y="0"/>
                  </a:moveTo>
                  <a:lnTo>
                    <a:pt x="1171054" y="0"/>
                  </a:lnTo>
                  <a:lnTo>
                    <a:pt x="1171054" y="879119"/>
                  </a:lnTo>
                  <a:lnTo>
                    <a:pt x="0" y="879119"/>
                  </a:lnTo>
                  <a:close/>
                </a:path>
              </a:pathLst>
            </a:custGeom>
            <a:solidFill>
              <a:srgbClr val="FFFDFC"/>
            </a:solidFill>
            <a:ln>
              <a:noFill/>
            </a:ln>
          </p:spPr>
        </p:sp>
        <p:sp>
          <p:nvSpPr>
            <p:cNvPr id="35" name="Google Shape;35;p5"/>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 name="Google Shape;3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5"/>
          <p:cNvSpPr/>
          <p:nvPr/>
        </p:nvSpPr>
        <p:spPr>
          <a:xfrm rot="-62006">
            <a:off x="3523015" y="3766461"/>
            <a:ext cx="3208238" cy="1101958"/>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41" name="Google Shape;41;p5"/>
          <p:cNvSpPr/>
          <p:nvPr/>
        </p:nvSpPr>
        <p:spPr>
          <a:xfrm>
            <a:off x="6045853" y="3533672"/>
            <a:ext cx="1403652" cy="1035193"/>
          </a:xfrm>
          <a:custGeom>
            <a:rect b="b" l="l" r="r" t="t"/>
            <a:pathLst>
              <a:path extrusionOk="0" h="1636669" w="2219212">
                <a:moveTo>
                  <a:pt x="0" y="0"/>
                </a:moveTo>
                <a:lnTo>
                  <a:pt x="2219212" y="0"/>
                </a:lnTo>
                <a:lnTo>
                  <a:pt x="2219212" y="1636669"/>
                </a:lnTo>
                <a:lnTo>
                  <a:pt x="0" y="1636669"/>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grpSp>
        <p:nvGrpSpPr>
          <p:cNvPr id="43" name="Google Shape;43;p6"/>
          <p:cNvGrpSpPr/>
          <p:nvPr/>
        </p:nvGrpSpPr>
        <p:grpSpPr>
          <a:xfrm rot="-201556">
            <a:off x="484900" y="809781"/>
            <a:ext cx="8323032" cy="4021921"/>
            <a:chOff x="0" y="-38100"/>
            <a:chExt cx="1760660" cy="850800"/>
          </a:xfrm>
        </p:grpSpPr>
        <p:sp>
          <p:nvSpPr>
            <p:cNvPr id="44" name="Google Shape;44;p6"/>
            <p:cNvSpPr/>
            <p:nvPr/>
          </p:nvSpPr>
          <p:spPr>
            <a:xfrm>
              <a:off x="0" y="0"/>
              <a:ext cx="1760660" cy="800330"/>
            </a:xfrm>
            <a:custGeom>
              <a:rect b="b" l="l" r="r" t="t"/>
              <a:pathLst>
                <a:path extrusionOk="0" h="800330" w="1760660">
                  <a:moveTo>
                    <a:pt x="0" y="0"/>
                  </a:moveTo>
                  <a:lnTo>
                    <a:pt x="1760660" y="0"/>
                  </a:lnTo>
                  <a:lnTo>
                    <a:pt x="1760660" y="800330"/>
                  </a:lnTo>
                  <a:lnTo>
                    <a:pt x="0" y="800330"/>
                  </a:lnTo>
                  <a:close/>
                </a:path>
              </a:pathLst>
            </a:custGeom>
            <a:solidFill>
              <a:srgbClr val="000000"/>
            </a:solidFill>
            <a:ln>
              <a:noFill/>
            </a:ln>
          </p:spPr>
        </p:sp>
        <p:sp>
          <p:nvSpPr>
            <p:cNvPr id="45" name="Google Shape;45;p6"/>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 name="Google Shape;46;p6"/>
          <p:cNvSpPr/>
          <p:nvPr/>
        </p:nvSpPr>
        <p:spPr>
          <a:xfrm rot="102513">
            <a:off x="2208962" y="382382"/>
            <a:ext cx="4846195" cy="590936"/>
          </a:xfrm>
          <a:custGeom>
            <a:rect b="b" l="l" r="r" t="t"/>
            <a:pathLst>
              <a:path extrusionOk="0" h="184880" w="1516179">
                <a:moveTo>
                  <a:pt x="0" y="0"/>
                </a:moveTo>
                <a:lnTo>
                  <a:pt x="1516179" y="0"/>
                </a:lnTo>
                <a:lnTo>
                  <a:pt x="1516179" y="184880"/>
                </a:lnTo>
                <a:lnTo>
                  <a:pt x="0" y="184880"/>
                </a:lnTo>
                <a:close/>
              </a:path>
            </a:pathLst>
          </a:custGeom>
          <a:solidFill>
            <a:srgbClr val="82DCD5"/>
          </a:solidFill>
          <a:ln>
            <a:noFill/>
          </a:ln>
        </p:spPr>
      </p:sp>
      <p:grpSp>
        <p:nvGrpSpPr>
          <p:cNvPr id="47" name="Google Shape;47;p6"/>
          <p:cNvGrpSpPr/>
          <p:nvPr/>
        </p:nvGrpSpPr>
        <p:grpSpPr>
          <a:xfrm rot="-201556">
            <a:off x="327127" y="444773"/>
            <a:ext cx="8323032" cy="4458674"/>
            <a:chOff x="0" y="-38100"/>
            <a:chExt cx="1760660" cy="943191"/>
          </a:xfrm>
        </p:grpSpPr>
        <p:sp>
          <p:nvSpPr>
            <p:cNvPr id="48" name="Google Shape;48;p6"/>
            <p:cNvSpPr/>
            <p:nvPr/>
          </p:nvSpPr>
          <p:spPr>
            <a:xfrm>
              <a:off x="0" y="0"/>
              <a:ext cx="1760660" cy="905091"/>
            </a:xfrm>
            <a:custGeom>
              <a:rect b="b" l="l" r="r" t="t"/>
              <a:pathLst>
                <a:path extrusionOk="0" h="905091" w="1760660">
                  <a:moveTo>
                    <a:pt x="0" y="0"/>
                  </a:moveTo>
                  <a:lnTo>
                    <a:pt x="1760660" y="0"/>
                  </a:lnTo>
                  <a:lnTo>
                    <a:pt x="1760660" y="905091"/>
                  </a:lnTo>
                  <a:lnTo>
                    <a:pt x="0" y="905091"/>
                  </a:lnTo>
                  <a:close/>
                </a:path>
              </a:pathLst>
            </a:custGeom>
            <a:solidFill>
              <a:srgbClr val="FFFDFC"/>
            </a:solidFill>
            <a:ln>
              <a:noFill/>
            </a:ln>
          </p:spPr>
        </p:sp>
        <p:sp>
          <p:nvSpPr>
            <p:cNvPr id="49" name="Google Shape;49;p6"/>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0" name="Google Shape;50;p6"/>
          <p:cNvSpPr txBox="1"/>
          <p:nvPr>
            <p:ph type="title"/>
          </p:nvPr>
        </p:nvSpPr>
        <p:spPr>
          <a:xfrm>
            <a:off x="311700" y="957825"/>
            <a:ext cx="8520600" cy="695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1" name="Google Shape;5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6"/>
          <p:cNvSpPr/>
          <p:nvPr/>
        </p:nvSpPr>
        <p:spPr>
          <a:xfrm rot="-1541869">
            <a:off x="-513939" y="3638929"/>
            <a:ext cx="2569923" cy="1802159"/>
          </a:xfrm>
          <a:custGeom>
            <a:rect b="b" l="l" r="r" t="t"/>
            <a:pathLst>
              <a:path extrusionOk="0" h="1524802" w="2174405">
                <a:moveTo>
                  <a:pt x="0" y="0"/>
                </a:moveTo>
                <a:lnTo>
                  <a:pt x="2174405" y="0"/>
                </a:lnTo>
                <a:lnTo>
                  <a:pt x="2174405" y="1524802"/>
                </a:lnTo>
                <a:lnTo>
                  <a:pt x="0" y="1524802"/>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3" name="Shape 53"/>
        <p:cNvGrpSpPr/>
        <p:nvPr/>
      </p:nvGrpSpPr>
      <p:grpSpPr>
        <a:xfrm>
          <a:off x="0" y="0"/>
          <a:ext cx="0" cy="0"/>
          <a:chOff x="0" y="0"/>
          <a:chExt cx="0" cy="0"/>
        </a:xfrm>
      </p:grpSpPr>
      <p:sp>
        <p:nvSpPr>
          <p:cNvPr id="54" name="Google Shape;54;p7"/>
          <p:cNvSpPr/>
          <p:nvPr/>
        </p:nvSpPr>
        <p:spPr>
          <a:xfrm rot="658590">
            <a:off x="-63776" y="3441709"/>
            <a:ext cx="1718435" cy="1709843"/>
          </a:xfrm>
          <a:custGeom>
            <a:rect b="b" l="l" r="r" t="t"/>
            <a:pathLst>
              <a:path extrusionOk="0" h="1691246" w="1699745">
                <a:moveTo>
                  <a:pt x="0" y="0"/>
                </a:moveTo>
                <a:lnTo>
                  <a:pt x="1699744" y="0"/>
                </a:lnTo>
                <a:lnTo>
                  <a:pt x="1699744" y="1691246"/>
                </a:lnTo>
                <a:lnTo>
                  <a:pt x="0" y="1691246"/>
                </a:lnTo>
                <a:lnTo>
                  <a:pt x="0" y="0"/>
                </a:lnTo>
                <a:close/>
              </a:path>
            </a:pathLst>
          </a:custGeom>
          <a:blipFill rotWithShape="1">
            <a:blip r:embed="rId2">
              <a:alphaModFix/>
            </a:blip>
            <a:stretch>
              <a:fillRect b="0" l="0" r="0" t="0"/>
            </a:stretch>
          </a:blipFill>
          <a:ln>
            <a:noFill/>
          </a:ln>
        </p:spPr>
      </p:sp>
      <p:sp>
        <p:nvSpPr>
          <p:cNvPr id="55" name="Google Shape;55;p7"/>
          <p:cNvSpPr/>
          <p:nvPr/>
        </p:nvSpPr>
        <p:spPr>
          <a:xfrm rot="-308998">
            <a:off x="5194392" y="-245052"/>
            <a:ext cx="5390862" cy="4848381"/>
          </a:xfrm>
          <a:prstGeom prst="rect">
            <a:avLst/>
          </a:pr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 name="Google Shape;56;p7"/>
          <p:cNvSpPr/>
          <p:nvPr/>
        </p:nvSpPr>
        <p:spPr>
          <a:xfrm rot="-101867">
            <a:off x="329541" y="1384366"/>
            <a:ext cx="5538755" cy="2184504"/>
          </a:xfrm>
          <a:custGeom>
            <a:rect b="b" l="l" r="r" t="t"/>
            <a:pathLst>
              <a:path extrusionOk="0" h="323608" w="820500">
                <a:moveTo>
                  <a:pt x="0" y="0"/>
                </a:moveTo>
                <a:lnTo>
                  <a:pt x="820500" y="0"/>
                </a:lnTo>
                <a:lnTo>
                  <a:pt x="820500" y="323608"/>
                </a:lnTo>
                <a:lnTo>
                  <a:pt x="0" y="323608"/>
                </a:lnTo>
                <a:close/>
              </a:path>
            </a:pathLst>
          </a:custGeom>
          <a:solidFill>
            <a:srgbClr val="FFFDFC"/>
          </a:solidFill>
          <a:ln>
            <a:noFill/>
          </a:ln>
        </p:spPr>
      </p:sp>
      <p:sp>
        <p:nvSpPr>
          <p:cNvPr id="57" name="Google Shape;57;p7"/>
          <p:cNvSpPr txBox="1"/>
          <p:nvPr>
            <p:ph type="title"/>
          </p:nvPr>
        </p:nvSpPr>
        <p:spPr>
          <a:xfrm>
            <a:off x="490250" y="431225"/>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7"/>
          <p:cNvSpPr/>
          <p:nvPr/>
        </p:nvSpPr>
        <p:spPr>
          <a:xfrm>
            <a:off x="7030845" y="2449666"/>
            <a:ext cx="2240396" cy="2072366"/>
          </a:xfrm>
          <a:custGeom>
            <a:rect b="b" l="l" r="r" t="t"/>
            <a:pathLst>
              <a:path extrusionOk="0" h="1726972" w="1866997">
                <a:moveTo>
                  <a:pt x="0" y="0"/>
                </a:moveTo>
                <a:lnTo>
                  <a:pt x="1866996" y="0"/>
                </a:lnTo>
                <a:lnTo>
                  <a:pt x="1866996" y="1726972"/>
                </a:lnTo>
                <a:lnTo>
                  <a:pt x="0" y="1726972"/>
                </a:lnTo>
                <a:lnTo>
                  <a:pt x="0" y="0"/>
                </a:lnTo>
                <a:close/>
              </a:path>
            </a:pathLst>
          </a:custGeom>
          <a:blipFill rotWithShape="1">
            <a:blip r:embed="rId3">
              <a:alphaModFix/>
            </a:blip>
            <a:stretch>
              <a:fillRect b="0" l="0" r="0" t="0"/>
            </a:stretch>
          </a:blipFill>
          <a:ln>
            <a:noFill/>
          </a:ln>
        </p:spPr>
      </p:sp>
      <p:sp>
        <p:nvSpPr>
          <p:cNvPr id="60" name="Google Shape;60;p7"/>
          <p:cNvSpPr/>
          <p:nvPr/>
        </p:nvSpPr>
        <p:spPr>
          <a:xfrm>
            <a:off x="3425702" y="-381805"/>
            <a:ext cx="1880965" cy="1436588"/>
          </a:xfrm>
          <a:custGeom>
            <a:rect b="b" l="l" r="r" t="t"/>
            <a:pathLst>
              <a:path extrusionOk="0" h="1532360" w="2006363">
                <a:moveTo>
                  <a:pt x="0" y="0"/>
                </a:moveTo>
                <a:lnTo>
                  <a:pt x="2006363" y="0"/>
                </a:lnTo>
                <a:lnTo>
                  <a:pt x="2006363" y="1532359"/>
                </a:lnTo>
                <a:lnTo>
                  <a:pt x="0" y="1532359"/>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4" name="Google Shape;64;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5" name="Google Shape;65;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6" name="Google Shape;6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8"/>
          <p:cNvSpPr/>
          <p:nvPr/>
        </p:nvSpPr>
        <p:spPr>
          <a:xfrm rot="-62006">
            <a:off x="2896165" y="4216136"/>
            <a:ext cx="3208238" cy="1101958"/>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68" name="Google Shape;68;p8"/>
          <p:cNvSpPr/>
          <p:nvPr/>
        </p:nvSpPr>
        <p:spPr>
          <a:xfrm rot="1240465">
            <a:off x="74196" y="3821123"/>
            <a:ext cx="1391984" cy="1762005"/>
          </a:xfrm>
          <a:custGeom>
            <a:rect b="b" l="l" r="r" t="t"/>
            <a:pathLst>
              <a:path extrusionOk="0" h="1777396" w="1404143">
                <a:moveTo>
                  <a:pt x="0" y="0"/>
                </a:moveTo>
                <a:lnTo>
                  <a:pt x="1404143" y="0"/>
                </a:lnTo>
                <a:lnTo>
                  <a:pt x="1404143" y="1777396"/>
                </a:lnTo>
                <a:lnTo>
                  <a:pt x="0" y="1777396"/>
                </a:lnTo>
                <a:lnTo>
                  <a:pt x="0" y="0"/>
                </a:lnTo>
                <a:close/>
              </a:path>
            </a:pathLst>
          </a:custGeom>
          <a:blipFill rotWithShape="1">
            <a:blip r:embed="rId2">
              <a:alphaModFix/>
            </a:blip>
            <a:stretch>
              <a:fillRect b="0" l="0" r="0" t="0"/>
            </a:stretch>
          </a:blipFill>
          <a:ln>
            <a:noFill/>
          </a:ln>
        </p:spPr>
      </p:sp>
      <p:sp>
        <p:nvSpPr>
          <p:cNvPr id="69" name="Google Shape;69;p8"/>
          <p:cNvSpPr/>
          <p:nvPr/>
        </p:nvSpPr>
        <p:spPr>
          <a:xfrm rot="-7175185">
            <a:off x="8319003" y="116559"/>
            <a:ext cx="1188168" cy="1221766"/>
          </a:xfrm>
          <a:custGeom>
            <a:rect b="b" l="l" r="r" t="t"/>
            <a:pathLst>
              <a:path extrusionOk="0" h="1556722" w="1513912">
                <a:moveTo>
                  <a:pt x="0" y="0"/>
                </a:moveTo>
                <a:lnTo>
                  <a:pt x="1513912" y="0"/>
                </a:lnTo>
                <a:lnTo>
                  <a:pt x="1513912" y="1556722"/>
                </a:lnTo>
                <a:lnTo>
                  <a:pt x="0" y="1556722"/>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9"/>
          <p:cNvSpPr/>
          <p:nvPr/>
        </p:nvSpPr>
        <p:spPr>
          <a:xfrm rot="-101717">
            <a:off x="197135" y="4097958"/>
            <a:ext cx="4580399" cy="826725"/>
          </a:xfrm>
          <a:custGeom>
            <a:rect b="b" l="l" r="r" t="t"/>
            <a:pathLst>
              <a:path extrusionOk="0" h="879119" w="576624">
                <a:moveTo>
                  <a:pt x="0" y="0"/>
                </a:moveTo>
                <a:lnTo>
                  <a:pt x="576624" y="0"/>
                </a:lnTo>
                <a:lnTo>
                  <a:pt x="576624" y="879119"/>
                </a:lnTo>
                <a:lnTo>
                  <a:pt x="0" y="879119"/>
                </a:lnTo>
                <a:close/>
              </a:path>
            </a:pathLst>
          </a:custGeom>
          <a:solidFill>
            <a:srgbClr val="E2AAE8"/>
          </a:solidFill>
          <a:ln>
            <a:noFill/>
          </a:ln>
        </p:spPr>
      </p:sp>
      <p:sp>
        <p:nvSpPr>
          <p:cNvPr id="72" name="Google Shape;72;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73" name="Google Shape;7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9"/>
          <p:cNvSpPr/>
          <p:nvPr/>
        </p:nvSpPr>
        <p:spPr>
          <a:xfrm rot="592959">
            <a:off x="6537507" y="75989"/>
            <a:ext cx="2709285" cy="1750875"/>
          </a:xfrm>
          <a:custGeom>
            <a:rect b="b" l="l" r="r" t="t"/>
            <a:pathLst>
              <a:path extrusionOk="0" h="1202017" w="1859988">
                <a:moveTo>
                  <a:pt x="0" y="0"/>
                </a:moveTo>
                <a:lnTo>
                  <a:pt x="1859988" y="0"/>
                </a:lnTo>
                <a:lnTo>
                  <a:pt x="1859988" y="1202017"/>
                </a:lnTo>
                <a:lnTo>
                  <a:pt x="0" y="1202017"/>
                </a:lnTo>
                <a:lnTo>
                  <a:pt x="0" y="0"/>
                </a:lnTo>
                <a:close/>
              </a:path>
            </a:pathLst>
          </a:custGeom>
          <a:blipFill rotWithShape="1">
            <a:blip r:embed="rId2">
              <a:alphaModFix/>
            </a:blip>
            <a:stretch>
              <a:fillRect b="0" l="0" r="0" t="0"/>
            </a:stretch>
          </a:blipFill>
          <a:ln>
            <a:noFill/>
          </a:ln>
        </p:spPr>
      </p:sp>
      <p:sp>
        <p:nvSpPr>
          <p:cNvPr id="75" name="Google Shape;75;p9"/>
          <p:cNvSpPr/>
          <p:nvPr/>
        </p:nvSpPr>
        <p:spPr>
          <a:xfrm rot="-1722357">
            <a:off x="238538" y="22811"/>
            <a:ext cx="1115446" cy="1652513"/>
          </a:xfrm>
          <a:custGeom>
            <a:rect b="b" l="l" r="r" t="t"/>
            <a:pathLst>
              <a:path extrusionOk="0" h="1725492" w="1164707">
                <a:moveTo>
                  <a:pt x="0" y="0"/>
                </a:moveTo>
                <a:lnTo>
                  <a:pt x="1164707" y="0"/>
                </a:lnTo>
                <a:lnTo>
                  <a:pt x="1164707" y="1725493"/>
                </a:lnTo>
                <a:lnTo>
                  <a:pt x="0" y="1725493"/>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8" name="Google Shape;78;p1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2">
              <a:alphaModFix/>
            </a:blip>
            <a:stretch>
              <a:fillRect b="0" l="-3119" r="-9379"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ungee"/>
              <a:buNone/>
              <a:defRPr sz="2800">
                <a:solidFill>
                  <a:schemeClr val="dk1"/>
                </a:solidFill>
                <a:latin typeface="Bungee"/>
                <a:ea typeface="Bungee"/>
                <a:cs typeface="Bungee"/>
                <a:sym typeface="Bung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Bungee"/>
              <a:buChar char="●"/>
              <a:defRPr sz="1800">
                <a:solidFill>
                  <a:schemeClr val="dk2"/>
                </a:solidFill>
                <a:latin typeface="Bungee"/>
                <a:ea typeface="Bungee"/>
                <a:cs typeface="Bungee"/>
                <a:sym typeface="Bungee"/>
              </a:defRPr>
            </a:lvl1pPr>
            <a:lvl2pPr indent="-317500" lvl="1" marL="914400">
              <a:lnSpc>
                <a:spcPct val="115000"/>
              </a:lnSpc>
              <a:spcBef>
                <a:spcPts val="0"/>
              </a:spcBef>
              <a:spcAft>
                <a:spcPts val="0"/>
              </a:spcAft>
              <a:buClr>
                <a:schemeClr val="dk2"/>
              </a:buClr>
              <a:buSzPts val="1400"/>
              <a:buFont typeface="Mr Dafoe"/>
              <a:buChar char="○"/>
              <a:defRPr>
                <a:solidFill>
                  <a:schemeClr val="dk2"/>
                </a:solidFill>
                <a:latin typeface="Mr Dafoe"/>
                <a:ea typeface="Mr Dafoe"/>
                <a:cs typeface="Mr Dafoe"/>
                <a:sym typeface="Mr Dafoe"/>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33.jpg"/><Relationship Id="rId5" Type="http://schemas.openxmlformats.org/officeDocument/2006/relationships/image" Target="../media/image34.jpg"/><Relationship Id="rId6" Type="http://schemas.openxmlformats.org/officeDocument/2006/relationships/image" Target="../media/image36.jpg"/><Relationship Id="rId7"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37.jpg"/><Relationship Id="rId5" Type="http://schemas.openxmlformats.org/officeDocument/2006/relationships/image" Target="../media/image44.jpg"/><Relationship Id="rId6" Type="http://schemas.openxmlformats.org/officeDocument/2006/relationships/image" Target="../media/image4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12.png"/><Relationship Id="rId5" Type="http://schemas.openxmlformats.org/officeDocument/2006/relationships/image" Target="../media/image50.png"/></Relationships>
</file>

<file path=ppt/slides/_rels/slide18.xml.rels><?xml version="1.0" encoding="UTF-8" standalone="yes"?><Relationships xmlns="http://schemas.openxmlformats.org/package/2006/relationships"><Relationship Id="rId20" Type="http://schemas.openxmlformats.org/officeDocument/2006/relationships/image" Target="../media/image15.png"/><Relationship Id="rId11" Type="http://schemas.openxmlformats.org/officeDocument/2006/relationships/image" Target="../media/image12.png"/><Relationship Id="rId22" Type="http://schemas.openxmlformats.org/officeDocument/2006/relationships/image" Target="../media/image6.png"/><Relationship Id="rId10" Type="http://schemas.openxmlformats.org/officeDocument/2006/relationships/image" Target="../media/image5.png"/><Relationship Id="rId21" Type="http://schemas.openxmlformats.org/officeDocument/2006/relationships/image" Target="../media/image8.png"/><Relationship Id="rId13" Type="http://schemas.openxmlformats.org/officeDocument/2006/relationships/image" Target="../media/image51.png"/><Relationship Id="rId12" Type="http://schemas.openxmlformats.org/officeDocument/2006/relationships/image" Target="../media/image46.png"/><Relationship Id="rId23"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11.png"/><Relationship Id="rId9" Type="http://schemas.openxmlformats.org/officeDocument/2006/relationships/image" Target="../media/image18.png"/><Relationship Id="rId15" Type="http://schemas.openxmlformats.org/officeDocument/2006/relationships/image" Target="../media/image49.png"/><Relationship Id="rId14" Type="http://schemas.openxmlformats.org/officeDocument/2006/relationships/image" Target="../media/image2.png"/><Relationship Id="rId17" Type="http://schemas.openxmlformats.org/officeDocument/2006/relationships/image" Target="../media/image1.png"/><Relationship Id="rId16" Type="http://schemas.openxmlformats.org/officeDocument/2006/relationships/image" Target="../media/image3.png"/><Relationship Id="rId5" Type="http://schemas.openxmlformats.org/officeDocument/2006/relationships/image" Target="../media/image16.png"/><Relationship Id="rId19" Type="http://schemas.openxmlformats.org/officeDocument/2006/relationships/image" Target="../media/image10.png"/><Relationship Id="rId6" Type="http://schemas.openxmlformats.org/officeDocument/2006/relationships/image" Target="../media/image13.png"/><Relationship Id="rId18" Type="http://schemas.openxmlformats.org/officeDocument/2006/relationships/image" Target="../media/image14.png"/><Relationship Id="rId7" Type="http://schemas.openxmlformats.org/officeDocument/2006/relationships/image" Target="../media/image52.png"/><Relationship Id="rId8"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46.pn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9.png"/><Relationship Id="rId4" Type="http://schemas.openxmlformats.org/officeDocument/2006/relationships/image" Target="../media/image7.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9.pn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image" Target="../media/image15.png"/><Relationship Id="rId5" Type="http://schemas.openxmlformats.org/officeDocument/2006/relationships/image" Target="../media/image23.png"/><Relationship Id="rId6"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9.png"/><Relationship Id="rId4" Type="http://schemas.openxmlformats.org/officeDocument/2006/relationships/image" Target="../media/image17.jpg"/><Relationship Id="rId5"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19.jpg"/><Relationship Id="rId5" Type="http://schemas.openxmlformats.org/officeDocument/2006/relationships/image" Target="../media/image22.jpg"/><Relationship Id="rId6" Type="http://schemas.openxmlformats.org/officeDocument/2006/relationships/image" Target="../media/image30.jpg"/><Relationship Id="rId7"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84" name="Google Shape;84;p11"/>
          <p:cNvGrpSpPr/>
          <p:nvPr/>
        </p:nvGrpSpPr>
        <p:grpSpPr>
          <a:xfrm rot="-201586">
            <a:off x="1576921" y="779769"/>
            <a:ext cx="4709776" cy="2276163"/>
            <a:chOff x="0" y="-38100"/>
            <a:chExt cx="1760660" cy="850900"/>
          </a:xfrm>
        </p:grpSpPr>
        <p:sp>
          <p:nvSpPr>
            <p:cNvPr id="85" name="Google Shape;85;p11"/>
            <p:cNvSpPr/>
            <p:nvPr/>
          </p:nvSpPr>
          <p:spPr>
            <a:xfrm>
              <a:off x="0" y="0"/>
              <a:ext cx="1760660" cy="800330"/>
            </a:xfrm>
            <a:custGeom>
              <a:rect b="b" l="l" r="r" t="t"/>
              <a:pathLst>
                <a:path extrusionOk="0" h="800330" w="1760660">
                  <a:moveTo>
                    <a:pt x="0" y="0"/>
                  </a:moveTo>
                  <a:lnTo>
                    <a:pt x="1760660" y="0"/>
                  </a:lnTo>
                  <a:lnTo>
                    <a:pt x="1760660" y="800330"/>
                  </a:lnTo>
                  <a:lnTo>
                    <a:pt x="0" y="800330"/>
                  </a:lnTo>
                  <a:close/>
                </a:path>
              </a:pathLst>
            </a:custGeom>
            <a:solidFill>
              <a:srgbClr val="000000"/>
            </a:solidFill>
            <a:ln>
              <a:noFill/>
            </a:ln>
          </p:spPr>
        </p:sp>
        <p:sp>
          <p:nvSpPr>
            <p:cNvPr id="86" name="Google Shape;86;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7" name="Google Shape;87;p11"/>
          <p:cNvGrpSpPr/>
          <p:nvPr/>
        </p:nvGrpSpPr>
        <p:grpSpPr>
          <a:xfrm rot="-201586">
            <a:off x="4064630" y="2600690"/>
            <a:ext cx="2969441" cy="2276166"/>
            <a:chOff x="0" y="-38100"/>
            <a:chExt cx="1110069" cy="850900"/>
          </a:xfrm>
        </p:grpSpPr>
        <p:sp>
          <p:nvSpPr>
            <p:cNvPr id="88" name="Google Shape;88;p11"/>
            <p:cNvSpPr/>
            <p:nvPr/>
          </p:nvSpPr>
          <p:spPr>
            <a:xfrm>
              <a:off x="0" y="0"/>
              <a:ext cx="1110069" cy="340244"/>
            </a:xfrm>
            <a:custGeom>
              <a:rect b="b" l="l" r="r" t="t"/>
              <a:pathLst>
                <a:path extrusionOk="0" h="340244" w="1110069">
                  <a:moveTo>
                    <a:pt x="0" y="0"/>
                  </a:moveTo>
                  <a:lnTo>
                    <a:pt x="1110069" y="0"/>
                  </a:lnTo>
                  <a:lnTo>
                    <a:pt x="1110069" y="340244"/>
                  </a:lnTo>
                  <a:lnTo>
                    <a:pt x="0" y="340244"/>
                  </a:lnTo>
                  <a:close/>
                </a:path>
              </a:pathLst>
            </a:custGeom>
            <a:solidFill>
              <a:srgbClr val="FFFFFF"/>
            </a:solidFill>
            <a:ln>
              <a:noFill/>
            </a:ln>
          </p:spPr>
        </p:sp>
        <p:sp>
          <p:nvSpPr>
            <p:cNvPr id="89" name="Google Shape;89;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0" name="Google Shape;90;p11"/>
          <p:cNvGrpSpPr/>
          <p:nvPr/>
        </p:nvGrpSpPr>
        <p:grpSpPr>
          <a:xfrm>
            <a:off x="1399905" y="3487455"/>
            <a:ext cx="6487074" cy="1872064"/>
            <a:chOff x="0" y="-38100"/>
            <a:chExt cx="2948536" cy="850900"/>
          </a:xfrm>
        </p:grpSpPr>
        <p:sp>
          <p:nvSpPr>
            <p:cNvPr id="91" name="Google Shape;91;p11"/>
            <p:cNvSpPr/>
            <p:nvPr/>
          </p:nvSpPr>
          <p:spPr>
            <a:xfrm>
              <a:off x="0" y="0"/>
              <a:ext cx="2948536" cy="320564"/>
            </a:xfrm>
            <a:custGeom>
              <a:rect b="b" l="l" r="r" t="t"/>
              <a:pathLst>
                <a:path extrusionOk="0" h="320564" w="2948536">
                  <a:moveTo>
                    <a:pt x="0" y="0"/>
                  </a:moveTo>
                  <a:lnTo>
                    <a:pt x="2948536" y="0"/>
                  </a:lnTo>
                  <a:lnTo>
                    <a:pt x="2948536" y="320564"/>
                  </a:lnTo>
                  <a:lnTo>
                    <a:pt x="0" y="320564"/>
                  </a:lnTo>
                  <a:close/>
                </a:path>
              </a:pathLst>
            </a:custGeom>
            <a:solidFill>
              <a:srgbClr val="000000"/>
            </a:solidFill>
            <a:ln>
              <a:noFill/>
            </a:ln>
          </p:spPr>
        </p:sp>
        <p:sp>
          <p:nvSpPr>
            <p:cNvPr id="92" name="Google Shape;92;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3" name="Google Shape;93;p11"/>
          <p:cNvGrpSpPr/>
          <p:nvPr/>
        </p:nvGrpSpPr>
        <p:grpSpPr>
          <a:xfrm rot="-201586">
            <a:off x="1488613" y="691460"/>
            <a:ext cx="4709776" cy="2276163"/>
            <a:chOff x="0" y="-38100"/>
            <a:chExt cx="1760660" cy="850900"/>
          </a:xfrm>
        </p:grpSpPr>
        <p:sp>
          <p:nvSpPr>
            <p:cNvPr id="94" name="Google Shape;94;p11"/>
            <p:cNvSpPr/>
            <p:nvPr/>
          </p:nvSpPr>
          <p:spPr>
            <a:xfrm>
              <a:off x="0" y="0"/>
              <a:ext cx="1760660" cy="800330"/>
            </a:xfrm>
            <a:custGeom>
              <a:rect b="b" l="l" r="r" t="t"/>
              <a:pathLst>
                <a:path extrusionOk="0" h="800330" w="1760660">
                  <a:moveTo>
                    <a:pt x="0" y="0"/>
                  </a:moveTo>
                  <a:lnTo>
                    <a:pt x="1760660" y="0"/>
                  </a:lnTo>
                  <a:lnTo>
                    <a:pt x="1760660" y="800330"/>
                  </a:lnTo>
                  <a:lnTo>
                    <a:pt x="0" y="800330"/>
                  </a:lnTo>
                  <a:close/>
                </a:path>
              </a:pathLst>
            </a:custGeom>
            <a:solidFill>
              <a:srgbClr val="FFFDFC"/>
            </a:solidFill>
            <a:ln>
              <a:noFill/>
            </a:ln>
          </p:spPr>
        </p:sp>
        <p:sp>
          <p:nvSpPr>
            <p:cNvPr id="95" name="Google Shape;95;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6" name="Google Shape;96;p11"/>
          <p:cNvGrpSpPr/>
          <p:nvPr/>
        </p:nvGrpSpPr>
        <p:grpSpPr>
          <a:xfrm rot="-201586">
            <a:off x="3984484" y="2512382"/>
            <a:ext cx="2953117" cy="2276166"/>
            <a:chOff x="0" y="-38100"/>
            <a:chExt cx="1103966" cy="850900"/>
          </a:xfrm>
        </p:grpSpPr>
        <p:sp>
          <p:nvSpPr>
            <p:cNvPr id="97" name="Google Shape;97;p11"/>
            <p:cNvSpPr/>
            <p:nvPr/>
          </p:nvSpPr>
          <p:spPr>
            <a:xfrm>
              <a:off x="0" y="0"/>
              <a:ext cx="1103966" cy="340244"/>
            </a:xfrm>
            <a:custGeom>
              <a:rect b="b" l="l" r="r" t="t"/>
              <a:pathLst>
                <a:path extrusionOk="0" h="340244" w="1103966">
                  <a:moveTo>
                    <a:pt x="0" y="0"/>
                  </a:moveTo>
                  <a:lnTo>
                    <a:pt x="1103966" y="0"/>
                  </a:lnTo>
                  <a:lnTo>
                    <a:pt x="1103966" y="340244"/>
                  </a:lnTo>
                  <a:lnTo>
                    <a:pt x="0" y="340244"/>
                  </a:lnTo>
                  <a:close/>
                </a:path>
              </a:pathLst>
            </a:custGeom>
            <a:solidFill>
              <a:srgbClr val="000000"/>
            </a:solidFill>
            <a:ln>
              <a:noFill/>
            </a:ln>
          </p:spPr>
        </p:sp>
        <p:sp>
          <p:nvSpPr>
            <p:cNvPr id="98" name="Google Shape;98;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9" name="Google Shape;99;p11"/>
          <p:cNvGrpSpPr/>
          <p:nvPr/>
        </p:nvGrpSpPr>
        <p:grpSpPr>
          <a:xfrm>
            <a:off x="1311597" y="3399147"/>
            <a:ext cx="6487074" cy="1872064"/>
            <a:chOff x="0" y="-38100"/>
            <a:chExt cx="2948536" cy="850900"/>
          </a:xfrm>
        </p:grpSpPr>
        <p:sp>
          <p:nvSpPr>
            <p:cNvPr id="100" name="Google Shape;100;p11"/>
            <p:cNvSpPr/>
            <p:nvPr/>
          </p:nvSpPr>
          <p:spPr>
            <a:xfrm>
              <a:off x="0" y="0"/>
              <a:ext cx="2948536" cy="320564"/>
            </a:xfrm>
            <a:custGeom>
              <a:rect b="b" l="l" r="r" t="t"/>
              <a:pathLst>
                <a:path extrusionOk="0" h="320564" w="2948536">
                  <a:moveTo>
                    <a:pt x="0" y="0"/>
                  </a:moveTo>
                  <a:lnTo>
                    <a:pt x="2948536" y="0"/>
                  </a:lnTo>
                  <a:lnTo>
                    <a:pt x="2948536" y="320564"/>
                  </a:lnTo>
                  <a:lnTo>
                    <a:pt x="0" y="320564"/>
                  </a:lnTo>
                  <a:close/>
                </a:path>
              </a:pathLst>
            </a:custGeom>
            <a:solidFill>
              <a:srgbClr val="E2AAE8"/>
            </a:solidFill>
            <a:ln>
              <a:noFill/>
            </a:ln>
          </p:spPr>
        </p:sp>
        <p:sp>
          <p:nvSpPr>
            <p:cNvPr id="101" name="Google Shape;101;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2" name="Google Shape;102;p11"/>
          <p:cNvSpPr txBox="1"/>
          <p:nvPr/>
        </p:nvSpPr>
        <p:spPr>
          <a:xfrm>
            <a:off x="1750950" y="724125"/>
            <a:ext cx="4006200" cy="23397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 sz="15200" u="none" cap="none" strike="noStrike">
                <a:solidFill>
                  <a:srgbClr val="000000"/>
                </a:solidFill>
                <a:latin typeface="Bungee"/>
                <a:ea typeface="Bungee"/>
                <a:cs typeface="Bungee"/>
                <a:sym typeface="Bungee"/>
              </a:rPr>
              <a:t>90s</a:t>
            </a:r>
            <a:endParaRPr sz="700"/>
          </a:p>
        </p:txBody>
      </p:sp>
      <p:sp>
        <p:nvSpPr>
          <p:cNvPr id="103" name="Google Shape;103;p11"/>
          <p:cNvSpPr txBox="1"/>
          <p:nvPr/>
        </p:nvSpPr>
        <p:spPr>
          <a:xfrm>
            <a:off x="4465507" y="2480446"/>
            <a:ext cx="2032903" cy="1113188"/>
          </a:xfrm>
          <a:prstGeom prst="rect">
            <a:avLst/>
          </a:prstGeom>
          <a:noFill/>
          <a:ln>
            <a:noFill/>
          </a:ln>
        </p:spPr>
        <p:txBody>
          <a:bodyPr anchorCtr="0" anchor="t" bIns="0" lIns="0" spcFirstLastPara="1" rIns="0" wrap="square" tIns="0">
            <a:spAutoFit/>
          </a:bodyPr>
          <a:lstStyle/>
          <a:p>
            <a:pPr indent="0" lvl="0" marL="0" marR="0" rtl="0" algn="l">
              <a:lnSpc>
                <a:spcPct val="130002"/>
              </a:lnSpc>
              <a:spcBef>
                <a:spcPts val="0"/>
              </a:spcBef>
              <a:spcAft>
                <a:spcPts val="0"/>
              </a:spcAft>
              <a:buNone/>
            </a:pPr>
            <a:r>
              <a:rPr b="0" i="0" lang="en" sz="6900" u="none" cap="none" strike="noStrike">
                <a:solidFill>
                  <a:srgbClr val="FCE879"/>
                </a:solidFill>
                <a:latin typeface="Mr Dafoe"/>
                <a:ea typeface="Mr Dafoe"/>
                <a:cs typeface="Mr Dafoe"/>
                <a:sym typeface="Mr Dafoe"/>
              </a:rPr>
              <a:t> Vibes </a:t>
            </a:r>
            <a:endParaRPr sz="700"/>
          </a:p>
        </p:txBody>
      </p:sp>
      <p:sp>
        <p:nvSpPr>
          <p:cNvPr id="104" name="Google Shape;104;p11"/>
          <p:cNvSpPr txBox="1"/>
          <p:nvPr/>
        </p:nvSpPr>
        <p:spPr>
          <a:xfrm>
            <a:off x="1419410" y="3533341"/>
            <a:ext cx="6271500" cy="6465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0" lang="en" sz="4200" u="none" cap="none" strike="noStrike">
                <a:solidFill>
                  <a:srgbClr val="000000"/>
                </a:solidFill>
                <a:latin typeface="Bungee"/>
                <a:ea typeface="Bungee"/>
                <a:cs typeface="Bungee"/>
                <a:sym typeface="Bungee"/>
              </a:rPr>
              <a:t>Instagram planner</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364" name="Google Shape;364;p20"/>
          <p:cNvGrpSpPr/>
          <p:nvPr/>
        </p:nvGrpSpPr>
        <p:grpSpPr>
          <a:xfrm rot="82734">
            <a:off x="942115" y="41837"/>
            <a:ext cx="7262598" cy="4022419"/>
            <a:chOff x="0" y="-38100"/>
            <a:chExt cx="1536322" cy="850900"/>
          </a:xfrm>
        </p:grpSpPr>
        <p:sp>
          <p:nvSpPr>
            <p:cNvPr id="365" name="Google Shape;365;p20"/>
            <p:cNvSpPr/>
            <p:nvPr/>
          </p:nvSpPr>
          <p:spPr>
            <a:xfrm>
              <a:off x="0" y="0"/>
              <a:ext cx="1536322" cy="184641"/>
            </a:xfrm>
            <a:custGeom>
              <a:rect b="b" l="l" r="r" t="t"/>
              <a:pathLst>
                <a:path extrusionOk="0" h="184641" w="1536322">
                  <a:moveTo>
                    <a:pt x="0" y="0"/>
                  </a:moveTo>
                  <a:lnTo>
                    <a:pt x="1536322" y="0"/>
                  </a:lnTo>
                  <a:lnTo>
                    <a:pt x="1536322" y="184641"/>
                  </a:lnTo>
                  <a:lnTo>
                    <a:pt x="0" y="184641"/>
                  </a:lnTo>
                  <a:close/>
                </a:path>
              </a:pathLst>
            </a:custGeom>
            <a:solidFill>
              <a:srgbClr val="FFFDFC"/>
            </a:solidFill>
            <a:ln>
              <a:noFill/>
            </a:ln>
          </p:spPr>
        </p:sp>
        <p:sp>
          <p:nvSpPr>
            <p:cNvPr id="366" name="Google Shape;366;p2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7" name="Google Shape;367;p20"/>
          <p:cNvSpPr txBox="1"/>
          <p:nvPr/>
        </p:nvSpPr>
        <p:spPr>
          <a:xfrm>
            <a:off x="739129" y="347667"/>
            <a:ext cx="7890600" cy="646500"/>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E2AAE8"/>
                </a:solidFill>
                <a:latin typeface="Bungee"/>
                <a:ea typeface="Bungee"/>
                <a:cs typeface="Bungee"/>
                <a:sym typeface="Bungee"/>
              </a:rPr>
              <a:t>brainstorming ideas</a:t>
            </a:r>
            <a:endParaRPr sz="700"/>
          </a:p>
        </p:txBody>
      </p:sp>
      <p:sp>
        <p:nvSpPr>
          <p:cNvPr id="368" name="Google Shape;368;p20"/>
          <p:cNvSpPr/>
          <p:nvPr/>
        </p:nvSpPr>
        <p:spPr>
          <a:xfrm rot="-308972">
            <a:off x="3065866" y="1452076"/>
            <a:ext cx="3082220" cy="3227977"/>
          </a:xfrm>
          <a:prstGeom prst="rect">
            <a:avLst/>
          </a:prstGeom>
          <a:solidFill>
            <a:srgbClr val="E2AA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69" name="Google Shape;369;p20"/>
          <p:cNvPicPr preferRelativeResize="0"/>
          <p:nvPr/>
        </p:nvPicPr>
        <p:blipFill rotWithShape="1">
          <a:blip r:embed="rId4">
            <a:alphaModFix/>
          </a:blip>
          <a:srcRect b="0" l="30787" r="6561" t="0"/>
          <a:stretch/>
        </p:blipFill>
        <p:spPr>
          <a:xfrm rot="-308972">
            <a:off x="3192834" y="1562209"/>
            <a:ext cx="2828283" cy="3007711"/>
          </a:xfrm>
          <a:prstGeom prst="rect">
            <a:avLst/>
          </a:prstGeom>
          <a:noFill/>
          <a:ln>
            <a:noFill/>
          </a:ln>
        </p:spPr>
      </p:pic>
      <p:grpSp>
        <p:nvGrpSpPr>
          <p:cNvPr id="370" name="Google Shape;370;p20"/>
          <p:cNvGrpSpPr/>
          <p:nvPr/>
        </p:nvGrpSpPr>
        <p:grpSpPr>
          <a:xfrm rot="-62422">
            <a:off x="6407263" y="1900974"/>
            <a:ext cx="3842320" cy="4022420"/>
            <a:chOff x="0" y="-38100"/>
            <a:chExt cx="812800" cy="850900"/>
          </a:xfrm>
        </p:grpSpPr>
        <p:sp>
          <p:nvSpPr>
            <p:cNvPr id="371" name="Google Shape;371;p20"/>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372" name="Google Shape;372;p2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3" name="Google Shape;373;p20"/>
          <p:cNvGrpSpPr/>
          <p:nvPr/>
        </p:nvGrpSpPr>
        <p:grpSpPr>
          <a:xfrm rot="-62422">
            <a:off x="665412" y="1900974"/>
            <a:ext cx="3842320" cy="4022420"/>
            <a:chOff x="0" y="-38100"/>
            <a:chExt cx="812800" cy="850900"/>
          </a:xfrm>
        </p:grpSpPr>
        <p:sp>
          <p:nvSpPr>
            <p:cNvPr id="374" name="Google Shape;374;p20"/>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375" name="Google Shape;375;p2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6" name="Google Shape;376;p20"/>
          <p:cNvGrpSpPr/>
          <p:nvPr/>
        </p:nvGrpSpPr>
        <p:grpSpPr>
          <a:xfrm rot="-62422">
            <a:off x="6873988" y="3598564"/>
            <a:ext cx="3842320" cy="4022420"/>
            <a:chOff x="0" y="-38100"/>
            <a:chExt cx="812800" cy="850900"/>
          </a:xfrm>
        </p:grpSpPr>
        <p:sp>
          <p:nvSpPr>
            <p:cNvPr id="377" name="Google Shape;377;p20"/>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378" name="Google Shape;378;p2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9" name="Google Shape;379;p20"/>
          <p:cNvGrpSpPr/>
          <p:nvPr/>
        </p:nvGrpSpPr>
        <p:grpSpPr>
          <a:xfrm rot="-62422">
            <a:off x="1035462" y="3598564"/>
            <a:ext cx="3842320" cy="4022420"/>
            <a:chOff x="0" y="-38100"/>
            <a:chExt cx="812800" cy="850900"/>
          </a:xfrm>
        </p:grpSpPr>
        <p:sp>
          <p:nvSpPr>
            <p:cNvPr id="380" name="Google Shape;380;p20"/>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381" name="Google Shape;381;p2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2" name="Google Shape;382;p20"/>
          <p:cNvGrpSpPr/>
          <p:nvPr/>
        </p:nvGrpSpPr>
        <p:grpSpPr>
          <a:xfrm rot="-62422">
            <a:off x="6143860" y="1323807"/>
            <a:ext cx="3842320" cy="4022418"/>
            <a:chOff x="0" y="-38100"/>
            <a:chExt cx="812800" cy="850900"/>
          </a:xfrm>
        </p:grpSpPr>
        <p:sp>
          <p:nvSpPr>
            <p:cNvPr id="383" name="Google Shape;383;p20"/>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384" name="Google Shape;384;p2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5" name="Google Shape;385;p20"/>
          <p:cNvGrpSpPr/>
          <p:nvPr/>
        </p:nvGrpSpPr>
        <p:grpSpPr>
          <a:xfrm rot="-62422">
            <a:off x="402009" y="1323807"/>
            <a:ext cx="3842320" cy="4022418"/>
            <a:chOff x="0" y="-38100"/>
            <a:chExt cx="812800" cy="850900"/>
          </a:xfrm>
        </p:grpSpPr>
        <p:sp>
          <p:nvSpPr>
            <p:cNvPr id="386" name="Google Shape;386;p20"/>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387" name="Google Shape;387;p2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8" name="Google Shape;388;p20"/>
          <p:cNvGrpSpPr/>
          <p:nvPr/>
        </p:nvGrpSpPr>
        <p:grpSpPr>
          <a:xfrm rot="-62422">
            <a:off x="6610585" y="3021398"/>
            <a:ext cx="3842320" cy="4022418"/>
            <a:chOff x="0" y="-38100"/>
            <a:chExt cx="812800" cy="850900"/>
          </a:xfrm>
        </p:grpSpPr>
        <p:sp>
          <p:nvSpPr>
            <p:cNvPr id="389" name="Google Shape;389;p20"/>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390" name="Google Shape;390;p2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1" name="Google Shape;391;p20"/>
          <p:cNvGrpSpPr/>
          <p:nvPr/>
        </p:nvGrpSpPr>
        <p:grpSpPr>
          <a:xfrm rot="-62422">
            <a:off x="772059" y="3021398"/>
            <a:ext cx="3842320" cy="4022418"/>
            <a:chOff x="0" y="-38100"/>
            <a:chExt cx="812800" cy="850900"/>
          </a:xfrm>
        </p:grpSpPr>
        <p:sp>
          <p:nvSpPr>
            <p:cNvPr id="392" name="Google Shape;392;p20"/>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393" name="Google Shape;393;p2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4" name="Google Shape;394;p20"/>
          <p:cNvSpPr txBox="1"/>
          <p:nvPr/>
        </p:nvSpPr>
        <p:spPr>
          <a:xfrm>
            <a:off x="6490910" y="2347435"/>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395" name="Google Shape;395;p20"/>
          <p:cNvSpPr txBox="1"/>
          <p:nvPr/>
        </p:nvSpPr>
        <p:spPr>
          <a:xfrm>
            <a:off x="749058" y="2347435"/>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396" name="Google Shape;396;p20"/>
          <p:cNvSpPr txBox="1"/>
          <p:nvPr/>
        </p:nvSpPr>
        <p:spPr>
          <a:xfrm>
            <a:off x="6957635" y="4045026"/>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397" name="Google Shape;397;p20"/>
          <p:cNvSpPr txBox="1"/>
          <p:nvPr/>
        </p:nvSpPr>
        <p:spPr>
          <a:xfrm>
            <a:off x="1119109" y="4045026"/>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398" name="Google Shape;398;p20"/>
          <p:cNvSpPr txBox="1"/>
          <p:nvPr/>
        </p:nvSpPr>
        <p:spPr>
          <a:xfrm>
            <a:off x="6117158" y="1678509"/>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Main Point</a:t>
            </a:r>
            <a:endParaRPr sz="700"/>
          </a:p>
        </p:txBody>
      </p:sp>
      <p:sp>
        <p:nvSpPr>
          <p:cNvPr id="399" name="Google Shape;399;p20"/>
          <p:cNvSpPr txBox="1"/>
          <p:nvPr/>
        </p:nvSpPr>
        <p:spPr>
          <a:xfrm>
            <a:off x="375307" y="1678509"/>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Main Point</a:t>
            </a:r>
            <a:endParaRPr sz="700"/>
          </a:p>
        </p:txBody>
      </p:sp>
      <p:sp>
        <p:nvSpPr>
          <p:cNvPr id="400" name="Google Shape;400;p20"/>
          <p:cNvSpPr txBox="1"/>
          <p:nvPr/>
        </p:nvSpPr>
        <p:spPr>
          <a:xfrm>
            <a:off x="6583883" y="3376099"/>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Main Point</a:t>
            </a:r>
            <a:endParaRPr sz="700"/>
          </a:p>
        </p:txBody>
      </p:sp>
      <p:sp>
        <p:nvSpPr>
          <p:cNvPr id="401" name="Google Shape;401;p20"/>
          <p:cNvSpPr txBox="1"/>
          <p:nvPr/>
        </p:nvSpPr>
        <p:spPr>
          <a:xfrm>
            <a:off x="745357" y="3376099"/>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Main Point</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sp>
        <p:nvSpPr>
          <p:cNvPr id="407" name="Google Shape;407;p21"/>
          <p:cNvSpPr/>
          <p:nvPr/>
        </p:nvSpPr>
        <p:spPr>
          <a:xfrm rot="-308972">
            <a:off x="381883" y="263141"/>
            <a:ext cx="4629570" cy="4848499"/>
          </a:xfrm>
          <a:prstGeom prst="rect">
            <a:avLst/>
          </a:pr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408" name="Google Shape;408;p21"/>
          <p:cNvPicPr preferRelativeResize="0"/>
          <p:nvPr/>
        </p:nvPicPr>
        <p:blipFill rotWithShape="1">
          <a:blip r:embed="rId4">
            <a:alphaModFix/>
          </a:blip>
          <a:srcRect b="0" l="18655" r="18655" t="0"/>
          <a:stretch/>
        </p:blipFill>
        <p:spPr>
          <a:xfrm rot="-308972">
            <a:off x="572594" y="428563"/>
            <a:ext cx="4248150" cy="4517654"/>
          </a:xfrm>
          <a:prstGeom prst="rect">
            <a:avLst/>
          </a:prstGeom>
          <a:noFill/>
          <a:ln>
            <a:noFill/>
          </a:ln>
        </p:spPr>
      </p:pic>
      <p:grpSp>
        <p:nvGrpSpPr>
          <p:cNvPr id="409" name="Google Shape;409;p21"/>
          <p:cNvGrpSpPr/>
          <p:nvPr/>
        </p:nvGrpSpPr>
        <p:grpSpPr>
          <a:xfrm rot="-62422">
            <a:off x="3995772" y="2046041"/>
            <a:ext cx="10599260" cy="11096093"/>
            <a:chOff x="0" y="-38100"/>
            <a:chExt cx="812800" cy="850900"/>
          </a:xfrm>
        </p:grpSpPr>
        <p:sp>
          <p:nvSpPr>
            <p:cNvPr id="410" name="Google Shape;410;p21"/>
            <p:cNvSpPr/>
            <p:nvPr/>
          </p:nvSpPr>
          <p:spPr>
            <a:xfrm>
              <a:off x="0" y="0"/>
              <a:ext cx="503580" cy="144334"/>
            </a:xfrm>
            <a:custGeom>
              <a:rect b="b" l="l" r="r" t="t"/>
              <a:pathLst>
                <a:path extrusionOk="0" h="144334" w="503580">
                  <a:moveTo>
                    <a:pt x="0" y="0"/>
                  </a:moveTo>
                  <a:lnTo>
                    <a:pt x="503580" y="0"/>
                  </a:lnTo>
                  <a:lnTo>
                    <a:pt x="503580" y="144334"/>
                  </a:lnTo>
                  <a:lnTo>
                    <a:pt x="0" y="144334"/>
                  </a:lnTo>
                  <a:close/>
                </a:path>
              </a:pathLst>
            </a:custGeom>
            <a:solidFill>
              <a:srgbClr val="000000"/>
            </a:solidFill>
            <a:ln>
              <a:noFill/>
            </a:ln>
          </p:spPr>
        </p:sp>
        <p:sp>
          <p:nvSpPr>
            <p:cNvPr id="411" name="Google Shape;411;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2" name="Google Shape;412;p21"/>
          <p:cNvGrpSpPr/>
          <p:nvPr/>
        </p:nvGrpSpPr>
        <p:grpSpPr>
          <a:xfrm rot="-451548">
            <a:off x="5081058" y="-316536"/>
            <a:ext cx="10599233" cy="11096064"/>
            <a:chOff x="0" y="-38100"/>
            <a:chExt cx="812800" cy="850900"/>
          </a:xfrm>
        </p:grpSpPr>
        <p:sp>
          <p:nvSpPr>
            <p:cNvPr id="413" name="Google Shape;413;p21"/>
            <p:cNvSpPr/>
            <p:nvPr/>
          </p:nvSpPr>
          <p:spPr>
            <a:xfrm>
              <a:off x="0" y="0"/>
              <a:ext cx="237738" cy="162645"/>
            </a:xfrm>
            <a:custGeom>
              <a:rect b="b" l="l" r="r" t="t"/>
              <a:pathLst>
                <a:path extrusionOk="0" h="162645" w="237738">
                  <a:moveTo>
                    <a:pt x="0" y="0"/>
                  </a:moveTo>
                  <a:lnTo>
                    <a:pt x="237738" y="0"/>
                  </a:lnTo>
                  <a:lnTo>
                    <a:pt x="237738" y="162645"/>
                  </a:lnTo>
                  <a:lnTo>
                    <a:pt x="0" y="162645"/>
                  </a:lnTo>
                  <a:close/>
                </a:path>
              </a:pathLst>
            </a:custGeom>
            <a:solidFill>
              <a:srgbClr val="E2AAE8"/>
            </a:solidFill>
            <a:ln>
              <a:noFill/>
            </a:ln>
          </p:spPr>
        </p:sp>
        <p:sp>
          <p:nvSpPr>
            <p:cNvPr id="414" name="Google Shape;414;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5" name="Google Shape;415;p21"/>
          <p:cNvSpPr txBox="1"/>
          <p:nvPr/>
        </p:nvSpPr>
        <p:spPr>
          <a:xfrm>
            <a:off x="4571682" y="831243"/>
            <a:ext cx="2973900" cy="1800900"/>
          </a:xfrm>
          <a:prstGeom prst="rect">
            <a:avLst/>
          </a:prstGeom>
          <a:noFill/>
          <a:ln>
            <a:noFill/>
          </a:ln>
        </p:spPr>
        <p:txBody>
          <a:bodyPr anchorCtr="0" anchor="t" bIns="0" lIns="0" spcFirstLastPara="1" rIns="0" wrap="square" tIns="0">
            <a:spAutoFit/>
          </a:bodyPr>
          <a:lstStyle/>
          <a:p>
            <a:pPr indent="0" lvl="0" marL="0" marR="0" rtl="0" algn="ctr">
              <a:lnSpc>
                <a:spcPct val="114999"/>
              </a:lnSpc>
              <a:spcBef>
                <a:spcPts val="0"/>
              </a:spcBef>
              <a:spcAft>
                <a:spcPts val="0"/>
              </a:spcAft>
              <a:buNone/>
            </a:pPr>
            <a:r>
              <a:rPr b="0" i="0" lang="en" sz="11700" u="none" cap="none" strike="noStrike">
                <a:solidFill>
                  <a:srgbClr val="000000"/>
                </a:solidFill>
                <a:latin typeface="Bungee"/>
                <a:ea typeface="Bungee"/>
                <a:cs typeface="Bungee"/>
                <a:sym typeface="Bungee"/>
              </a:rPr>
              <a:t>03.</a:t>
            </a:r>
            <a:endParaRPr sz="700"/>
          </a:p>
        </p:txBody>
      </p:sp>
      <p:sp>
        <p:nvSpPr>
          <p:cNvPr id="416" name="Google Shape;416;p21"/>
          <p:cNvSpPr txBox="1"/>
          <p:nvPr/>
        </p:nvSpPr>
        <p:spPr>
          <a:xfrm>
            <a:off x="3844644" y="2953927"/>
            <a:ext cx="5379146" cy="1115741"/>
          </a:xfrm>
          <a:prstGeom prst="rect">
            <a:avLst/>
          </a:prstGeom>
          <a:noFill/>
          <a:ln>
            <a:noFill/>
          </a:ln>
        </p:spPr>
        <p:txBody>
          <a:bodyPr anchorCtr="0" anchor="t" bIns="0" lIns="0" spcFirstLastPara="1" rIns="0" wrap="square" tIns="0">
            <a:spAutoFit/>
          </a:bodyPr>
          <a:lstStyle/>
          <a:p>
            <a:pPr indent="0" lvl="0" marL="0" marR="0" rtl="0" algn="ctr">
              <a:lnSpc>
                <a:spcPct val="130002"/>
              </a:lnSpc>
              <a:spcBef>
                <a:spcPts val="0"/>
              </a:spcBef>
              <a:spcAft>
                <a:spcPts val="0"/>
              </a:spcAft>
              <a:buNone/>
            </a:pPr>
            <a:r>
              <a:rPr b="0" i="0" lang="en" sz="6900" u="none" cap="none" strike="noStrike">
                <a:solidFill>
                  <a:srgbClr val="FCE879"/>
                </a:solidFill>
                <a:latin typeface="Mr Dafoe"/>
                <a:ea typeface="Mr Dafoe"/>
                <a:cs typeface="Mr Dafoe"/>
                <a:sym typeface="Mr Dafoe"/>
              </a:rPr>
              <a:t>Growth Tracker</a:t>
            </a:r>
            <a:endParaRPr sz="700"/>
          </a:p>
        </p:txBody>
      </p:sp>
      <p:sp>
        <p:nvSpPr>
          <p:cNvPr id="417" name="Google Shape;417;p21"/>
          <p:cNvSpPr txBox="1"/>
          <p:nvPr/>
        </p:nvSpPr>
        <p:spPr>
          <a:xfrm>
            <a:off x="4892622" y="4004600"/>
            <a:ext cx="3283190" cy="17538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FFFDFC"/>
                </a:solidFill>
                <a:latin typeface="Roboto"/>
                <a:ea typeface="Roboto"/>
                <a:cs typeface="Roboto"/>
                <a:sym typeface="Roboto"/>
              </a:rPr>
              <a:t>Elaborate on what you want to discuss. </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sp>
        <p:nvSpPr>
          <p:cNvPr id="423" name="Google Shape;423;p22"/>
          <p:cNvSpPr/>
          <p:nvPr/>
        </p:nvSpPr>
        <p:spPr>
          <a:xfrm rot="-308972">
            <a:off x="4191883" y="197980"/>
            <a:ext cx="4629570" cy="4848499"/>
          </a:xfrm>
          <a:prstGeom prst="rect">
            <a:avLst/>
          </a:pr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24" name="Google Shape;424;p22"/>
          <p:cNvGrpSpPr/>
          <p:nvPr/>
        </p:nvGrpSpPr>
        <p:grpSpPr>
          <a:xfrm rot="-300812">
            <a:off x="4403351" y="518477"/>
            <a:ext cx="4186982" cy="4238149"/>
            <a:chOff x="0" y="-95250"/>
            <a:chExt cx="11165284" cy="11301730"/>
          </a:xfrm>
        </p:grpSpPr>
        <p:sp>
          <p:nvSpPr>
            <p:cNvPr id="425" name="Google Shape;425;p22"/>
            <p:cNvSpPr txBox="1"/>
            <p:nvPr/>
          </p:nvSpPr>
          <p:spPr>
            <a:xfrm>
              <a:off x="1177479" y="10633710"/>
              <a:ext cx="1459012" cy="5727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Item 1</a:t>
              </a:r>
              <a:endParaRPr sz="700"/>
            </a:p>
          </p:txBody>
        </p:sp>
        <p:sp>
          <p:nvSpPr>
            <p:cNvPr id="426" name="Google Shape;426;p22"/>
            <p:cNvSpPr txBox="1"/>
            <p:nvPr/>
          </p:nvSpPr>
          <p:spPr>
            <a:xfrm>
              <a:off x="3227139" y="10633710"/>
              <a:ext cx="1474490" cy="5727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Item 2</a:t>
              </a:r>
              <a:endParaRPr sz="700"/>
            </a:p>
          </p:txBody>
        </p:sp>
        <p:sp>
          <p:nvSpPr>
            <p:cNvPr id="427" name="Google Shape;427;p22"/>
            <p:cNvSpPr txBox="1"/>
            <p:nvPr/>
          </p:nvSpPr>
          <p:spPr>
            <a:xfrm>
              <a:off x="5284936" y="10633710"/>
              <a:ext cx="1473696" cy="5727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Item 3</a:t>
              </a:r>
              <a:endParaRPr sz="700"/>
            </a:p>
          </p:txBody>
        </p:sp>
        <p:sp>
          <p:nvSpPr>
            <p:cNvPr id="428" name="Google Shape;428;p22"/>
            <p:cNvSpPr txBox="1"/>
            <p:nvPr/>
          </p:nvSpPr>
          <p:spPr>
            <a:xfrm>
              <a:off x="7327702" y="10633710"/>
              <a:ext cx="1502966" cy="5727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Item 4</a:t>
              </a:r>
              <a:endParaRPr sz="700"/>
            </a:p>
          </p:txBody>
        </p:sp>
        <p:sp>
          <p:nvSpPr>
            <p:cNvPr id="429" name="Google Shape;429;p22"/>
            <p:cNvSpPr txBox="1"/>
            <p:nvPr/>
          </p:nvSpPr>
          <p:spPr>
            <a:xfrm>
              <a:off x="9397702" y="10633710"/>
              <a:ext cx="1477764" cy="5727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Item 5</a:t>
              </a:r>
              <a:endParaRPr sz="700"/>
            </a:p>
          </p:txBody>
        </p:sp>
        <p:grpSp>
          <p:nvGrpSpPr>
            <p:cNvPr id="430" name="Google Shape;430;p22"/>
            <p:cNvGrpSpPr/>
            <p:nvPr/>
          </p:nvGrpSpPr>
          <p:grpSpPr>
            <a:xfrm>
              <a:off x="878284" y="232410"/>
              <a:ext cx="10287000" cy="10299700"/>
              <a:chOff x="0" y="-6350"/>
              <a:chExt cx="10287000" cy="10299700"/>
            </a:xfrm>
          </p:grpSpPr>
          <p:sp>
            <p:nvSpPr>
              <p:cNvPr id="431" name="Google Shape;431;p22"/>
              <p:cNvSpPr/>
              <p:nvPr/>
            </p:nvSpPr>
            <p:spPr>
              <a:xfrm>
                <a:off x="0" y="-6350"/>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24705"/>
                </a:srgbClr>
              </a:solidFill>
              <a:ln>
                <a:noFill/>
              </a:ln>
            </p:spPr>
          </p:sp>
          <p:sp>
            <p:nvSpPr>
              <p:cNvPr id="432" name="Google Shape;432;p22"/>
              <p:cNvSpPr/>
              <p:nvPr/>
            </p:nvSpPr>
            <p:spPr>
              <a:xfrm>
                <a:off x="0" y="2051050"/>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24705"/>
                </a:srgbClr>
              </a:solidFill>
              <a:ln>
                <a:noFill/>
              </a:ln>
            </p:spPr>
          </p:sp>
          <p:sp>
            <p:nvSpPr>
              <p:cNvPr id="433" name="Google Shape;433;p22"/>
              <p:cNvSpPr/>
              <p:nvPr/>
            </p:nvSpPr>
            <p:spPr>
              <a:xfrm>
                <a:off x="0" y="4108450"/>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24705"/>
                </a:srgbClr>
              </a:solidFill>
              <a:ln>
                <a:noFill/>
              </a:ln>
            </p:spPr>
          </p:sp>
          <p:sp>
            <p:nvSpPr>
              <p:cNvPr id="434" name="Google Shape;434;p22"/>
              <p:cNvSpPr/>
              <p:nvPr/>
            </p:nvSpPr>
            <p:spPr>
              <a:xfrm>
                <a:off x="0" y="6165850"/>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24705"/>
                </a:srgbClr>
              </a:solidFill>
              <a:ln>
                <a:noFill/>
              </a:ln>
            </p:spPr>
          </p:sp>
          <p:sp>
            <p:nvSpPr>
              <p:cNvPr id="435" name="Google Shape;435;p22"/>
              <p:cNvSpPr/>
              <p:nvPr/>
            </p:nvSpPr>
            <p:spPr>
              <a:xfrm>
                <a:off x="0" y="8223250"/>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24705"/>
                </a:srgbClr>
              </a:solidFill>
              <a:ln>
                <a:noFill/>
              </a:ln>
            </p:spPr>
          </p:sp>
          <p:sp>
            <p:nvSpPr>
              <p:cNvPr id="436" name="Google Shape;436;p22"/>
              <p:cNvSpPr/>
              <p:nvPr/>
            </p:nvSpPr>
            <p:spPr>
              <a:xfrm>
                <a:off x="0" y="10280650"/>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60000"/>
                </a:srgbClr>
              </a:solidFill>
              <a:ln>
                <a:noFill/>
              </a:ln>
            </p:spPr>
          </p:sp>
        </p:grpSp>
        <p:sp>
          <p:nvSpPr>
            <p:cNvPr id="437" name="Google Shape;437;p22"/>
            <p:cNvSpPr txBox="1"/>
            <p:nvPr/>
          </p:nvSpPr>
          <p:spPr>
            <a:xfrm>
              <a:off x="25202" y="-95250"/>
              <a:ext cx="649883" cy="5727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50 </a:t>
              </a:r>
              <a:endParaRPr sz="700"/>
            </a:p>
          </p:txBody>
        </p:sp>
        <p:sp>
          <p:nvSpPr>
            <p:cNvPr id="438" name="Google Shape;438;p22"/>
            <p:cNvSpPr txBox="1"/>
            <p:nvPr/>
          </p:nvSpPr>
          <p:spPr>
            <a:xfrm>
              <a:off x="0" y="1962150"/>
              <a:ext cx="675084" cy="5727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40 </a:t>
              </a:r>
              <a:endParaRPr sz="700"/>
            </a:p>
          </p:txBody>
        </p:sp>
        <p:sp>
          <p:nvSpPr>
            <p:cNvPr id="439" name="Google Shape;439;p22"/>
            <p:cNvSpPr txBox="1"/>
            <p:nvPr/>
          </p:nvSpPr>
          <p:spPr>
            <a:xfrm>
              <a:off x="29270" y="4019550"/>
              <a:ext cx="645815" cy="5727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30 </a:t>
              </a:r>
              <a:endParaRPr sz="700"/>
            </a:p>
          </p:txBody>
        </p:sp>
        <p:sp>
          <p:nvSpPr>
            <p:cNvPr id="440" name="Google Shape;440;p22"/>
            <p:cNvSpPr txBox="1"/>
            <p:nvPr/>
          </p:nvSpPr>
          <p:spPr>
            <a:xfrm>
              <a:off x="28377" y="6076950"/>
              <a:ext cx="646708" cy="5727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20 </a:t>
              </a:r>
              <a:endParaRPr sz="700"/>
            </a:p>
          </p:txBody>
        </p:sp>
        <p:sp>
          <p:nvSpPr>
            <p:cNvPr id="441" name="Google Shape;441;p22"/>
            <p:cNvSpPr txBox="1"/>
            <p:nvPr/>
          </p:nvSpPr>
          <p:spPr>
            <a:xfrm>
              <a:off x="43855" y="8134350"/>
              <a:ext cx="631230" cy="5727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10 </a:t>
              </a:r>
              <a:endParaRPr sz="700"/>
            </a:p>
          </p:txBody>
        </p:sp>
        <p:sp>
          <p:nvSpPr>
            <p:cNvPr id="442" name="Google Shape;442;p22"/>
            <p:cNvSpPr txBox="1"/>
            <p:nvPr/>
          </p:nvSpPr>
          <p:spPr>
            <a:xfrm>
              <a:off x="288131" y="10191750"/>
              <a:ext cx="386953" cy="5727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FFFFFF"/>
                  </a:solidFill>
                  <a:latin typeface="Bungee"/>
                  <a:ea typeface="Bungee"/>
                  <a:cs typeface="Bungee"/>
                  <a:sym typeface="Bungee"/>
                </a:rPr>
                <a:t>0 </a:t>
              </a:r>
              <a:endParaRPr sz="700"/>
            </a:p>
          </p:txBody>
        </p:sp>
        <p:grpSp>
          <p:nvGrpSpPr>
            <p:cNvPr id="443" name="Google Shape;443;p22"/>
            <p:cNvGrpSpPr/>
            <p:nvPr/>
          </p:nvGrpSpPr>
          <p:grpSpPr>
            <a:xfrm>
              <a:off x="1684734" y="17502"/>
              <a:ext cx="8674100" cy="10729516"/>
              <a:chOff x="806450" y="-221258"/>
              <a:chExt cx="8674100" cy="10729516"/>
            </a:xfrm>
          </p:grpSpPr>
          <p:sp>
            <p:nvSpPr>
              <p:cNvPr id="444" name="Google Shape;444;p22"/>
              <p:cNvSpPr/>
              <p:nvPr/>
            </p:nvSpPr>
            <p:spPr>
              <a:xfrm>
                <a:off x="806450" y="7671299"/>
                <a:ext cx="2416091" cy="2836959"/>
              </a:xfrm>
              <a:custGeom>
                <a:rect b="b" l="l" r="r" t="t"/>
                <a:pathLst>
                  <a:path extrusionOk="0" h="2836959" w="2416091">
                    <a:moveTo>
                      <a:pt x="444500" y="2615701"/>
                    </a:moveTo>
                    <a:cubicBezTo>
                      <a:pt x="443953" y="2493343"/>
                      <a:pt x="344609" y="2394442"/>
                      <a:pt x="222250" y="2394442"/>
                    </a:cubicBezTo>
                    <a:cubicBezTo>
                      <a:pt x="99891" y="2394442"/>
                      <a:pt x="547" y="2493343"/>
                      <a:pt x="0" y="2615701"/>
                    </a:cubicBezTo>
                    <a:cubicBezTo>
                      <a:pt x="547" y="2738059"/>
                      <a:pt x="99891" y="2836960"/>
                      <a:pt x="222250" y="2836960"/>
                    </a:cubicBezTo>
                    <a:cubicBezTo>
                      <a:pt x="344609" y="2836960"/>
                      <a:pt x="443953" y="2738059"/>
                      <a:pt x="444500" y="2615701"/>
                    </a:cubicBezTo>
                    <a:close/>
                    <a:moveTo>
                      <a:pt x="159739" y="2552490"/>
                    </a:moveTo>
                    <a:cubicBezTo>
                      <a:pt x="75795" y="2635505"/>
                      <a:pt x="200818" y="2761926"/>
                      <a:pt x="284761" y="2678912"/>
                    </a:cubicBezTo>
                    <a:cubicBezTo>
                      <a:pt x="284761" y="2678912"/>
                      <a:pt x="285277" y="2678402"/>
                      <a:pt x="286295" y="2677395"/>
                    </a:cubicBezTo>
                    <a:cubicBezTo>
                      <a:pt x="319364" y="2644659"/>
                      <a:pt x="878451" y="2089650"/>
                      <a:pt x="1441204" y="1427443"/>
                    </a:cubicBezTo>
                    <a:cubicBezTo>
                      <a:pt x="1588842" y="1253714"/>
                      <a:pt x="1736724" y="1072617"/>
                      <a:pt x="1875472" y="891629"/>
                    </a:cubicBezTo>
                    <a:cubicBezTo>
                      <a:pt x="2058759" y="652541"/>
                      <a:pt x="2226105" y="413574"/>
                      <a:pt x="2356311" y="191837"/>
                    </a:cubicBezTo>
                    <a:cubicBezTo>
                      <a:pt x="2416091" y="90031"/>
                      <a:pt x="2262770" y="0"/>
                      <a:pt x="2202989" y="101806"/>
                    </a:cubicBezTo>
                    <a:cubicBezTo>
                      <a:pt x="2076137" y="317835"/>
                      <a:pt x="1912927" y="550529"/>
                      <a:pt x="1734365" y="783455"/>
                    </a:cubicBezTo>
                    <a:cubicBezTo>
                      <a:pt x="1597418" y="962095"/>
                      <a:pt x="1451440" y="1140831"/>
                      <a:pt x="1305719" y="1312305"/>
                    </a:cubicBezTo>
                    <a:cubicBezTo>
                      <a:pt x="748026" y="1968558"/>
                      <a:pt x="193982" y="2518594"/>
                      <a:pt x="161241" y="2551005"/>
                    </a:cubicBezTo>
                    <a:cubicBezTo>
                      <a:pt x="160255" y="2551981"/>
                      <a:pt x="159739" y="2552490"/>
                      <a:pt x="159739" y="2552490"/>
                    </a:cubicBezTo>
                  </a:path>
                </a:pathLst>
              </a:custGeom>
              <a:solidFill>
                <a:srgbClr val="E2AA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5" name="Google Shape;445;p22"/>
              <p:cNvSpPr/>
              <p:nvPr/>
            </p:nvSpPr>
            <p:spPr>
              <a:xfrm>
                <a:off x="2863850" y="2352213"/>
                <a:ext cx="2416841" cy="5687165"/>
              </a:xfrm>
              <a:custGeom>
                <a:rect b="b" l="l" r="r" t="t"/>
                <a:pathLst>
                  <a:path extrusionOk="0" h="5687165" w="2416841">
                    <a:moveTo>
                      <a:pt x="444500" y="5465907"/>
                    </a:moveTo>
                    <a:cubicBezTo>
                      <a:pt x="443953" y="5343549"/>
                      <a:pt x="344609" y="5244648"/>
                      <a:pt x="222250" y="5244648"/>
                    </a:cubicBezTo>
                    <a:cubicBezTo>
                      <a:pt x="99891" y="5244648"/>
                      <a:pt x="547" y="5343549"/>
                      <a:pt x="0" y="5465907"/>
                    </a:cubicBezTo>
                    <a:cubicBezTo>
                      <a:pt x="547" y="5588264"/>
                      <a:pt x="99891" y="5687165"/>
                      <a:pt x="222250" y="5687165"/>
                    </a:cubicBezTo>
                    <a:cubicBezTo>
                      <a:pt x="344609" y="5687165"/>
                      <a:pt x="443953" y="5588264"/>
                      <a:pt x="444500" y="5465907"/>
                    </a:cubicBezTo>
                    <a:close/>
                    <a:moveTo>
                      <a:pt x="145589" y="5420892"/>
                    </a:moveTo>
                    <a:cubicBezTo>
                      <a:pt x="85809" y="5522697"/>
                      <a:pt x="239130" y="5612727"/>
                      <a:pt x="298911" y="5510923"/>
                    </a:cubicBezTo>
                    <a:cubicBezTo>
                      <a:pt x="628946" y="4948874"/>
                      <a:pt x="886632" y="4011507"/>
                      <a:pt x="1132146" y="3072780"/>
                    </a:cubicBezTo>
                    <a:cubicBezTo>
                      <a:pt x="1156405" y="2980021"/>
                      <a:pt x="1180560" y="2887256"/>
                      <a:pt x="1204670" y="2794854"/>
                    </a:cubicBezTo>
                    <a:cubicBezTo>
                      <a:pt x="1222843" y="2725208"/>
                      <a:pt x="1240991" y="2655769"/>
                      <a:pt x="1259140" y="2586694"/>
                    </a:cubicBezTo>
                    <a:cubicBezTo>
                      <a:pt x="1519460" y="1595952"/>
                      <a:pt x="1774432" y="677080"/>
                      <a:pt x="2117559" y="323503"/>
                    </a:cubicBezTo>
                    <a:cubicBezTo>
                      <a:pt x="2173253" y="266112"/>
                      <a:pt x="2230834" y="224907"/>
                      <a:pt x="2292374" y="205553"/>
                    </a:cubicBezTo>
                    <a:cubicBezTo>
                      <a:pt x="2295867" y="204454"/>
                      <a:pt x="2299371" y="203428"/>
                      <a:pt x="2302886" y="202477"/>
                    </a:cubicBezTo>
                    <a:cubicBezTo>
                      <a:pt x="2416841" y="171620"/>
                      <a:pt x="2370370" y="0"/>
                      <a:pt x="2256414" y="30857"/>
                    </a:cubicBezTo>
                    <a:cubicBezTo>
                      <a:pt x="2250603" y="32431"/>
                      <a:pt x="2244809" y="34126"/>
                      <a:pt x="2239033" y="35943"/>
                    </a:cubicBezTo>
                    <a:cubicBezTo>
                      <a:pt x="2152276" y="63227"/>
                      <a:pt x="2068958" y="118278"/>
                      <a:pt x="1989963" y="199679"/>
                    </a:cubicBezTo>
                    <a:cubicBezTo>
                      <a:pt x="1634388" y="566085"/>
                      <a:pt x="1357728" y="1511827"/>
                      <a:pt x="1087177" y="2541511"/>
                    </a:cubicBezTo>
                    <a:cubicBezTo>
                      <a:pt x="1069002" y="2610683"/>
                      <a:pt x="1050828" y="2680220"/>
                      <a:pt x="1032630" y="2749964"/>
                    </a:cubicBezTo>
                    <a:cubicBezTo>
                      <a:pt x="1008528" y="2842333"/>
                      <a:pt x="984383" y="2935065"/>
                      <a:pt x="960131" y="3027791"/>
                    </a:cubicBezTo>
                    <a:cubicBezTo>
                      <a:pt x="719316" y="3948555"/>
                      <a:pt x="469421" y="4869409"/>
                      <a:pt x="145589" y="5420892"/>
                    </a:cubicBezTo>
                  </a:path>
                </a:pathLst>
              </a:custGeom>
              <a:solidFill>
                <a:srgbClr val="E2AA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6" name="Google Shape;446;p22"/>
              <p:cNvSpPr/>
              <p:nvPr/>
            </p:nvSpPr>
            <p:spPr>
              <a:xfrm>
                <a:off x="4921250" y="2247622"/>
                <a:ext cx="2415380" cy="1981469"/>
              </a:xfrm>
              <a:custGeom>
                <a:rect b="b" l="l" r="r" t="t"/>
                <a:pathLst>
                  <a:path extrusionOk="0" h="1981469" w="2415380">
                    <a:moveTo>
                      <a:pt x="444500" y="221258"/>
                    </a:moveTo>
                    <a:cubicBezTo>
                      <a:pt x="443953" y="98901"/>
                      <a:pt x="344608" y="0"/>
                      <a:pt x="222250" y="0"/>
                    </a:cubicBezTo>
                    <a:cubicBezTo>
                      <a:pt x="99892" y="0"/>
                      <a:pt x="547" y="98901"/>
                      <a:pt x="0" y="221258"/>
                    </a:cubicBezTo>
                    <a:cubicBezTo>
                      <a:pt x="547" y="343615"/>
                      <a:pt x="99892" y="442516"/>
                      <a:pt x="222250" y="442516"/>
                    </a:cubicBezTo>
                    <a:cubicBezTo>
                      <a:pt x="344608" y="442516"/>
                      <a:pt x="443953" y="343615"/>
                      <a:pt x="444500" y="221258"/>
                    </a:cubicBezTo>
                    <a:close/>
                    <a:moveTo>
                      <a:pt x="199014" y="135448"/>
                    </a:moveTo>
                    <a:cubicBezTo>
                      <a:pt x="85059" y="166305"/>
                      <a:pt x="131530" y="337925"/>
                      <a:pt x="245486" y="307068"/>
                    </a:cubicBezTo>
                    <a:cubicBezTo>
                      <a:pt x="267198" y="301188"/>
                      <a:pt x="289158" y="298601"/>
                      <a:pt x="311346" y="298947"/>
                    </a:cubicBezTo>
                    <a:cubicBezTo>
                      <a:pt x="376676" y="299964"/>
                      <a:pt x="443163" y="325440"/>
                      <a:pt x="511501" y="365791"/>
                    </a:cubicBezTo>
                    <a:cubicBezTo>
                      <a:pt x="742034" y="501916"/>
                      <a:pt x="985491" y="800730"/>
                      <a:pt x="1238417" y="1098358"/>
                    </a:cubicBezTo>
                    <a:cubicBezTo>
                      <a:pt x="1543924" y="1457859"/>
                      <a:pt x="1862975" y="1813517"/>
                      <a:pt x="2179047" y="1929261"/>
                    </a:cubicBezTo>
                    <a:cubicBezTo>
                      <a:pt x="2197224" y="1935918"/>
                      <a:pt x="2215404" y="1941830"/>
                      <a:pt x="2233582" y="1946968"/>
                    </a:cubicBezTo>
                    <a:cubicBezTo>
                      <a:pt x="2241932" y="1949329"/>
                      <a:pt x="2250283" y="1951526"/>
                      <a:pt x="2258633" y="1953558"/>
                    </a:cubicBezTo>
                    <a:cubicBezTo>
                      <a:pt x="2373345" y="1981469"/>
                      <a:pt x="2415380" y="1808709"/>
                      <a:pt x="2300667" y="1780798"/>
                    </a:cubicBezTo>
                    <a:cubicBezTo>
                      <a:pt x="2294427" y="1779280"/>
                      <a:pt x="2288187" y="1777637"/>
                      <a:pt x="2281947" y="1775873"/>
                    </a:cubicBezTo>
                    <a:cubicBezTo>
                      <a:pt x="2268026" y="1771938"/>
                      <a:pt x="2254106" y="1767401"/>
                      <a:pt x="2240186" y="1762304"/>
                    </a:cubicBezTo>
                    <a:cubicBezTo>
                      <a:pt x="1946410" y="1654725"/>
                      <a:pt x="1656507" y="1315773"/>
                      <a:pt x="1373903" y="983221"/>
                    </a:cubicBezTo>
                    <a:cubicBezTo>
                      <a:pt x="1106252" y="668267"/>
                      <a:pt x="845459" y="356504"/>
                      <a:pt x="601904" y="212690"/>
                    </a:cubicBezTo>
                    <a:cubicBezTo>
                      <a:pt x="503670" y="154685"/>
                      <a:pt x="407310" y="122620"/>
                      <a:pt x="314115" y="121168"/>
                    </a:cubicBezTo>
                    <a:cubicBezTo>
                      <a:pt x="275331" y="120564"/>
                      <a:pt x="236960" y="125173"/>
                      <a:pt x="199014" y="135448"/>
                    </a:cubicBezTo>
                  </a:path>
                </a:pathLst>
              </a:custGeom>
              <a:solidFill>
                <a:srgbClr val="E2AA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7" name="Google Shape;447;p22"/>
              <p:cNvSpPr/>
              <p:nvPr/>
            </p:nvSpPr>
            <p:spPr>
              <a:xfrm>
                <a:off x="6978650" y="3482062"/>
                <a:ext cx="2501900" cy="853996"/>
              </a:xfrm>
              <a:custGeom>
                <a:rect b="b" l="l" r="r" t="t"/>
                <a:pathLst>
                  <a:path extrusionOk="0" h="853996" w="2501900">
                    <a:moveTo>
                      <a:pt x="444500" y="632738"/>
                    </a:moveTo>
                    <a:cubicBezTo>
                      <a:pt x="443953" y="510381"/>
                      <a:pt x="344608" y="411480"/>
                      <a:pt x="222250" y="411480"/>
                    </a:cubicBezTo>
                    <a:cubicBezTo>
                      <a:pt x="99892" y="411480"/>
                      <a:pt x="547" y="510381"/>
                      <a:pt x="0" y="632738"/>
                    </a:cubicBezTo>
                    <a:cubicBezTo>
                      <a:pt x="547" y="755095"/>
                      <a:pt x="99892" y="853996"/>
                      <a:pt x="222250" y="853996"/>
                    </a:cubicBezTo>
                    <a:cubicBezTo>
                      <a:pt x="344608" y="853996"/>
                      <a:pt x="443953" y="755095"/>
                      <a:pt x="444500" y="632738"/>
                    </a:cubicBezTo>
                    <a:close/>
                    <a:moveTo>
                      <a:pt x="243267" y="546358"/>
                    </a:moveTo>
                    <a:cubicBezTo>
                      <a:pt x="128555" y="518447"/>
                      <a:pt x="86520" y="691207"/>
                      <a:pt x="201233" y="719118"/>
                    </a:cubicBezTo>
                    <a:cubicBezTo>
                      <a:pt x="285514" y="739624"/>
                      <a:pt x="381501" y="749143"/>
                      <a:pt x="485250" y="749441"/>
                    </a:cubicBezTo>
                    <a:cubicBezTo>
                      <a:pt x="675143" y="749987"/>
                      <a:pt x="892121" y="719670"/>
                      <a:pt x="1109011" y="674069"/>
                    </a:cubicBezTo>
                    <a:cubicBezTo>
                      <a:pt x="1303801" y="633114"/>
                      <a:pt x="1498544" y="579942"/>
                      <a:pt x="1672929" y="526683"/>
                    </a:cubicBezTo>
                    <a:cubicBezTo>
                      <a:pt x="2033899" y="416437"/>
                      <a:pt x="2307472" y="305902"/>
                      <a:pt x="2312907" y="303703"/>
                    </a:cubicBezTo>
                    <a:cubicBezTo>
                      <a:pt x="2312977" y="303675"/>
                      <a:pt x="2313005" y="303664"/>
                      <a:pt x="2313005" y="303664"/>
                    </a:cubicBezTo>
                    <a:cubicBezTo>
                      <a:pt x="2422439" y="259369"/>
                      <a:pt x="2355731" y="94558"/>
                      <a:pt x="2246295" y="138852"/>
                    </a:cubicBezTo>
                    <a:cubicBezTo>
                      <a:pt x="2246295" y="138852"/>
                      <a:pt x="2246268" y="138863"/>
                      <a:pt x="2246214" y="138885"/>
                    </a:cubicBezTo>
                    <a:cubicBezTo>
                      <a:pt x="2240920" y="141027"/>
                      <a:pt x="1973632" y="248936"/>
                      <a:pt x="1620994" y="356637"/>
                    </a:cubicBezTo>
                    <a:cubicBezTo>
                      <a:pt x="1451353" y="408448"/>
                      <a:pt x="1261921" y="460232"/>
                      <a:pt x="1072428" y="500073"/>
                    </a:cubicBezTo>
                    <a:cubicBezTo>
                      <a:pt x="868437" y="542962"/>
                      <a:pt x="664404" y="572156"/>
                      <a:pt x="485762" y="571642"/>
                    </a:cubicBezTo>
                    <a:cubicBezTo>
                      <a:pt x="397232" y="571388"/>
                      <a:pt x="315225" y="563866"/>
                      <a:pt x="243267" y="546358"/>
                    </a:cubicBezTo>
                    <a:moveTo>
                      <a:pt x="2501900" y="221258"/>
                    </a:moveTo>
                    <a:cubicBezTo>
                      <a:pt x="2501353" y="98901"/>
                      <a:pt x="2402008" y="0"/>
                      <a:pt x="2279650" y="0"/>
                    </a:cubicBezTo>
                    <a:cubicBezTo>
                      <a:pt x="2157292" y="0"/>
                      <a:pt x="2057947" y="98901"/>
                      <a:pt x="2057400" y="221258"/>
                    </a:cubicBezTo>
                    <a:cubicBezTo>
                      <a:pt x="2057947" y="343615"/>
                      <a:pt x="2157292" y="442516"/>
                      <a:pt x="2279650" y="442516"/>
                    </a:cubicBezTo>
                    <a:cubicBezTo>
                      <a:pt x="2402008" y="442516"/>
                      <a:pt x="2501353" y="343615"/>
                      <a:pt x="2501900" y="221258"/>
                    </a:cubicBezTo>
                    <a:close/>
                  </a:path>
                </a:pathLst>
              </a:custGeom>
              <a:solidFill>
                <a:srgbClr val="E2AA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8" name="Google Shape;448;p22"/>
              <p:cNvSpPr/>
              <p:nvPr/>
            </p:nvSpPr>
            <p:spPr>
              <a:xfrm>
                <a:off x="806450" y="7596861"/>
                <a:ext cx="2410962" cy="1960862"/>
              </a:xfrm>
              <a:custGeom>
                <a:rect b="b" l="l" r="r" t="t"/>
                <a:pathLst>
                  <a:path extrusionOk="0" h="1960862" w="2410962">
                    <a:moveTo>
                      <a:pt x="444500" y="221259"/>
                    </a:moveTo>
                    <a:cubicBezTo>
                      <a:pt x="443953" y="98901"/>
                      <a:pt x="344609" y="0"/>
                      <a:pt x="222250" y="0"/>
                    </a:cubicBezTo>
                    <a:cubicBezTo>
                      <a:pt x="99891" y="0"/>
                      <a:pt x="547" y="98901"/>
                      <a:pt x="0" y="221259"/>
                    </a:cubicBezTo>
                    <a:cubicBezTo>
                      <a:pt x="547" y="343616"/>
                      <a:pt x="99891" y="442517"/>
                      <a:pt x="222250" y="442517"/>
                    </a:cubicBezTo>
                    <a:cubicBezTo>
                      <a:pt x="344609" y="442517"/>
                      <a:pt x="443953" y="343616"/>
                      <a:pt x="444500" y="221259"/>
                    </a:cubicBezTo>
                    <a:close/>
                    <a:moveTo>
                      <a:pt x="291149" y="165080"/>
                    </a:moveTo>
                    <a:cubicBezTo>
                      <a:pt x="216544" y="73582"/>
                      <a:pt x="78745" y="185940"/>
                      <a:pt x="153351" y="277438"/>
                    </a:cubicBezTo>
                    <a:cubicBezTo>
                      <a:pt x="153351" y="277438"/>
                      <a:pt x="153659" y="277817"/>
                      <a:pt x="154268" y="278563"/>
                    </a:cubicBezTo>
                    <a:cubicBezTo>
                      <a:pt x="174172" y="302943"/>
                      <a:pt x="511522" y="714684"/>
                      <a:pt x="925854" y="1122401"/>
                    </a:cubicBezTo>
                    <a:cubicBezTo>
                      <a:pt x="1057235" y="1251683"/>
                      <a:pt x="1196338" y="1380543"/>
                      <a:pt x="1335527" y="1496661"/>
                    </a:cubicBezTo>
                    <a:cubicBezTo>
                      <a:pt x="1615790" y="1730469"/>
                      <a:pt x="1897789" y="1910332"/>
                      <a:pt x="2121017" y="1951248"/>
                    </a:cubicBezTo>
                    <a:cubicBezTo>
                      <a:pt x="2155474" y="1957564"/>
                      <a:pt x="2188740" y="1960788"/>
                      <a:pt x="2220638" y="1960829"/>
                    </a:cubicBezTo>
                    <a:cubicBezTo>
                      <a:pt x="2246136" y="1960863"/>
                      <a:pt x="2270805" y="1958867"/>
                      <a:pt x="2294579" y="1954816"/>
                    </a:cubicBezTo>
                    <a:cubicBezTo>
                      <a:pt x="2410962" y="1934991"/>
                      <a:pt x="2381104" y="1759716"/>
                      <a:pt x="2264721" y="1779541"/>
                    </a:cubicBezTo>
                    <a:cubicBezTo>
                      <a:pt x="2250621" y="1781943"/>
                      <a:pt x="2235986" y="1783049"/>
                      <a:pt x="2220868" y="1783029"/>
                    </a:cubicBezTo>
                    <a:cubicBezTo>
                      <a:pt x="2199152" y="1783001"/>
                      <a:pt x="2176522" y="1780660"/>
                      <a:pt x="2153073" y="1776361"/>
                    </a:cubicBezTo>
                    <a:cubicBezTo>
                      <a:pt x="1951663" y="1739445"/>
                      <a:pt x="1701019" y="1570024"/>
                      <a:pt x="1449425" y="1360133"/>
                    </a:cubicBezTo>
                    <a:cubicBezTo>
                      <a:pt x="1313895" y="1247067"/>
                      <a:pt x="1178488" y="1121553"/>
                      <a:pt x="1050562" y="995669"/>
                    </a:cubicBezTo>
                    <a:cubicBezTo>
                      <a:pt x="643236" y="594847"/>
                      <a:pt x="311565" y="190088"/>
                      <a:pt x="292032" y="166163"/>
                    </a:cubicBezTo>
                    <a:cubicBezTo>
                      <a:pt x="291458" y="165459"/>
                      <a:pt x="291149" y="165080"/>
                      <a:pt x="291149" y="165080"/>
                    </a:cubicBezTo>
                  </a:path>
                </a:pathLst>
              </a:custGeom>
              <a:solidFill>
                <a:srgbClr val="FCE8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9" name="Google Shape;449;p22"/>
              <p:cNvSpPr/>
              <p:nvPr/>
            </p:nvSpPr>
            <p:spPr>
              <a:xfrm>
                <a:off x="2863850" y="6054647"/>
                <a:ext cx="2417375" cy="3630652"/>
              </a:xfrm>
              <a:custGeom>
                <a:rect b="b" l="l" r="r" t="t"/>
                <a:pathLst>
                  <a:path extrusionOk="0" h="3630652" w="2417375">
                    <a:moveTo>
                      <a:pt x="444500" y="3409393"/>
                    </a:moveTo>
                    <a:cubicBezTo>
                      <a:pt x="443953" y="3287036"/>
                      <a:pt x="344609" y="3188135"/>
                      <a:pt x="222250" y="3188135"/>
                    </a:cubicBezTo>
                    <a:cubicBezTo>
                      <a:pt x="99891" y="3188135"/>
                      <a:pt x="547" y="3287036"/>
                      <a:pt x="0" y="3409393"/>
                    </a:cubicBezTo>
                    <a:cubicBezTo>
                      <a:pt x="547" y="3531751"/>
                      <a:pt x="99891" y="3630652"/>
                      <a:pt x="222250" y="3630652"/>
                    </a:cubicBezTo>
                    <a:cubicBezTo>
                      <a:pt x="344609" y="3630652"/>
                      <a:pt x="443953" y="3531751"/>
                      <a:pt x="444500" y="3409393"/>
                    </a:cubicBezTo>
                    <a:close/>
                    <a:moveTo>
                      <a:pt x="207321" y="3321755"/>
                    </a:moveTo>
                    <a:cubicBezTo>
                      <a:pt x="90938" y="3341581"/>
                      <a:pt x="120796" y="3516856"/>
                      <a:pt x="237179" y="3497030"/>
                    </a:cubicBezTo>
                    <a:cubicBezTo>
                      <a:pt x="319442" y="3483017"/>
                      <a:pt x="399769" y="3443440"/>
                      <a:pt x="477452" y="3380177"/>
                    </a:cubicBezTo>
                    <a:cubicBezTo>
                      <a:pt x="759601" y="3150402"/>
                      <a:pt x="1013338" y="2579669"/>
                      <a:pt x="1262600" y="1972733"/>
                    </a:cubicBezTo>
                    <a:cubicBezTo>
                      <a:pt x="1288063" y="1910733"/>
                      <a:pt x="1313526" y="1848393"/>
                      <a:pt x="1339026" y="1786064"/>
                    </a:cubicBezTo>
                    <a:cubicBezTo>
                      <a:pt x="1597188" y="1155066"/>
                      <a:pt x="1854337" y="520273"/>
                      <a:pt x="2162502" y="279025"/>
                    </a:cubicBezTo>
                    <a:cubicBezTo>
                      <a:pt x="2208381" y="243109"/>
                      <a:pt x="2255187" y="216788"/>
                      <a:pt x="2303728" y="203130"/>
                    </a:cubicBezTo>
                    <a:cubicBezTo>
                      <a:pt x="2417375" y="171154"/>
                      <a:pt x="2369218" y="0"/>
                      <a:pt x="2255572" y="31976"/>
                    </a:cubicBezTo>
                    <a:cubicBezTo>
                      <a:pt x="2186264" y="51477"/>
                      <a:pt x="2118594" y="87597"/>
                      <a:pt x="2052902" y="139023"/>
                    </a:cubicBezTo>
                    <a:cubicBezTo>
                      <a:pt x="1728833" y="392720"/>
                      <a:pt x="1447043" y="1052508"/>
                      <a:pt x="1174466" y="1718737"/>
                    </a:cubicBezTo>
                    <a:cubicBezTo>
                      <a:pt x="1148996" y="1780993"/>
                      <a:pt x="1123563" y="1843260"/>
                      <a:pt x="1098130" y="1905187"/>
                    </a:cubicBezTo>
                    <a:cubicBezTo>
                      <a:pt x="862995" y="2477723"/>
                      <a:pt x="632360" y="3024723"/>
                      <a:pt x="365177" y="3242310"/>
                    </a:cubicBezTo>
                    <a:cubicBezTo>
                      <a:pt x="314004" y="3283984"/>
                      <a:pt x="261901" y="3312458"/>
                      <a:pt x="207321" y="3321755"/>
                    </a:cubicBezTo>
                  </a:path>
                </a:pathLst>
              </a:custGeom>
              <a:solidFill>
                <a:srgbClr val="FCE8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0" name="Google Shape;450;p22"/>
              <p:cNvSpPr/>
              <p:nvPr/>
            </p:nvSpPr>
            <p:spPr>
              <a:xfrm>
                <a:off x="4921250" y="5950942"/>
                <a:ext cx="2423512" cy="1368721"/>
              </a:xfrm>
              <a:custGeom>
                <a:rect b="b" l="l" r="r" t="t"/>
                <a:pathLst>
                  <a:path extrusionOk="0" h="1368721" w="2423512">
                    <a:moveTo>
                      <a:pt x="444500" y="221258"/>
                    </a:moveTo>
                    <a:cubicBezTo>
                      <a:pt x="443953" y="98901"/>
                      <a:pt x="344608" y="0"/>
                      <a:pt x="222250" y="0"/>
                    </a:cubicBezTo>
                    <a:cubicBezTo>
                      <a:pt x="99892" y="0"/>
                      <a:pt x="547" y="98901"/>
                      <a:pt x="0" y="221258"/>
                    </a:cubicBezTo>
                    <a:cubicBezTo>
                      <a:pt x="547" y="343615"/>
                      <a:pt x="99892" y="442516"/>
                      <a:pt x="222250" y="442516"/>
                    </a:cubicBezTo>
                    <a:cubicBezTo>
                      <a:pt x="344608" y="442516"/>
                      <a:pt x="443953" y="343615"/>
                      <a:pt x="444500" y="221258"/>
                    </a:cubicBezTo>
                    <a:close/>
                    <a:moveTo>
                      <a:pt x="198172" y="135681"/>
                    </a:moveTo>
                    <a:cubicBezTo>
                      <a:pt x="84525" y="167657"/>
                      <a:pt x="132682" y="338811"/>
                      <a:pt x="246328" y="306835"/>
                    </a:cubicBezTo>
                    <a:cubicBezTo>
                      <a:pt x="275065" y="298749"/>
                      <a:pt x="304498" y="295311"/>
                      <a:pt x="334513" y="295772"/>
                    </a:cubicBezTo>
                    <a:cubicBezTo>
                      <a:pt x="437070" y="297348"/>
                      <a:pt x="544913" y="342272"/>
                      <a:pt x="656568" y="408229"/>
                    </a:cubicBezTo>
                    <a:cubicBezTo>
                      <a:pt x="807705" y="497508"/>
                      <a:pt x="964176" y="626205"/>
                      <a:pt x="1120936" y="758961"/>
                    </a:cubicBezTo>
                    <a:cubicBezTo>
                      <a:pt x="1142813" y="777488"/>
                      <a:pt x="1164690" y="796098"/>
                      <a:pt x="1186554" y="814703"/>
                    </a:cubicBezTo>
                    <a:cubicBezTo>
                      <a:pt x="1479762" y="1064200"/>
                      <a:pt x="1772658" y="1306812"/>
                      <a:pt x="2029202" y="1357817"/>
                    </a:cubicBezTo>
                    <a:cubicBezTo>
                      <a:pt x="2065480" y="1365028"/>
                      <a:pt x="2101177" y="1368721"/>
                      <a:pt x="2136211" y="1368634"/>
                    </a:cubicBezTo>
                    <a:cubicBezTo>
                      <a:pt x="2198039" y="1368481"/>
                      <a:pt x="2257877" y="1356658"/>
                      <a:pt x="2315447" y="1331332"/>
                    </a:cubicBezTo>
                    <a:cubicBezTo>
                      <a:pt x="2423512" y="1283795"/>
                      <a:pt x="2351918" y="1121046"/>
                      <a:pt x="2243853" y="1168584"/>
                    </a:cubicBezTo>
                    <a:cubicBezTo>
                      <a:pt x="2209138" y="1183855"/>
                      <a:pt x="2173020" y="1190742"/>
                      <a:pt x="2135770" y="1190834"/>
                    </a:cubicBezTo>
                    <a:cubicBezTo>
                      <a:pt x="2112223" y="1190893"/>
                      <a:pt x="2088247" y="1188275"/>
                      <a:pt x="2063873" y="1183430"/>
                    </a:cubicBezTo>
                    <a:cubicBezTo>
                      <a:pt x="1829688" y="1136870"/>
                      <a:pt x="1567751" y="905612"/>
                      <a:pt x="1301778" y="679291"/>
                    </a:cubicBezTo>
                    <a:cubicBezTo>
                      <a:pt x="1279808" y="660597"/>
                      <a:pt x="1257824" y="641896"/>
                      <a:pt x="1235842" y="623279"/>
                    </a:cubicBezTo>
                    <a:cubicBezTo>
                      <a:pt x="1070969" y="483652"/>
                      <a:pt x="905919" y="349021"/>
                      <a:pt x="746999" y="255144"/>
                    </a:cubicBezTo>
                    <a:cubicBezTo>
                      <a:pt x="604970" y="171245"/>
                      <a:pt x="466804" y="119983"/>
                      <a:pt x="337244" y="117993"/>
                    </a:cubicBezTo>
                    <a:cubicBezTo>
                      <a:pt x="289886" y="117266"/>
                      <a:pt x="243490" y="122930"/>
                      <a:pt x="198172" y="135681"/>
                    </a:cubicBezTo>
                  </a:path>
                </a:pathLst>
              </a:custGeom>
              <a:solidFill>
                <a:srgbClr val="FCE8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1" name="Google Shape;451;p22"/>
              <p:cNvSpPr/>
              <p:nvPr/>
            </p:nvSpPr>
            <p:spPr>
              <a:xfrm>
                <a:off x="6978650" y="-221258"/>
                <a:ext cx="2501900" cy="7643417"/>
              </a:xfrm>
              <a:custGeom>
                <a:rect b="b" l="l" r="r" t="t"/>
                <a:pathLst>
                  <a:path extrusionOk="0" h="7643417" w="2501900">
                    <a:moveTo>
                      <a:pt x="444500" y="7422158"/>
                    </a:moveTo>
                    <a:cubicBezTo>
                      <a:pt x="443953" y="7299800"/>
                      <a:pt x="344608" y="7200899"/>
                      <a:pt x="222250" y="7200899"/>
                    </a:cubicBezTo>
                    <a:cubicBezTo>
                      <a:pt x="99892" y="7200899"/>
                      <a:pt x="547" y="7299800"/>
                      <a:pt x="0" y="7422158"/>
                    </a:cubicBezTo>
                    <a:cubicBezTo>
                      <a:pt x="547" y="7544516"/>
                      <a:pt x="99892" y="7643417"/>
                      <a:pt x="222250" y="7643417"/>
                    </a:cubicBezTo>
                    <a:cubicBezTo>
                      <a:pt x="344608" y="7643417"/>
                      <a:pt x="443953" y="7544516"/>
                      <a:pt x="444500" y="7422158"/>
                    </a:cubicBezTo>
                    <a:close/>
                    <a:moveTo>
                      <a:pt x="186453" y="7340784"/>
                    </a:moveTo>
                    <a:cubicBezTo>
                      <a:pt x="78388" y="7388321"/>
                      <a:pt x="149982" y="7551070"/>
                      <a:pt x="258047" y="7503532"/>
                    </a:cubicBezTo>
                    <a:cubicBezTo>
                      <a:pt x="354147" y="7461258"/>
                      <a:pt x="452044" y="7373869"/>
                      <a:pt x="547547" y="7244377"/>
                    </a:cubicBezTo>
                    <a:cubicBezTo>
                      <a:pt x="962167" y="6682202"/>
                      <a:pt x="1363545" y="5284183"/>
                      <a:pt x="1681209" y="3878958"/>
                    </a:cubicBezTo>
                    <a:cubicBezTo>
                      <a:pt x="2088058" y="2079217"/>
                      <a:pt x="2362030" y="271072"/>
                      <a:pt x="2367469" y="235089"/>
                    </a:cubicBezTo>
                    <a:cubicBezTo>
                      <a:pt x="2367526" y="234716"/>
                      <a:pt x="2367553" y="234533"/>
                      <a:pt x="2367553" y="234533"/>
                    </a:cubicBezTo>
                    <a:cubicBezTo>
                      <a:pt x="2385183" y="117798"/>
                      <a:pt x="2209377" y="91247"/>
                      <a:pt x="2191747" y="207983"/>
                    </a:cubicBezTo>
                    <a:cubicBezTo>
                      <a:pt x="2191747" y="207983"/>
                      <a:pt x="2191719" y="208165"/>
                      <a:pt x="2191665" y="208528"/>
                    </a:cubicBezTo>
                    <a:cubicBezTo>
                      <a:pt x="2186246" y="244375"/>
                      <a:pt x="1913224" y="2046252"/>
                      <a:pt x="1507785" y="3839753"/>
                    </a:cubicBezTo>
                    <a:cubicBezTo>
                      <a:pt x="1196827" y="5215312"/>
                      <a:pt x="810696" y="6588028"/>
                      <a:pt x="404455" y="7138843"/>
                    </a:cubicBezTo>
                    <a:cubicBezTo>
                      <a:pt x="331831" y="7237313"/>
                      <a:pt x="260200" y="7308342"/>
                      <a:pt x="186453" y="7340784"/>
                    </a:cubicBezTo>
                    <a:moveTo>
                      <a:pt x="2501900" y="221258"/>
                    </a:moveTo>
                    <a:lnTo>
                      <a:pt x="2501900" y="221258"/>
                    </a:lnTo>
                    <a:cubicBezTo>
                      <a:pt x="2501353" y="98901"/>
                      <a:pt x="2402008" y="0"/>
                      <a:pt x="2279650" y="0"/>
                    </a:cubicBezTo>
                    <a:cubicBezTo>
                      <a:pt x="2157292" y="0"/>
                      <a:pt x="2057947" y="98901"/>
                      <a:pt x="2057400" y="221258"/>
                    </a:cubicBezTo>
                    <a:lnTo>
                      <a:pt x="2057400" y="221258"/>
                    </a:lnTo>
                    <a:cubicBezTo>
                      <a:pt x="2057947" y="343615"/>
                      <a:pt x="2157292" y="442516"/>
                      <a:pt x="2279650" y="442516"/>
                    </a:cubicBezTo>
                    <a:cubicBezTo>
                      <a:pt x="2402008" y="442516"/>
                      <a:pt x="2501353" y="343615"/>
                      <a:pt x="2501900" y="221258"/>
                    </a:cubicBezTo>
                    <a:close/>
                  </a:path>
                </a:pathLst>
              </a:custGeom>
              <a:solidFill>
                <a:srgbClr val="FCE8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2" name="Google Shape;452;p22"/>
              <p:cNvSpPr/>
              <p:nvPr/>
            </p:nvSpPr>
            <p:spPr>
              <a:xfrm>
                <a:off x="806450" y="4003611"/>
                <a:ext cx="2413410" cy="2801328"/>
              </a:xfrm>
              <a:custGeom>
                <a:rect b="b" l="l" r="r" t="t"/>
                <a:pathLst>
                  <a:path extrusionOk="0" h="2801328" w="2413410">
                    <a:moveTo>
                      <a:pt x="444500" y="2580069"/>
                    </a:moveTo>
                    <a:cubicBezTo>
                      <a:pt x="443953" y="2457712"/>
                      <a:pt x="344609" y="2358811"/>
                      <a:pt x="222250" y="2358811"/>
                    </a:cubicBezTo>
                    <a:cubicBezTo>
                      <a:pt x="99891" y="2358811"/>
                      <a:pt x="547" y="2457712"/>
                      <a:pt x="0" y="2580069"/>
                    </a:cubicBezTo>
                    <a:cubicBezTo>
                      <a:pt x="547" y="2702427"/>
                      <a:pt x="99891" y="2801328"/>
                      <a:pt x="222250" y="2801328"/>
                    </a:cubicBezTo>
                    <a:cubicBezTo>
                      <a:pt x="344609" y="2801328"/>
                      <a:pt x="443953" y="2702427"/>
                      <a:pt x="444500" y="2580069"/>
                    </a:cubicBezTo>
                    <a:close/>
                    <a:moveTo>
                      <a:pt x="144873" y="2536298"/>
                    </a:moveTo>
                    <a:cubicBezTo>
                      <a:pt x="86744" y="2639054"/>
                      <a:pt x="241498" y="2726598"/>
                      <a:pt x="299627" y="2623841"/>
                    </a:cubicBezTo>
                    <a:cubicBezTo>
                      <a:pt x="299627" y="2623841"/>
                      <a:pt x="299945" y="2623278"/>
                      <a:pt x="300572" y="2622171"/>
                    </a:cubicBezTo>
                    <a:cubicBezTo>
                      <a:pt x="320712" y="2586616"/>
                      <a:pt x="663237" y="1984304"/>
                      <a:pt x="1091615" y="1384643"/>
                    </a:cubicBezTo>
                    <a:cubicBezTo>
                      <a:pt x="1243742" y="1171689"/>
                      <a:pt x="1406708" y="959037"/>
                      <a:pt x="1569903" y="772505"/>
                    </a:cubicBezTo>
                    <a:cubicBezTo>
                      <a:pt x="1807472" y="500962"/>
                      <a:pt x="2043434" y="282896"/>
                      <a:pt x="2246538" y="212585"/>
                    </a:cubicBezTo>
                    <a:cubicBezTo>
                      <a:pt x="2263956" y="206555"/>
                      <a:pt x="2281065" y="201717"/>
                      <a:pt x="2297852" y="198206"/>
                    </a:cubicBezTo>
                    <a:cubicBezTo>
                      <a:pt x="2413410" y="174033"/>
                      <a:pt x="2377006" y="0"/>
                      <a:pt x="2261448" y="24172"/>
                    </a:cubicBezTo>
                    <a:cubicBezTo>
                      <a:pt x="2237551" y="29171"/>
                      <a:pt x="2213172" y="35983"/>
                      <a:pt x="2188374" y="44568"/>
                    </a:cubicBezTo>
                    <a:cubicBezTo>
                      <a:pt x="1964617" y="122028"/>
                      <a:pt x="1699117" y="354787"/>
                      <a:pt x="1436087" y="655431"/>
                    </a:cubicBezTo>
                    <a:cubicBezTo>
                      <a:pt x="1269217" y="846165"/>
                      <a:pt x="1102494" y="1063539"/>
                      <a:pt x="946939" y="1281291"/>
                    </a:cubicBezTo>
                    <a:cubicBezTo>
                      <a:pt x="513123" y="1888565"/>
                      <a:pt x="166265" y="2498531"/>
                      <a:pt x="145843" y="2534582"/>
                    </a:cubicBezTo>
                    <a:cubicBezTo>
                      <a:pt x="145190" y="2535735"/>
                      <a:pt x="144873" y="2536298"/>
                      <a:pt x="144873" y="2536298"/>
                    </a:cubicBezTo>
                  </a:path>
                </a:pathLst>
              </a:cu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3" name="Google Shape;453;p22"/>
              <p:cNvSpPr/>
              <p:nvPr/>
            </p:nvSpPr>
            <p:spPr>
              <a:xfrm>
                <a:off x="2863850" y="3893542"/>
                <a:ext cx="2416572" cy="1353335"/>
              </a:xfrm>
              <a:custGeom>
                <a:rect b="b" l="l" r="r" t="t"/>
                <a:pathLst>
                  <a:path extrusionOk="0" h="1353335" w="2416572">
                    <a:moveTo>
                      <a:pt x="444500" y="221258"/>
                    </a:moveTo>
                    <a:cubicBezTo>
                      <a:pt x="443953" y="98901"/>
                      <a:pt x="344609" y="0"/>
                      <a:pt x="222250" y="0"/>
                    </a:cubicBezTo>
                    <a:cubicBezTo>
                      <a:pt x="99891" y="0"/>
                      <a:pt x="547" y="98901"/>
                      <a:pt x="0" y="221258"/>
                    </a:cubicBezTo>
                    <a:cubicBezTo>
                      <a:pt x="547" y="343615"/>
                      <a:pt x="99891" y="442516"/>
                      <a:pt x="222250" y="442516"/>
                    </a:cubicBezTo>
                    <a:cubicBezTo>
                      <a:pt x="344609" y="442516"/>
                      <a:pt x="443953" y="343615"/>
                      <a:pt x="444500" y="221258"/>
                    </a:cubicBezTo>
                    <a:close/>
                    <a:moveTo>
                      <a:pt x="204048" y="134241"/>
                    </a:moveTo>
                    <a:cubicBezTo>
                      <a:pt x="88490" y="158414"/>
                      <a:pt x="124894" y="332447"/>
                      <a:pt x="240452" y="308275"/>
                    </a:cubicBezTo>
                    <a:cubicBezTo>
                      <a:pt x="266089" y="302912"/>
                      <a:pt x="292052" y="300525"/>
                      <a:pt x="318300" y="300740"/>
                    </a:cubicBezTo>
                    <a:cubicBezTo>
                      <a:pt x="433561" y="301681"/>
                      <a:pt x="553015" y="350890"/>
                      <a:pt x="675582" y="422897"/>
                    </a:cubicBezTo>
                    <a:cubicBezTo>
                      <a:pt x="833610" y="515737"/>
                      <a:pt x="995478" y="647291"/>
                      <a:pt x="1157502" y="780790"/>
                    </a:cubicBezTo>
                    <a:cubicBezTo>
                      <a:pt x="1164631" y="786664"/>
                      <a:pt x="1171761" y="792543"/>
                      <a:pt x="1178890" y="798423"/>
                    </a:cubicBezTo>
                    <a:cubicBezTo>
                      <a:pt x="1188526" y="806371"/>
                      <a:pt x="1198165" y="814325"/>
                      <a:pt x="1207802" y="822273"/>
                    </a:cubicBezTo>
                    <a:cubicBezTo>
                      <a:pt x="1501056" y="1064144"/>
                      <a:pt x="1794644" y="1296163"/>
                      <a:pt x="2062922" y="1343565"/>
                    </a:cubicBezTo>
                    <a:cubicBezTo>
                      <a:pt x="2097449" y="1349665"/>
                      <a:pt x="2131643" y="1352915"/>
                      <a:pt x="2165460" y="1353092"/>
                    </a:cubicBezTo>
                    <a:cubicBezTo>
                      <a:pt x="2211843" y="1353335"/>
                      <a:pt x="2257536" y="1347812"/>
                      <a:pt x="2302468" y="1335880"/>
                    </a:cubicBezTo>
                    <a:cubicBezTo>
                      <a:pt x="2416572" y="1305578"/>
                      <a:pt x="2370936" y="1133734"/>
                      <a:pt x="2256832" y="1164036"/>
                    </a:cubicBezTo>
                    <a:cubicBezTo>
                      <a:pt x="2227172" y="1171913"/>
                      <a:pt x="2197000" y="1175455"/>
                      <a:pt x="2166391" y="1175295"/>
                    </a:cubicBezTo>
                    <a:cubicBezTo>
                      <a:pt x="2142465" y="1175170"/>
                      <a:pt x="2118281" y="1172792"/>
                      <a:pt x="2093858" y="1168477"/>
                    </a:cubicBezTo>
                    <a:cubicBezTo>
                      <a:pt x="1849269" y="1125261"/>
                      <a:pt x="1586666" y="904280"/>
                      <a:pt x="1320939" y="685113"/>
                    </a:cubicBezTo>
                    <a:cubicBezTo>
                      <a:pt x="1311306" y="677168"/>
                      <a:pt x="1301667" y="669214"/>
                      <a:pt x="1292027" y="661263"/>
                    </a:cubicBezTo>
                    <a:cubicBezTo>
                      <a:pt x="1284870" y="655361"/>
                      <a:pt x="1277718" y="649462"/>
                      <a:pt x="1270565" y="643569"/>
                    </a:cubicBezTo>
                    <a:cubicBezTo>
                      <a:pt x="1100946" y="503812"/>
                      <a:pt x="931048" y="366767"/>
                      <a:pt x="765645" y="269595"/>
                    </a:cubicBezTo>
                    <a:cubicBezTo>
                      <a:pt x="612696" y="179739"/>
                      <a:pt x="462683" y="124113"/>
                      <a:pt x="319752" y="122945"/>
                    </a:cubicBezTo>
                    <a:cubicBezTo>
                      <a:pt x="280734" y="122627"/>
                      <a:pt x="242151" y="126271"/>
                      <a:pt x="204048" y="134241"/>
                    </a:cubicBezTo>
                  </a:path>
                </a:pathLst>
              </a:cu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4" name="Google Shape;454;p22"/>
              <p:cNvSpPr/>
              <p:nvPr/>
            </p:nvSpPr>
            <p:spPr>
              <a:xfrm>
                <a:off x="4921250" y="1917841"/>
                <a:ext cx="2427212" cy="3446917"/>
              </a:xfrm>
              <a:custGeom>
                <a:rect b="b" l="l" r="r" t="t"/>
                <a:pathLst>
                  <a:path extrusionOk="0" h="3446917" w="2427212">
                    <a:moveTo>
                      <a:pt x="444500" y="3225659"/>
                    </a:moveTo>
                    <a:cubicBezTo>
                      <a:pt x="443953" y="3103302"/>
                      <a:pt x="344608" y="3004401"/>
                      <a:pt x="222250" y="3004401"/>
                    </a:cubicBezTo>
                    <a:cubicBezTo>
                      <a:pt x="99892" y="3004401"/>
                      <a:pt x="547" y="3103302"/>
                      <a:pt x="0" y="3225659"/>
                    </a:cubicBezTo>
                    <a:cubicBezTo>
                      <a:pt x="547" y="3348016"/>
                      <a:pt x="99892" y="3446917"/>
                      <a:pt x="222250" y="3446917"/>
                    </a:cubicBezTo>
                    <a:cubicBezTo>
                      <a:pt x="344608" y="3446917"/>
                      <a:pt x="443953" y="3348016"/>
                      <a:pt x="444500" y="3225659"/>
                    </a:cubicBezTo>
                    <a:close/>
                    <a:moveTo>
                      <a:pt x="199432" y="3139737"/>
                    </a:moveTo>
                    <a:cubicBezTo>
                      <a:pt x="85328" y="3170039"/>
                      <a:pt x="130964" y="3341883"/>
                      <a:pt x="245068" y="3311581"/>
                    </a:cubicBezTo>
                    <a:cubicBezTo>
                      <a:pt x="360677" y="3280879"/>
                      <a:pt x="470874" y="3211387"/>
                      <a:pt x="575681" y="3109533"/>
                    </a:cubicBezTo>
                    <a:cubicBezTo>
                      <a:pt x="831747" y="2860682"/>
                      <a:pt x="1059123" y="2410291"/>
                      <a:pt x="1284320" y="1927210"/>
                    </a:cubicBezTo>
                    <a:cubicBezTo>
                      <a:pt x="1322003" y="1846375"/>
                      <a:pt x="1359682" y="1764653"/>
                      <a:pt x="1397507" y="1682889"/>
                    </a:cubicBezTo>
                    <a:cubicBezTo>
                      <a:pt x="1673785" y="1085670"/>
                      <a:pt x="1953792" y="481469"/>
                      <a:pt x="2308978" y="227373"/>
                    </a:cubicBezTo>
                    <a:cubicBezTo>
                      <a:pt x="2315664" y="222590"/>
                      <a:pt x="2322377" y="217939"/>
                      <a:pt x="2329118" y="213425"/>
                    </a:cubicBezTo>
                    <a:cubicBezTo>
                      <a:pt x="2427212" y="147732"/>
                      <a:pt x="2328276" y="0"/>
                      <a:pt x="2230182" y="65693"/>
                    </a:cubicBezTo>
                    <a:cubicBezTo>
                      <a:pt x="2221931" y="71219"/>
                      <a:pt x="2213713" y="76911"/>
                      <a:pt x="2205528" y="82766"/>
                    </a:cubicBezTo>
                    <a:cubicBezTo>
                      <a:pt x="1832035" y="349959"/>
                      <a:pt x="1527691" y="977999"/>
                      <a:pt x="1236137" y="1608238"/>
                    </a:cubicBezTo>
                    <a:cubicBezTo>
                      <a:pt x="1198385" y="1689844"/>
                      <a:pt x="1160780" y="1771408"/>
                      <a:pt x="1123170" y="1852087"/>
                    </a:cubicBezTo>
                    <a:cubicBezTo>
                      <a:pt x="908658" y="2312246"/>
                      <a:pt x="696027" y="2744648"/>
                      <a:pt x="451767" y="2982026"/>
                    </a:cubicBezTo>
                    <a:cubicBezTo>
                      <a:pt x="371521" y="3060011"/>
                      <a:pt x="288415" y="3116106"/>
                      <a:pt x="199432" y="3139737"/>
                    </a:cubicBezTo>
                  </a:path>
                </a:pathLst>
              </a:cu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5" name="Google Shape;455;p22"/>
              <p:cNvSpPr/>
              <p:nvPr/>
            </p:nvSpPr>
            <p:spPr>
              <a:xfrm>
                <a:off x="6978650" y="1424662"/>
                <a:ext cx="2501900" cy="853996"/>
              </a:xfrm>
              <a:custGeom>
                <a:rect b="b" l="l" r="r" t="t"/>
                <a:pathLst>
                  <a:path extrusionOk="0" h="853996" w="2501900">
                    <a:moveTo>
                      <a:pt x="444500" y="632738"/>
                    </a:moveTo>
                    <a:cubicBezTo>
                      <a:pt x="443953" y="510381"/>
                      <a:pt x="344608" y="411480"/>
                      <a:pt x="222250" y="411480"/>
                    </a:cubicBezTo>
                    <a:cubicBezTo>
                      <a:pt x="99892" y="411480"/>
                      <a:pt x="547" y="510381"/>
                      <a:pt x="0" y="632738"/>
                    </a:cubicBezTo>
                    <a:cubicBezTo>
                      <a:pt x="547" y="755095"/>
                      <a:pt x="99892" y="853996"/>
                      <a:pt x="222250" y="853996"/>
                    </a:cubicBezTo>
                    <a:cubicBezTo>
                      <a:pt x="344608" y="853996"/>
                      <a:pt x="443953" y="755095"/>
                      <a:pt x="444500" y="632738"/>
                    </a:cubicBezTo>
                    <a:close/>
                    <a:moveTo>
                      <a:pt x="172782" y="558872"/>
                    </a:moveTo>
                    <a:cubicBezTo>
                      <a:pt x="74688" y="624565"/>
                      <a:pt x="173624" y="772297"/>
                      <a:pt x="271718" y="706604"/>
                    </a:cubicBezTo>
                    <a:cubicBezTo>
                      <a:pt x="489903" y="560487"/>
                      <a:pt x="818317" y="470259"/>
                      <a:pt x="1144384" y="412141"/>
                    </a:cubicBezTo>
                    <a:cubicBezTo>
                      <a:pt x="1708445" y="311603"/>
                      <a:pt x="2268480" y="310176"/>
                      <a:pt x="2279624" y="310158"/>
                    </a:cubicBezTo>
                    <a:cubicBezTo>
                      <a:pt x="2279712" y="310158"/>
                      <a:pt x="2279769" y="310158"/>
                      <a:pt x="2279769" y="310158"/>
                    </a:cubicBezTo>
                    <a:cubicBezTo>
                      <a:pt x="2397828" y="310000"/>
                      <a:pt x="2397590" y="132200"/>
                      <a:pt x="2279531" y="132358"/>
                    </a:cubicBezTo>
                    <a:cubicBezTo>
                      <a:pt x="2279531" y="132358"/>
                      <a:pt x="2279473" y="132358"/>
                      <a:pt x="2279359" y="132358"/>
                    </a:cubicBezTo>
                    <a:cubicBezTo>
                      <a:pt x="2267885" y="132377"/>
                      <a:pt x="1692603" y="133824"/>
                      <a:pt x="1113184" y="237100"/>
                    </a:cubicBezTo>
                    <a:cubicBezTo>
                      <a:pt x="760899" y="299891"/>
                      <a:pt x="408090" y="401289"/>
                      <a:pt x="172782" y="558872"/>
                    </a:cubicBezTo>
                    <a:moveTo>
                      <a:pt x="2501900" y="221258"/>
                    </a:moveTo>
                    <a:cubicBezTo>
                      <a:pt x="2501353" y="98901"/>
                      <a:pt x="2402008" y="0"/>
                      <a:pt x="2279650" y="0"/>
                    </a:cubicBezTo>
                    <a:cubicBezTo>
                      <a:pt x="2157292" y="0"/>
                      <a:pt x="2057947" y="98901"/>
                      <a:pt x="2057400" y="221258"/>
                    </a:cubicBezTo>
                    <a:cubicBezTo>
                      <a:pt x="2057947" y="343615"/>
                      <a:pt x="2157292" y="442516"/>
                      <a:pt x="2279650" y="442516"/>
                    </a:cubicBezTo>
                    <a:cubicBezTo>
                      <a:pt x="2402008" y="442516"/>
                      <a:pt x="2501353" y="343615"/>
                      <a:pt x="2501900" y="221258"/>
                    </a:cubicBezTo>
                    <a:close/>
                  </a:path>
                </a:pathLst>
              </a:cu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456" name="Google Shape;456;p22"/>
          <p:cNvGrpSpPr/>
          <p:nvPr/>
        </p:nvGrpSpPr>
        <p:grpSpPr>
          <a:xfrm rot="-62422">
            <a:off x="757733" y="1883005"/>
            <a:ext cx="3842320" cy="4022427"/>
            <a:chOff x="0" y="-38100"/>
            <a:chExt cx="812800" cy="850900"/>
          </a:xfrm>
        </p:grpSpPr>
        <p:sp>
          <p:nvSpPr>
            <p:cNvPr id="457" name="Google Shape;457;p22"/>
            <p:cNvSpPr/>
            <p:nvPr/>
          </p:nvSpPr>
          <p:spPr>
            <a:xfrm>
              <a:off x="0" y="0"/>
              <a:ext cx="650630" cy="210735"/>
            </a:xfrm>
            <a:custGeom>
              <a:rect b="b" l="l" r="r" t="t"/>
              <a:pathLst>
                <a:path extrusionOk="0" h="210735" w="650630">
                  <a:moveTo>
                    <a:pt x="0" y="0"/>
                  </a:moveTo>
                  <a:lnTo>
                    <a:pt x="650630" y="0"/>
                  </a:lnTo>
                  <a:lnTo>
                    <a:pt x="650630" y="210735"/>
                  </a:lnTo>
                  <a:lnTo>
                    <a:pt x="0" y="210735"/>
                  </a:lnTo>
                  <a:close/>
                </a:path>
              </a:pathLst>
            </a:custGeom>
            <a:solidFill>
              <a:srgbClr val="000000"/>
            </a:solidFill>
            <a:ln>
              <a:noFill/>
            </a:ln>
          </p:spPr>
        </p:sp>
        <p:sp>
          <p:nvSpPr>
            <p:cNvPr id="458" name="Google Shape;458;p2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9" name="Google Shape;459;p22"/>
          <p:cNvGrpSpPr/>
          <p:nvPr/>
        </p:nvGrpSpPr>
        <p:grpSpPr>
          <a:xfrm rot="-102020">
            <a:off x="303146" y="479037"/>
            <a:ext cx="3878717" cy="4022428"/>
            <a:chOff x="0" y="-38100"/>
            <a:chExt cx="820500" cy="850900"/>
          </a:xfrm>
        </p:grpSpPr>
        <p:sp>
          <p:nvSpPr>
            <p:cNvPr id="460" name="Google Shape;460;p22"/>
            <p:cNvSpPr/>
            <p:nvPr/>
          </p:nvSpPr>
          <p:spPr>
            <a:xfrm>
              <a:off x="0" y="0"/>
              <a:ext cx="820500" cy="323608"/>
            </a:xfrm>
            <a:custGeom>
              <a:rect b="b" l="l" r="r" t="t"/>
              <a:pathLst>
                <a:path extrusionOk="0" h="323608" w="820500">
                  <a:moveTo>
                    <a:pt x="0" y="0"/>
                  </a:moveTo>
                  <a:lnTo>
                    <a:pt x="820500" y="0"/>
                  </a:lnTo>
                  <a:lnTo>
                    <a:pt x="820500" y="323608"/>
                  </a:lnTo>
                  <a:lnTo>
                    <a:pt x="0" y="323608"/>
                  </a:lnTo>
                  <a:close/>
                </a:path>
              </a:pathLst>
            </a:custGeom>
            <a:solidFill>
              <a:srgbClr val="FFFDFC"/>
            </a:solidFill>
            <a:ln>
              <a:noFill/>
            </a:ln>
          </p:spPr>
        </p:sp>
        <p:sp>
          <p:nvSpPr>
            <p:cNvPr id="461" name="Google Shape;461;p2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2" name="Google Shape;462;p22"/>
          <p:cNvSpPr/>
          <p:nvPr/>
        </p:nvSpPr>
        <p:spPr>
          <a:xfrm rot="1001202">
            <a:off x="8538" y="3473195"/>
            <a:ext cx="2340143" cy="1632250"/>
          </a:xfrm>
          <a:custGeom>
            <a:rect b="b" l="l" r="r" t="t"/>
            <a:pathLst>
              <a:path extrusionOk="0" h="3264500" w="4680287">
                <a:moveTo>
                  <a:pt x="0" y="0"/>
                </a:moveTo>
                <a:lnTo>
                  <a:pt x="4680287" y="0"/>
                </a:lnTo>
                <a:lnTo>
                  <a:pt x="4680287" y="3264500"/>
                </a:lnTo>
                <a:lnTo>
                  <a:pt x="0" y="3264500"/>
                </a:lnTo>
                <a:lnTo>
                  <a:pt x="0" y="0"/>
                </a:lnTo>
                <a:close/>
              </a:path>
            </a:pathLst>
          </a:custGeom>
          <a:blipFill rotWithShape="1">
            <a:blip r:embed="rId4">
              <a:alphaModFix/>
            </a:blip>
            <a:stretch>
              <a:fillRect b="0" l="0" r="0" t="0"/>
            </a:stretch>
          </a:blipFill>
          <a:ln>
            <a:noFill/>
          </a:ln>
        </p:spPr>
      </p:sp>
      <p:sp>
        <p:nvSpPr>
          <p:cNvPr id="463" name="Google Shape;463;p22"/>
          <p:cNvSpPr txBox="1"/>
          <p:nvPr/>
        </p:nvSpPr>
        <p:spPr>
          <a:xfrm>
            <a:off x="1384472" y="2384047"/>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FFFFFF"/>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FFFFFF"/>
                </a:solidFill>
                <a:latin typeface="Roboto"/>
                <a:ea typeface="Roboto"/>
                <a:cs typeface="Roboto"/>
                <a:sym typeface="Roboto"/>
              </a:rPr>
              <a:t>to discuss. </a:t>
            </a:r>
            <a:endParaRPr sz="700"/>
          </a:p>
        </p:txBody>
      </p:sp>
      <p:sp>
        <p:nvSpPr>
          <p:cNvPr id="464" name="Google Shape;464;p22"/>
          <p:cNvSpPr txBox="1"/>
          <p:nvPr/>
        </p:nvSpPr>
        <p:spPr>
          <a:xfrm>
            <a:off x="491479" y="730020"/>
            <a:ext cx="3556500" cy="1389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4200" u="none" cap="none" strike="noStrike">
                <a:solidFill>
                  <a:srgbClr val="E2AAE8"/>
                </a:solidFill>
                <a:latin typeface="Bungee"/>
                <a:ea typeface="Bungee"/>
                <a:cs typeface="Bungee"/>
                <a:sym typeface="Bungee"/>
              </a:rPr>
              <a:t>Market Research</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470" name="Google Shape;470;p23"/>
          <p:cNvGrpSpPr/>
          <p:nvPr/>
        </p:nvGrpSpPr>
        <p:grpSpPr>
          <a:xfrm rot="-62422">
            <a:off x="1208337" y="1862874"/>
            <a:ext cx="3842320" cy="4022420"/>
            <a:chOff x="0" y="-38100"/>
            <a:chExt cx="812800" cy="850900"/>
          </a:xfrm>
        </p:grpSpPr>
        <p:sp>
          <p:nvSpPr>
            <p:cNvPr id="471" name="Google Shape;471;p23"/>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472" name="Google Shape;472;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3" name="Google Shape;473;p23"/>
          <p:cNvGrpSpPr/>
          <p:nvPr/>
        </p:nvGrpSpPr>
        <p:grpSpPr>
          <a:xfrm rot="-62422">
            <a:off x="3751512" y="3821475"/>
            <a:ext cx="3842320" cy="4022420"/>
            <a:chOff x="0" y="-38100"/>
            <a:chExt cx="812800" cy="850900"/>
          </a:xfrm>
        </p:grpSpPr>
        <p:sp>
          <p:nvSpPr>
            <p:cNvPr id="474" name="Google Shape;474;p23"/>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475" name="Google Shape;475;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6" name="Google Shape;476;p23"/>
          <p:cNvGrpSpPr/>
          <p:nvPr/>
        </p:nvGrpSpPr>
        <p:grpSpPr>
          <a:xfrm rot="-62422">
            <a:off x="6341006" y="1859776"/>
            <a:ext cx="3842320" cy="4022420"/>
            <a:chOff x="0" y="-38100"/>
            <a:chExt cx="812800" cy="850900"/>
          </a:xfrm>
        </p:grpSpPr>
        <p:sp>
          <p:nvSpPr>
            <p:cNvPr id="477" name="Google Shape;477;p23"/>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478" name="Google Shape;478;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9" name="Google Shape;479;p23"/>
          <p:cNvGrpSpPr/>
          <p:nvPr/>
        </p:nvGrpSpPr>
        <p:grpSpPr>
          <a:xfrm rot="-62422">
            <a:off x="323130" y="736344"/>
            <a:ext cx="6197590" cy="6488087"/>
            <a:chOff x="0" y="-38100"/>
            <a:chExt cx="812800" cy="850900"/>
          </a:xfrm>
        </p:grpSpPr>
        <p:sp>
          <p:nvSpPr>
            <p:cNvPr id="480" name="Google Shape;480;p23"/>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481" name="Google Shape;481;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2" name="Google Shape;482;p23"/>
          <p:cNvGrpSpPr/>
          <p:nvPr/>
        </p:nvGrpSpPr>
        <p:grpSpPr>
          <a:xfrm rot="-62422">
            <a:off x="2866305" y="2694945"/>
            <a:ext cx="6197590" cy="6488087"/>
            <a:chOff x="0" y="-38100"/>
            <a:chExt cx="812800" cy="850900"/>
          </a:xfrm>
        </p:grpSpPr>
        <p:sp>
          <p:nvSpPr>
            <p:cNvPr id="483" name="Google Shape;483;p23"/>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484" name="Google Shape;484;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5" name="Google Shape;485;p23"/>
          <p:cNvGrpSpPr/>
          <p:nvPr/>
        </p:nvGrpSpPr>
        <p:grpSpPr>
          <a:xfrm rot="-62422">
            <a:off x="5455799" y="733247"/>
            <a:ext cx="6197590" cy="6488087"/>
            <a:chOff x="0" y="-38100"/>
            <a:chExt cx="812800" cy="850900"/>
          </a:xfrm>
        </p:grpSpPr>
        <p:sp>
          <p:nvSpPr>
            <p:cNvPr id="486" name="Google Shape;486;p23"/>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487" name="Google Shape;487;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88" name="Google Shape;488;p23"/>
          <p:cNvSpPr/>
          <p:nvPr/>
        </p:nvSpPr>
        <p:spPr>
          <a:xfrm>
            <a:off x="-490619" y="2893459"/>
            <a:ext cx="3778752" cy="2701808"/>
          </a:xfrm>
          <a:custGeom>
            <a:rect b="b" l="l" r="r" t="t"/>
            <a:pathLst>
              <a:path extrusionOk="0" h="5403616" w="7557504">
                <a:moveTo>
                  <a:pt x="0" y="0"/>
                </a:moveTo>
                <a:lnTo>
                  <a:pt x="7557505" y="0"/>
                </a:lnTo>
                <a:lnTo>
                  <a:pt x="7557505" y="5403616"/>
                </a:lnTo>
                <a:lnTo>
                  <a:pt x="0" y="5403616"/>
                </a:lnTo>
                <a:lnTo>
                  <a:pt x="0" y="0"/>
                </a:lnTo>
                <a:close/>
              </a:path>
            </a:pathLst>
          </a:custGeom>
          <a:blipFill rotWithShape="1">
            <a:blip r:embed="rId4">
              <a:alphaModFix/>
            </a:blip>
            <a:stretch>
              <a:fillRect b="0" l="0" r="0" t="0"/>
            </a:stretch>
          </a:blipFill>
          <a:ln>
            <a:noFill/>
          </a:ln>
        </p:spPr>
      </p:sp>
      <p:sp>
        <p:nvSpPr>
          <p:cNvPr id="489" name="Google Shape;489;p23"/>
          <p:cNvSpPr/>
          <p:nvPr/>
        </p:nvSpPr>
        <p:spPr>
          <a:xfrm>
            <a:off x="6995108" y="-864794"/>
            <a:ext cx="3269084" cy="2758289"/>
          </a:xfrm>
          <a:custGeom>
            <a:rect b="b" l="l" r="r" t="t"/>
            <a:pathLst>
              <a:path extrusionOk="0" h="5516578" w="6538167">
                <a:moveTo>
                  <a:pt x="0" y="0"/>
                </a:moveTo>
                <a:lnTo>
                  <a:pt x="6538166" y="0"/>
                </a:lnTo>
                <a:lnTo>
                  <a:pt x="6538166" y="5516578"/>
                </a:lnTo>
                <a:lnTo>
                  <a:pt x="0" y="5516578"/>
                </a:lnTo>
                <a:lnTo>
                  <a:pt x="0" y="0"/>
                </a:lnTo>
                <a:close/>
              </a:path>
            </a:pathLst>
          </a:custGeom>
          <a:blipFill rotWithShape="1">
            <a:blip r:embed="rId5">
              <a:alphaModFix/>
            </a:blip>
            <a:stretch>
              <a:fillRect b="0" l="0" r="0" t="0"/>
            </a:stretch>
          </a:blipFill>
          <a:ln>
            <a:noFill/>
          </a:ln>
        </p:spPr>
      </p:sp>
      <p:sp>
        <p:nvSpPr>
          <p:cNvPr id="490" name="Google Shape;490;p23"/>
          <p:cNvSpPr txBox="1"/>
          <p:nvPr/>
        </p:nvSpPr>
        <p:spPr>
          <a:xfrm>
            <a:off x="1291984" y="2309335"/>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491" name="Google Shape;491;p23"/>
          <p:cNvSpPr txBox="1"/>
          <p:nvPr/>
        </p:nvSpPr>
        <p:spPr>
          <a:xfrm>
            <a:off x="3835159" y="4267936"/>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492" name="Google Shape;492;p23"/>
          <p:cNvSpPr txBox="1"/>
          <p:nvPr/>
        </p:nvSpPr>
        <p:spPr>
          <a:xfrm>
            <a:off x="6424654" y="2306237"/>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493" name="Google Shape;493;p23"/>
          <p:cNvSpPr txBox="1"/>
          <p:nvPr/>
        </p:nvSpPr>
        <p:spPr>
          <a:xfrm>
            <a:off x="280060" y="1313543"/>
            <a:ext cx="3218199" cy="642762"/>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 sz="4000" u="none" cap="none" strike="noStrike">
                <a:solidFill>
                  <a:srgbClr val="FFFFFF"/>
                </a:solidFill>
                <a:latin typeface="Mr Dafoe"/>
                <a:ea typeface="Mr Dafoe"/>
                <a:cs typeface="Mr Dafoe"/>
                <a:sym typeface="Mr Dafoe"/>
              </a:rPr>
              <a:t>8.125</a:t>
            </a:r>
            <a:endParaRPr sz="700"/>
          </a:p>
        </p:txBody>
      </p:sp>
      <p:sp>
        <p:nvSpPr>
          <p:cNvPr id="494" name="Google Shape;494;p23"/>
          <p:cNvSpPr txBox="1"/>
          <p:nvPr/>
        </p:nvSpPr>
        <p:spPr>
          <a:xfrm>
            <a:off x="2823235" y="3272144"/>
            <a:ext cx="3218199" cy="642762"/>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 sz="4000" u="none" cap="none" strike="noStrike">
                <a:solidFill>
                  <a:srgbClr val="FFFFFF"/>
                </a:solidFill>
                <a:latin typeface="Mr Dafoe"/>
                <a:ea typeface="Mr Dafoe"/>
                <a:cs typeface="Mr Dafoe"/>
                <a:sym typeface="Mr Dafoe"/>
              </a:rPr>
              <a:t>1.941</a:t>
            </a:r>
            <a:endParaRPr sz="700"/>
          </a:p>
        </p:txBody>
      </p:sp>
      <p:sp>
        <p:nvSpPr>
          <p:cNvPr id="495" name="Google Shape;495;p23"/>
          <p:cNvSpPr txBox="1"/>
          <p:nvPr/>
        </p:nvSpPr>
        <p:spPr>
          <a:xfrm>
            <a:off x="5412730" y="1310445"/>
            <a:ext cx="3218199" cy="642762"/>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 sz="4000" u="none" cap="none" strike="noStrike">
                <a:solidFill>
                  <a:srgbClr val="FFFFFF"/>
                </a:solidFill>
                <a:latin typeface="Mr Dafoe"/>
                <a:ea typeface="Mr Dafoe"/>
                <a:cs typeface="Mr Dafoe"/>
                <a:sym typeface="Mr Dafoe"/>
              </a:rPr>
              <a:t>3.191</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2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sp>
        <p:nvSpPr>
          <p:cNvPr id="501" name="Google Shape;501;p24"/>
          <p:cNvSpPr/>
          <p:nvPr/>
        </p:nvSpPr>
        <p:spPr>
          <a:xfrm rot="-308972">
            <a:off x="381883" y="263141"/>
            <a:ext cx="4629570" cy="4848499"/>
          </a:xfrm>
          <a:prstGeom prst="rect">
            <a:avLst/>
          </a:pr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502" name="Google Shape;502;p24"/>
          <p:cNvPicPr preferRelativeResize="0"/>
          <p:nvPr/>
        </p:nvPicPr>
        <p:blipFill rotWithShape="1">
          <a:blip r:embed="rId4">
            <a:alphaModFix/>
          </a:blip>
          <a:srcRect b="3921" l="19424" r="22281" t="3034"/>
          <a:stretch/>
        </p:blipFill>
        <p:spPr>
          <a:xfrm rot="-308972">
            <a:off x="572594" y="428563"/>
            <a:ext cx="4248150" cy="4517654"/>
          </a:xfrm>
          <a:prstGeom prst="rect">
            <a:avLst/>
          </a:prstGeom>
          <a:noFill/>
          <a:ln>
            <a:noFill/>
          </a:ln>
        </p:spPr>
      </p:pic>
      <p:grpSp>
        <p:nvGrpSpPr>
          <p:cNvPr id="503" name="Google Shape;503;p24"/>
          <p:cNvGrpSpPr/>
          <p:nvPr/>
        </p:nvGrpSpPr>
        <p:grpSpPr>
          <a:xfrm rot="-62422">
            <a:off x="3995772" y="2046041"/>
            <a:ext cx="10599260" cy="11096093"/>
            <a:chOff x="0" y="-38100"/>
            <a:chExt cx="812800" cy="850900"/>
          </a:xfrm>
        </p:grpSpPr>
        <p:sp>
          <p:nvSpPr>
            <p:cNvPr id="504" name="Google Shape;504;p24"/>
            <p:cNvSpPr/>
            <p:nvPr/>
          </p:nvSpPr>
          <p:spPr>
            <a:xfrm>
              <a:off x="0" y="0"/>
              <a:ext cx="503580" cy="144334"/>
            </a:xfrm>
            <a:custGeom>
              <a:rect b="b" l="l" r="r" t="t"/>
              <a:pathLst>
                <a:path extrusionOk="0" h="144334" w="503580">
                  <a:moveTo>
                    <a:pt x="0" y="0"/>
                  </a:moveTo>
                  <a:lnTo>
                    <a:pt x="503580" y="0"/>
                  </a:lnTo>
                  <a:lnTo>
                    <a:pt x="503580" y="144334"/>
                  </a:lnTo>
                  <a:lnTo>
                    <a:pt x="0" y="144334"/>
                  </a:lnTo>
                  <a:close/>
                </a:path>
              </a:pathLst>
            </a:custGeom>
            <a:solidFill>
              <a:srgbClr val="000000"/>
            </a:solidFill>
            <a:ln>
              <a:noFill/>
            </a:ln>
          </p:spPr>
        </p:sp>
        <p:sp>
          <p:nvSpPr>
            <p:cNvPr id="505" name="Google Shape;505;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6" name="Google Shape;506;p24"/>
          <p:cNvGrpSpPr/>
          <p:nvPr/>
        </p:nvGrpSpPr>
        <p:grpSpPr>
          <a:xfrm rot="-451548">
            <a:off x="5081058" y="-316536"/>
            <a:ext cx="10599233" cy="11096064"/>
            <a:chOff x="0" y="-38100"/>
            <a:chExt cx="812800" cy="850900"/>
          </a:xfrm>
        </p:grpSpPr>
        <p:sp>
          <p:nvSpPr>
            <p:cNvPr id="507" name="Google Shape;507;p24"/>
            <p:cNvSpPr/>
            <p:nvPr/>
          </p:nvSpPr>
          <p:spPr>
            <a:xfrm>
              <a:off x="0" y="0"/>
              <a:ext cx="237738" cy="162645"/>
            </a:xfrm>
            <a:custGeom>
              <a:rect b="b" l="l" r="r" t="t"/>
              <a:pathLst>
                <a:path extrusionOk="0" h="162645" w="237738">
                  <a:moveTo>
                    <a:pt x="0" y="0"/>
                  </a:moveTo>
                  <a:lnTo>
                    <a:pt x="237738" y="0"/>
                  </a:lnTo>
                  <a:lnTo>
                    <a:pt x="237738" y="162645"/>
                  </a:lnTo>
                  <a:lnTo>
                    <a:pt x="0" y="162645"/>
                  </a:lnTo>
                  <a:close/>
                </a:path>
              </a:pathLst>
            </a:custGeom>
            <a:solidFill>
              <a:srgbClr val="E2AAE8"/>
            </a:solidFill>
            <a:ln>
              <a:noFill/>
            </a:ln>
          </p:spPr>
        </p:sp>
        <p:sp>
          <p:nvSpPr>
            <p:cNvPr id="508" name="Google Shape;508;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09" name="Google Shape;509;p24"/>
          <p:cNvSpPr txBox="1"/>
          <p:nvPr/>
        </p:nvSpPr>
        <p:spPr>
          <a:xfrm>
            <a:off x="4571682" y="831243"/>
            <a:ext cx="2973900" cy="1800900"/>
          </a:xfrm>
          <a:prstGeom prst="rect">
            <a:avLst/>
          </a:prstGeom>
          <a:noFill/>
          <a:ln>
            <a:noFill/>
          </a:ln>
        </p:spPr>
        <p:txBody>
          <a:bodyPr anchorCtr="0" anchor="t" bIns="0" lIns="0" spcFirstLastPara="1" rIns="0" wrap="square" tIns="0">
            <a:spAutoFit/>
          </a:bodyPr>
          <a:lstStyle/>
          <a:p>
            <a:pPr indent="0" lvl="0" marL="0" marR="0" rtl="0" algn="ctr">
              <a:lnSpc>
                <a:spcPct val="114999"/>
              </a:lnSpc>
              <a:spcBef>
                <a:spcPts val="0"/>
              </a:spcBef>
              <a:spcAft>
                <a:spcPts val="0"/>
              </a:spcAft>
              <a:buNone/>
            </a:pPr>
            <a:r>
              <a:rPr b="0" i="0" lang="en" sz="11700" u="none" cap="none" strike="noStrike">
                <a:solidFill>
                  <a:srgbClr val="000000"/>
                </a:solidFill>
                <a:latin typeface="Bungee"/>
                <a:ea typeface="Bungee"/>
                <a:cs typeface="Bungee"/>
                <a:sym typeface="Bungee"/>
              </a:rPr>
              <a:t>04.</a:t>
            </a:r>
            <a:endParaRPr sz="700"/>
          </a:p>
        </p:txBody>
      </p:sp>
      <p:sp>
        <p:nvSpPr>
          <p:cNvPr id="510" name="Google Shape;510;p24"/>
          <p:cNvSpPr txBox="1"/>
          <p:nvPr/>
        </p:nvSpPr>
        <p:spPr>
          <a:xfrm>
            <a:off x="3764854" y="2905650"/>
            <a:ext cx="5379146" cy="1115741"/>
          </a:xfrm>
          <a:prstGeom prst="rect">
            <a:avLst/>
          </a:prstGeom>
          <a:noFill/>
          <a:ln>
            <a:noFill/>
          </a:ln>
        </p:spPr>
        <p:txBody>
          <a:bodyPr anchorCtr="0" anchor="t" bIns="0" lIns="0" spcFirstLastPara="1" rIns="0" wrap="square" tIns="0">
            <a:spAutoFit/>
          </a:bodyPr>
          <a:lstStyle/>
          <a:p>
            <a:pPr indent="0" lvl="0" marL="0" marR="0" rtl="0" algn="ctr">
              <a:lnSpc>
                <a:spcPct val="130002"/>
              </a:lnSpc>
              <a:spcBef>
                <a:spcPts val="0"/>
              </a:spcBef>
              <a:spcAft>
                <a:spcPts val="0"/>
              </a:spcAft>
              <a:buNone/>
            </a:pPr>
            <a:r>
              <a:rPr b="0" i="0" lang="en" sz="6900" u="none" cap="none" strike="noStrike">
                <a:solidFill>
                  <a:srgbClr val="FCE879"/>
                </a:solidFill>
                <a:latin typeface="Mr Dafoe"/>
                <a:ea typeface="Mr Dafoe"/>
                <a:cs typeface="Mr Dafoe"/>
                <a:sym typeface="Mr Dafoe"/>
              </a:rPr>
              <a:t>About  Us</a:t>
            </a:r>
            <a:endParaRPr sz="700"/>
          </a:p>
        </p:txBody>
      </p:sp>
      <p:sp>
        <p:nvSpPr>
          <p:cNvPr id="511" name="Google Shape;511;p24"/>
          <p:cNvSpPr txBox="1"/>
          <p:nvPr/>
        </p:nvSpPr>
        <p:spPr>
          <a:xfrm>
            <a:off x="4009783" y="3986001"/>
            <a:ext cx="5002901" cy="17538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FFFDFC"/>
                </a:solidFill>
                <a:latin typeface="Roboto"/>
                <a:ea typeface="Roboto"/>
                <a:cs typeface="Roboto"/>
                <a:sym typeface="Roboto"/>
              </a:rPr>
              <a:t>Elaborate on what you want to discuss. </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517" name="Google Shape;517;p25"/>
          <p:cNvGrpSpPr/>
          <p:nvPr/>
        </p:nvGrpSpPr>
        <p:grpSpPr>
          <a:xfrm rot="-102020">
            <a:off x="3779721" y="173381"/>
            <a:ext cx="3842320" cy="4022421"/>
            <a:chOff x="0" y="-38100"/>
            <a:chExt cx="812800" cy="850900"/>
          </a:xfrm>
        </p:grpSpPr>
        <p:sp>
          <p:nvSpPr>
            <p:cNvPr id="518" name="Google Shape;518;p25"/>
            <p:cNvSpPr/>
            <p:nvPr/>
          </p:nvSpPr>
          <p:spPr>
            <a:xfrm>
              <a:off x="0" y="0"/>
              <a:ext cx="690990" cy="271128"/>
            </a:xfrm>
            <a:custGeom>
              <a:rect b="b" l="l" r="r" t="t"/>
              <a:pathLst>
                <a:path extrusionOk="0" h="271128" w="690990">
                  <a:moveTo>
                    <a:pt x="0" y="0"/>
                  </a:moveTo>
                  <a:lnTo>
                    <a:pt x="690990" y="0"/>
                  </a:lnTo>
                  <a:lnTo>
                    <a:pt x="690990" y="271128"/>
                  </a:lnTo>
                  <a:lnTo>
                    <a:pt x="0" y="271128"/>
                  </a:lnTo>
                  <a:close/>
                </a:path>
              </a:pathLst>
            </a:custGeom>
            <a:solidFill>
              <a:srgbClr val="FFFDFC"/>
            </a:solidFill>
            <a:ln>
              <a:noFill/>
            </a:ln>
          </p:spPr>
        </p:sp>
        <p:sp>
          <p:nvSpPr>
            <p:cNvPr id="519" name="Google Shape;519;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20" name="Google Shape;520;p25"/>
          <p:cNvSpPr/>
          <p:nvPr/>
        </p:nvSpPr>
        <p:spPr>
          <a:xfrm rot="-308972">
            <a:off x="163330" y="810988"/>
            <a:ext cx="3631011" cy="3802720"/>
          </a:xfrm>
          <a:prstGeom prst="rect">
            <a:avLst/>
          </a:pr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1" name="Google Shape;521;p25"/>
          <p:cNvSpPr/>
          <p:nvPr/>
        </p:nvSpPr>
        <p:spPr>
          <a:xfrm rot="-107356">
            <a:off x="3987084" y="2114891"/>
            <a:ext cx="2676985" cy="2803578"/>
          </a:xfrm>
          <a:prstGeom prst="rect">
            <a:avLst/>
          </a:pr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2" name="Google Shape;522;p25"/>
          <p:cNvSpPr/>
          <p:nvPr/>
        </p:nvSpPr>
        <p:spPr>
          <a:xfrm rot="1090943">
            <a:off x="6917908" y="619761"/>
            <a:ext cx="2390590" cy="2503640"/>
          </a:xfrm>
          <a:prstGeom prst="rect">
            <a:avLst/>
          </a:pr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523" name="Google Shape;523;p25"/>
          <p:cNvPicPr preferRelativeResize="0"/>
          <p:nvPr/>
        </p:nvPicPr>
        <p:blipFill rotWithShape="1">
          <a:blip r:embed="rId4">
            <a:alphaModFix/>
          </a:blip>
          <a:srcRect b="14574" l="0" r="0" t="14574"/>
          <a:stretch/>
        </p:blipFill>
        <p:spPr>
          <a:xfrm rot="-308972">
            <a:off x="312905" y="940730"/>
            <a:ext cx="3331861" cy="3543235"/>
          </a:xfrm>
          <a:prstGeom prst="rect">
            <a:avLst/>
          </a:prstGeom>
          <a:noFill/>
          <a:ln>
            <a:noFill/>
          </a:ln>
        </p:spPr>
      </p:pic>
      <p:pic>
        <p:nvPicPr>
          <p:cNvPr id="524" name="Google Shape;524;p25"/>
          <p:cNvPicPr preferRelativeResize="0"/>
          <p:nvPr/>
        </p:nvPicPr>
        <p:blipFill rotWithShape="1">
          <a:blip r:embed="rId5">
            <a:alphaModFix/>
          </a:blip>
          <a:srcRect b="0" l="18655" r="18655" t="0"/>
          <a:stretch/>
        </p:blipFill>
        <p:spPr>
          <a:xfrm rot="-107356">
            <a:off x="4097359" y="2210543"/>
            <a:ext cx="2456435" cy="2612272"/>
          </a:xfrm>
          <a:prstGeom prst="rect">
            <a:avLst/>
          </a:prstGeom>
          <a:noFill/>
          <a:ln>
            <a:noFill/>
          </a:ln>
        </p:spPr>
      </p:pic>
      <p:pic>
        <p:nvPicPr>
          <p:cNvPr id="525" name="Google Shape;525;p25"/>
          <p:cNvPicPr preferRelativeResize="0"/>
          <p:nvPr/>
        </p:nvPicPr>
        <p:blipFill rotWithShape="1">
          <a:blip r:embed="rId6">
            <a:alphaModFix/>
          </a:blip>
          <a:srcRect b="14574" l="0" r="0" t="14574"/>
          <a:stretch/>
        </p:blipFill>
        <p:spPr>
          <a:xfrm rot="1090943">
            <a:off x="7016386" y="705180"/>
            <a:ext cx="2193635" cy="2332800"/>
          </a:xfrm>
          <a:prstGeom prst="rect">
            <a:avLst/>
          </a:prstGeom>
          <a:noFill/>
          <a:ln>
            <a:noFill/>
          </a:ln>
        </p:spPr>
      </p:pic>
      <p:sp>
        <p:nvSpPr>
          <p:cNvPr id="526" name="Google Shape;526;p25"/>
          <p:cNvSpPr/>
          <p:nvPr/>
        </p:nvSpPr>
        <p:spPr>
          <a:xfrm flipH="1" rot="543858">
            <a:off x="6752797" y="3179073"/>
            <a:ext cx="2509725" cy="1916802"/>
          </a:xfrm>
          <a:custGeom>
            <a:rect b="b" l="l" r="r" t="t"/>
            <a:pathLst>
              <a:path extrusionOk="0" h="3833604" w="5019449">
                <a:moveTo>
                  <a:pt x="5019449" y="0"/>
                </a:moveTo>
                <a:lnTo>
                  <a:pt x="0" y="0"/>
                </a:lnTo>
                <a:lnTo>
                  <a:pt x="0" y="3833604"/>
                </a:lnTo>
                <a:lnTo>
                  <a:pt x="5019449" y="3833604"/>
                </a:lnTo>
                <a:lnTo>
                  <a:pt x="5019449" y="0"/>
                </a:lnTo>
                <a:close/>
              </a:path>
            </a:pathLst>
          </a:custGeom>
          <a:blipFill rotWithShape="1">
            <a:blip r:embed="rId7">
              <a:alphaModFix/>
            </a:blip>
            <a:stretch>
              <a:fillRect b="0" l="0" r="0" t="0"/>
            </a:stretch>
          </a:blipFill>
          <a:ln>
            <a:noFill/>
          </a:ln>
        </p:spPr>
      </p:sp>
      <p:sp>
        <p:nvSpPr>
          <p:cNvPr id="527" name="Google Shape;527;p25"/>
          <p:cNvSpPr txBox="1"/>
          <p:nvPr/>
        </p:nvSpPr>
        <p:spPr>
          <a:xfrm>
            <a:off x="3644254" y="385535"/>
            <a:ext cx="35565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200" u="none" cap="none" strike="noStrike">
                <a:solidFill>
                  <a:srgbClr val="E2AAE8"/>
                </a:solidFill>
                <a:latin typeface="Bungee"/>
                <a:ea typeface="Bungee"/>
                <a:cs typeface="Bungee"/>
                <a:sym typeface="Bungee"/>
              </a:rPr>
              <a:t>Gallery</a:t>
            </a:r>
            <a:endParaRPr sz="700"/>
          </a:p>
          <a:p>
            <a:pPr indent="0" lvl="0" marL="0" marR="0" rtl="0" algn="ctr">
              <a:lnSpc>
                <a:spcPct val="100000"/>
              </a:lnSpc>
              <a:spcBef>
                <a:spcPts val="0"/>
              </a:spcBef>
              <a:spcAft>
                <a:spcPts val="0"/>
              </a:spcAft>
              <a:buNone/>
            </a:pPr>
            <a:r>
              <a:rPr b="0" i="0" lang="en" sz="4200" u="none" cap="none" strike="noStrike">
                <a:solidFill>
                  <a:srgbClr val="E2AAE8"/>
                </a:solidFill>
                <a:latin typeface="Bungee"/>
                <a:ea typeface="Bungee"/>
                <a:cs typeface="Bungee"/>
                <a:sym typeface="Bungee"/>
              </a:rPr>
              <a:t>Image</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2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sp>
        <p:nvSpPr>
          <p:cNvPr id="533" name="Google Shape;533;p26"/>
          <p:cNvSpPr/>
          <p:nvPr/>
        </p:nvSpPr>
        <p:spPr>
          <a:xfrm rot="-308972">
            <a:off x="502927" y="1909787"/>
            <a:ext cx="2230765" cy="2336257"/>
          </a:xfrm>
          <a:prstGeom prst="rect">
            <a:avLst/>
          </a:prstGeom>
          <a:solidFill>
            <a:srgbClr val="E2AA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4" name="Google Shape;534;p26"/>
          <p:cNvSpPr/>
          <p:nvPr/>
        </p:nvSpPr>
        <p:spPr>
          <a:xfrm rot="-308972">
            <a:off x="3491593" y="1909787"/>
            <a:ext cx="2230765" cy="2336257"/>
          </a:xfrm>
          <a:prstGeom prst="rect">
            <a:avLst/>
          </a:prstGeom>
          <a:solidFill>
            <a:srgbClr val="E2AA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5" name="Google Shape;535;p26"/>
          <p:cNvSpPr/>
          <p:nvPr/>
        </p:nvSpPr>
        <p:spPr>
          <a:xfrm rot="-308972">
            <a:off x="6298541" y="1909787"/>
            <a:ext cx="2230765" cy="2336257"/>
          </a:xfrm>
          <a:prstGeom prst="rect">
            <a:avLst/>
          </a:prstGeom>
          <a:solidFill>
            <a:srgbClr val="E2AA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36" name="Google Shape;536;p26"/>
          <p:cNvGrpSpPr/>
          <p:nvPr/>
        </p:nvGrpSpPr>
        <p:grpSpPr>
          <a:xfrm rot="-62422">
            <a:off x="3760911" y="1269340"/>
            <a:ext cx="3842312" cy="4022418"/>
            <a:chOff x="0" y="-38100"/>
            <a:chExt cx="812800" cy="850900"/>
          </a:xfrm>
        </p:grpSpPr>
        <p:sp>
          <p:nvSpPr>
            <p:cNvPr id="537" name="Google Shape;537;p26"/>
            <p:cNvSpPr/>
            <p:nvPr/>
          </p:nvSpPr>
          <p:spPr>
            <a:xfrm>
              <a:off x="0" y="0"/>
              <a:ext cx="275700" cy="144543"/>
            </a:xfrm>
            <a:custGeom>
              <a:rect b="b" l="l" r="r" t="t"/>
              <a:pathLst>
                <a:path extrusionOk="0" h="144543" w="275700">
                  <a:moveTo>
                    <a:pt x="0" y="0"/>
                  </a:moveTo>
                  <a:lnTo>
                    <a:pt x="275700" y="0"/>
                  </a:lnTo>
                  <a:lnTo>
                    <a:pt x="275700" y="144543"/>
                  </a:lnTo>
                  <a:lnTo>
                    <a:pt x="0" y="144543"/>
                  </a:lnTo>
                  <a:close/>
                </a:path>
              </a:pathLst>
            </a:custGeom>
            <a:solidFill>
              <a:srgbClr val="000000"/>
            </a:solidFill>
            <a:ln>
              <a:noFill/>
            </a:ln>
          </p:spPr>
        </p:sp>
        <p:sp>
          <p:nvSpPr>
            <p:cNvPr id="538" name="Google Shape;538;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9" name="Google Shape;539;p26"/>
          <p:cNvGrpSpPr/>
          <p:nvPr/>
        </p:nvGrpSpPr>
        <p:grpSpPr>
          <a:xfrm rot="-62422">
            <a:off x="6567859" y="1269340"/>
            <a:ext cx="3842312" cy="4022418"/>
            <a:chOff x="0" y="-38100"/>
            <a:chExt cx="812800" cy="850900"/>
          </a:xfrm>
        </p:grpSpPr>
        <p:sp>
          <p:nvSpPr>
            <p:cNvPr id="540" name="Google Shape;540;p26"/>
            <p:cNvSpPr/>
            <p:nvPr/>
          </p:nvSpPr>
          <p:spPr>
            <a:xfrm>
              <a:off x="0" y="0"/>
              <a:ext cx="275700" cy="144543"/>
            </a:xfrm>
            <a:custGeom>
              <a:rect b="b" l="l" r="r" t="t"/>
              <a:pathLst>
                <a:path extrusionOk="0" h="144543" w="275700">
                  <a:moveTo>
                    <a:pt x="0" y="0"/>
                  </a:moveTo>
                  <a:lnTo>
                    <a:pt x="275700" y="0"/>
                  </a:lnTo>
                  <a:lnTo>
                    <a:pt x="275700" y="144543"/>
                  </a:lnTo>
                  <a:lnTo>
                    <a:pt x="0" y="144543"/>
                  </a:lnTo>
                  <a:close/>
                </a:path>
              </a:pathLst>
            </a:custGeom>
            <a:solidFill>
              <a:srgbClr val="000000"/>
            </a:solidFill>
            <a:ln>
              <a:noFill/>
            </a:ln>
          </p:spPr>
        </p:sp>
        <p:sp>
          <p:nvSpPr>
            <p:cNvPr id="541" name="Google Shape;541;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2" name="Google Shape;542;p26"/>
          <p:cNvGrpSpPr/>
          <p:nvPr/>
        </p:nvGrpSpPr>
        <p:grpSpPr>
          <a:xfrm rot="-62422">
            <a:off x="772245" y="1269340"/>
            <a:ext cx="3842312" cy="4022418"/>
            <a:chOff x="0" y="-38100"/>
            <a:chExt cx="812800" cy="850900"/>
          </a:xfrm>
        </p:grpSpPr>
        <p:sp>
          <p:nvSpPr>
            <p:cNvPr id="543" name="Google Shape;543;p26"/>
            <p:cNvSpPr/>
            <p:nvPr/>
          </p:nvSpPr>
          <p:spPr>
            <a:xfrm>
              <a:off x="0" y="0"/>
              <a:ext cx="275700" cy="144543"/>
            </a:xfrm>
            <a:custGeom>
              <a:rect b="b" l="l" r="r" t="t"/>
              <a:pathLst>
                <a:path extrusionOk="0" h="144543" w="275700">
                  <a:moveTo>
                    <a:pt x="0" y="0"/>
                  </a:moveTo>
                  <a:lnTo>
                    <a:pt x="275700" y="0"/>
                  </a:lnTo>
                  <a:lnTo>
                    <a:pt x="275700" y="144543"/>
                  </a:lnTo>
                  <a:lnTo>
                    <a:pt x="0" y="144543"/>
                  </a:lnTo>
                  <a:close/>
                </a:path>
              </a:pathLst>
            </a:custGeom>
            <a:solidFill>
              <a:srgbClr val="000000"/>
            </a:solidFill>
            <a:ln>
              <a:noFill/>
            </a:ln>
          </p:spPr>
        </p:sp>
        <p:sp>
          <p:nvSpPr>
            <p:cNvPr id="544" name="Google Shape;544;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5" name="Google Shape;545;p26"/>
          <p:cNvGrpSpPr/>
          <p:nvPr/>
        </p:nvGrpSpPr>
        <p:grpSpPr>
          <a:xfrm rot="82734">
            <a:off x="2711743" y="243294"/>
            <a:ext cx="3842321" cy="4022419"/>
            <a:chOff x="0" y="-38100"/>
            <a:chExt cx="812800" cy="850900"/>
          </a:xfrm>
        </p:grpSpPr>
        <p:sp>
          <p:nvSpPr>
            <p:cNvPr id="546" name="Google Shape;546;p26"/>
            <p:cNvSpPr/>
            <p:nvPr/>
          </p:nvSpPr>
          <p:spPr>
            <a:xfrm>
              <a:off x="0" y="0"/>
              <a:ext cx="787624" cy="184641"/>
            </a:xfrm>
            <a:custGeom>
              <a:rect b="b" l="l" r="r" t="t"/>
              <a:pathLst>
                <a:path extrusionOk="0" h="184641" w="787624">
                  <a:moveTo>
                    <a:pt x="0" y="0"/>
                  </a:moveTo>
                  <a:lnTo>
                    <a:pt x="787624" y="0"/>
                  </a:lnTo>
                  <a:lnTo>
                    <a:pt x="787624" y="184641"/>
                  </a:lnTo>
                  <a:lnTo>
                    <a:pt x="0" y="184641"/>
                  </a:lnTo>
                  <a:close/>
                </a:path>
              </a:pathLst>
            </a:custGeom>
            <a:solidFill>
              <a:srgbClr val="FFFDFC"/>
            </a:solidFill>
            <a:ln>
              <a:noFill/>
            </a:ln>
          </p:spPr>
        </p:sp>
        <p:sp>
          <p:nvSpPr>
            <p:cNvPr id="547" name="Google Shape;547;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8" name="Google Shape;548;p26"/>
          <p:cNvGrpSpPr/>
          <p:nvPr/>
        </p:nvGrpSpPr>
        <p:grpSpPr>
          <a:xfrm rot="-318414">
            <a:off x="885440" y="3866080"/>
            <a:ext cx="3842320" cy="4022440"/>
            <a:chOff x="0" y="-38100"/>
            <a:chExt cx="812800" cy="850900"/>
          </a:xfrm>
        </p:grpSpPr>
        <p:sp>
          <p:nvSpPr>
            <p:cNvPr id="549" name="Google Shape;549;p26"/>
            <p:cNvSpPr/>
            <p:nvPr/>
          </p:nvSpPr>
          <p:spPr>
            <a:xfrm>
              <a:off x="0" y="0"/>
              <a:ext cx="420822" cy="99933"/>
            </a:xfrm>
            <a:custGeom>
              <a:rect b="b" l="l" r="r" t="t"/>
              <a:pathLst>
                <a:path extrusionOk="0" h="99933" w="420822">
                  <a:moveTo>
                    <a:pt x="0" y="0"/>
                  </a:moveTo>
                  <a:lnTo>
                    <a:pt x="420822" y="0"/>
                  </a:lnTo>
                  <a:lnTo>
                    <a:pt x="420822" y="99933"/>
                  </a:lnTo>
                  <a:lnTo>
                    <a:pt x="0" y="99933"/>
                  </a:lnTo>
                  <a:close/>
                </a:path>
              </a:pathLst>
            </a:custGeom>
            <a:solidFill>
              <a:srgbClr val="FFFDFC"/>
            </a:solidFill>
            <a:ln>
              <a:noFill/>
            </a:ln>
          </p:spPr>
        </p:sp>
        <p:sp>
          <p:nvSpPr>
            <p:cNvPr id="550" name="Google Shape;550;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1" name="Google Shape;551;p26"/>
          <p:cNvGrpSpPr/>
          <p:nvPr/>
        </p:nvGrpSpPr>
        <p:grpSpPr>
          <a:xfrm rot="-318414">
            <a:off x="3874106" y="3866080"/>
            <a:ext cx="3842320" cy="4022440"/>
            <a:chOff x="0" y="-38100"/>
            <a:chExt cx="812800" cy="850900"/>
          </a:xfrm>
        </p:grpSpPr>
        <p:sp>
          <p:nvSpPr>
            <p:cNvPr id="552" name="Google Shape;552;p26"/>
            <p:cNvSpPr/>
            <p:nvPr/>
          </p:nvSpPr>
          <p:spPr>
            <a:xfrm>
              <a:off x="0" y="0"/>
              <a:ext cx="420822" cy="99933"/>
            </a:xfrm>
            <a:custGeom>
              <a:rect b="b" l="l" r="r" t="t"/>
              <a:pathLst>
                <a:path extrusionOk="0" h="99933" w="420822">
                  <a:moveTo>
                    <a:pt x="0" y="0"/>
                  </a:moveTo>
                  <a:lnTo>
                    <a:pt x="420822" y="0"/>
                  </a:lnTo>
                  <a:lnTo>
                    <a:pt x="420822" y="99933"/>
                  </a:lnTo>
                  <a:lnTo>
                    <a:pt x="0" y="99933"/>
                  </a:lnTo>
                  <a:close/>
                </a:path>
              </a:pathLst>
            </a:custGeom>
            <a:solidFill>
              <a:srgbClr val="FFFDFC"/>
            </a:solidFill>
            <a:ln>
              <a:noFill/>
            </a:ln>
          </p:spPr>
        </p:sp>
        <p:sp>
          <p:nvSpPr>
            <p:cNvPr id="553" name="Google Shape;553;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4" name="Google Shape;554;p26"/>
          <p:cNvGrpSpPr/>
          <p:nvPr/>
        </p:nvGrpSpPr>
        <p:grpSpPr>
          <a:xfrm rot="-318414">
            <a:off x="6681054" y="3866080"/>
            <a:ext cx="3842320" cy="4022440"/>
            <a:chOff x="0" y="-38100"/>
            <a:chExt cx="812800" cy="850900"/>
          </a:xfrm>
        </p:grpSpPr>
        <p:sp>
          <p:nvSpPr>
            <p:cNvPr id="555" name="Google Shape;555;p26"/>
            <p:cNvSpPr/>
            <p:nvPr/>
          </p:nvSpPr>
          <p:spPr>
            <a:xfrm>
              <a:off x="0" y="0"/>
              <a:ext cx="420822" cy="99933"/>
            </a:xfrm>
            <a:custGeom>
              <a:rect b="b" l="l" r="r" t="t"/>
              <a:pathLst>
                <a:path extrusionOk="0" h="99933" w="420822">
                  <a:moveTo>
                    <a:pt x="0" y="0"/>
                  </a:moveTo>
                  <a:lnTo>
                    <a:pt x="420822" y="0"/>
                  </a:lnTo>
                  <a:lnTo>
                    <a:pt x="420822" y="99933"/>
                  </a:lnTo>
                  <a:lnTo>
                    <a:pt x="0" y="99933"/>
                  </a:lnTo>
                  <a:close/>
                </a:path>
              </a:pathLst>
            </a:custGeom>
            <a:solidFill>
              <a:srgbClr val="FFFDFC"/>
            </a:solidFill>
            <a:ln>
              <a:noFill/>
            </a:ln>
          </p:spPr>
        </p:sp>
        <p:sp>
          <p:nvSpPr>
            <p:cNvPr id="556" name="Google Shape;556;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557" name="Google Shape;557;p26"/>
          <p:cNvPicPr preferRelativeResize="0"/>
          <p:nvPr/>
        </p:nvPicPr>
        <p:blipFill rotWithShape="1">
          <a:blip r:embed="rId4">
            <a:alphaModFix/>
          </a:blip>
          <a:srcRect b="14969" l="0" r="0" t="0"/>
          <a:stretch/>
        </p:blipFill>
        <p:spPr>
          <a:xfrm rot="-308972">
            <a:off x="594821" y="1989496"/>
            <a:ext cx="2046978" cy="2176839"/>
          </a:xfrm>
          <a:prstGeom prst="rect">
            <a:avLst/>
          </a:prstGeom>
          <a:noFill/>
          <a:ln>
            <a:noFill/>
          </a:ln>
        </p:spPr>
      </p:pic>
      <p:pic>
        <p:nvPicPr>
          <p:cNvPr id="558" name="Google Shape;558;p26"/>
          <p:cNvPicPr preferRelativeResize="0"/>
          <p:nvPr/>
        </p:nvPicPr>
        <p:blipFill rotWithShape="1">
          <a:blip r:embed="rId5">
            <a:alphaModFix/>
          </a:blip>
          <a:srcRect b="29103" l="0" r="0" t="0"/>
          <a:stretch/>
        </p:blipFill>
        <p:spPr>
          <a:xfrm rot="-308972">
            <a:off x="3583487" y="1989496"/>
            <a:ext cx="2046978" cy="2176839"/>
          </a:xfrm>
          <a:prstGeom prst="rect">
            <a:avLst/>
          </a:prstGeom>
          <a:noFill/>
          <a:ln>
            <a:noFill/>
          </a:ln>
        </p:spPr>
      </p:pic>
      <p:pic>
        <p:nvPicPr>
          <p:cNvPr id="559" name="Google Shape;559;p26"/>
          <p:cNvPicPr preferRelativeResize="0"/>
          <p:nvPr/>
        </p:nvPicPr>
        <p:blipFill rotWithShape="1">
          <a:blip r:embed="rId6">
            <a:alphaModFix/>
          </a:blip>
          <a:srcRect b="20103" l="0" r="0" t="8911"/>
          <a:stretch/>
        </p:blipFill>
        <p:spPr>
          <a:xfrm rot="-308972">
            <a:off x="6390435" y="1989496"/>
            <a:ext cx="2046978" cy="2176839"/>
          </a:xfrm>
          <a:prstGeom prst="rect">
            <a:avLst/>
          </a:prstGeom>
          <a:noFill/>
          <a:ln>
            <a:noFill/>
          </a:ln>
        </p:spPr>
      </p:pic>
      <p:sp>
        <p:nvSpPr>
          <p:cNvPr id="560" name="Google Shape;560;p26"/>
          <p:cNvSpPr txBox="1"/>
          <p:nvPr/>
        </p:nvSpPr>
        <p:spPr>
          <a:xfrm>
            <a:off x="739129" y="547692"/>
            <a:ext cx="7890600" cy="646500"/>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E2AAE8"/>
                </a:solidFill>
                <a:latin typeface="Bungee"/>
                <a:ea typeface="Bungee"/>
                <a:cs typeface="Bungee"/>
                <a:sym typeface="Bungee"/>
              </a:rPr>
              <a:t>Our Team</a:t>
            </a:r>
            <a:endParaRPr sz="700"/>
          </a:p>
        </p:txBody>
      </p:sp>
      <p:sp>
        <p:nvSpPr>
          <p:cNvPr id="561" name="Google Shape;561;p26"/>
          <p:cNvSpPr txBox="1"/>
          <p:nvPr/>
        </p:nvSpPr>
        <p:spPr>
          <a:xfrm rot="-255991">
            <a:off x="858783" y="4345355"/>
            <a:ext cx="1786600" cy="17538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Roboto"/>
                <a:ea typeface="Roboto"/>
                <a:cs typeface="Roboto"/>
                <a:sym typeface="Roboto"/>
              </a:rPr>
              <a:t>Title or Position</a:t>
            </a:r>
            <a:endParaRPr sz="700"/>
          </a:p>
        </p:txBody>
      </p:sp>
      <p:sp>
        <p:nvSpPr>
          <p:cNvPr id="562" name="Google Shape;562;p26"/>
          <p:cNvSpPr txBox="1"/>
          <p:nvPr/>
        </p:nvSpPr>
        <p:spPr>
          <a:xfrm rot="-255991">
            <a:off x="3847450" y="4345355"/>
            <a:ext cx="1786600" cy="17538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Roboto"/>
                <a:ea typeface="Roboto"/>
                <a:cs typeface="Roboto"/>
                <a:sym typeface="Roboto"/>
              </a:rPr>
              <a:t>Title or Position</a:t>
            </a:r>
            <a:endParaRPr sz="700"/>
          </a:p>
        </p:txBody>
      </p:sp>
      <p:sp>
        <p:nvSpPr>
          <p:cNvPr id="563" name="Google Shape;563;p26"/>
          <p:cNvSpPr txBox="1"/>
          <p:nvPr/>
        </p:nvSpPr>
        <p:spPr>
          <a:xfrm rot="-255991">
            <a:off x="6654398" y="4345355"/>
            <a:ext cx="1786600" cy="17538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Roboto"/>
                <a:ea typeface="Roboto"/>
                <a:cs typeface="Roboto"/>
                <a:sym typeface="Roboto"/>
              </a:rPr>
              <a:t>Title or Position</a:t>
            </a:r>
            <a:endParaRPr sz="700"/>
          </a:p>
        </p:txBody>
      </p:sp>
      <p:sp>
        <p:nvSpPr>
          <p:cNvPr id="564" name="Google Shape;564;p26"/>
          <p:cNvSpPr txBox="1"/>
          <p:nvPr/>
        </p:nvSpPr>
        <p:spPr>
          <a:xfrm>
            <a:off x="402582" y="1601665"/>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Nane</a:t>
            </a:r>
            <a:endParaRPr sz="700"/>
          </a:p>
        </p:txBody>
      </p:sp>
      <p:sp>
        <p:nvSpPr>
          <p:cNvPr id="565" name="Google Shape;565;p26"/>
          <p:cNvSpPr txBox="1"/>
          <p:nvPr/>
        </p:nvSpPr>
        <p:spPr>
          <a:xfrm>
            <a:off x="3391249" y="1601665"/>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Nane</a:t>
            </a:r>
            <a:endParaRPr sz="700"/>
          </a:p>
        </p:txBody>
      </p:sp>
      <p:sp>
        <p:nvSpPr>
          <p:cNvPr id="566" name="Google Shape;566;p26"/>
          <p:cNvSpPr txBox="1"/>
          <p:nvPr/>
        </p:nvSpPr>
        <p:spPr>
          <a:xfrm>
            <a:off x="6198197" y="1601665"/>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Nane</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2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572" name="Google Shape;572;p27"/>
          <p:cNvGrpSpPr/>
          <p:nvPr/>
        </p:nvGrpSpPr>
        <p:grpSpPr>
          <a:xfrm>
            <a:off x="1284309" y="1440677"/>
            <a:ext cx="6575382" cy="3243298"/>
            <a:chOff x="0" y="-271508"/>
            <a:chExt cx="17534352" cy="8648796"/>
          </a:xfrm>
        </p:grpSpPr>
        <p:grpSp>
          <p:nvGrpSpPr>
            <p:cNvPr id="573" name="Google Shape;573;p27"/>
            <p:cNvGrpSpPr/>
            <p:nvPr/>
          </p:nvGrpSpPr>
          <p:grpSpPr>
            <a:xfrm>
              <a:off x="235489" y="3385119"/>
              <a:ext cx="17298863" cy="4992169"/>
              <a:chOff x="0" y="-38100"/>
              <a:chExt cx="2948536" cy="850900"/>
            </a:xfrm>
          </p:grpSpPr>
          <p:sp>
            <p:nvSpPr>
              <p:cNvPr id="574" name="Google Shape;574;p27"/>
              <p:cNvSpPr/>
              <p:nvPr/>
            </p:nvSpPr>
            <p:spPr>
              <a:xfrm>
                <a:off x="0" y="0"/>
                <a:ext cx="2948536" cy="320564"/>
              </a:xfrm>
              <a:custGeom>
                <a:rect b="b" l="l" r="r" t="t"/>
                <a:pathLst>
                  <a:path extrusionOk="0" h="320564" w="2948536">
                    <a:moveTo>
                      <a:pt x="0" y="0"/>
                    </a:moveTo>
                    <a:lnTo>
                      <a:pt x="2948536" y="0"/>
                    </a:lnTo>
                    <a:lnTo>
                      <a:pt x="2948536" y="320564"/>
                    </a:lnTo>
                    <a:lnTo>
                      <a:pt x="0" y="320564"/>
                    </a:lnTo>
                    <a:close/>
                  </a:path>
                </a:pathLst>
              </a:custGeom>
              <a:solidFill>
                <a:srgbClr val="000000"/>
              </a:solidFill>
              <a:ln>
                <a:noFill/>
              </a:ln>
            </p:spPr>
          </p:sp>
          <p:sp>
            <p:nvSpPr>
              <p:cNvPr id="575" name="Google Shape;575;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6" name="Google Shape;576;p27"/>
            <p:cNvGrpSpPr/>
            <p:nvPr/>
          </p:nvGrpSpPr>
          <p:grpSpPr>
            <a:xfrm rot="-153997">
              <a:off x="1035480" y="365355"/>
              <a:ext cx="15590951" cy="6069770"/>
              <a:chOff x="0" y="-38100"/>
              <a:chExt cx="2185642" cy="850900"/>
            </a:xfrm>
          </p:grpSpPr>
          <p:sp>
            <p:nvSpPr>
              <p:cNvPr id="577" name="Google Shape;577;p27"/>
              <p:cNvSpPr/>
              <p:nvPr/>
            </p:nvSpPr>
            <p:spPr>
              <a:xfrm>
                <a:off x="0" y="0"/>
                <a:ext cx="2185642" cy="375373"/>
              </a:xfrm>
              <a:custGeom>
                <a:rect b="b" l="l" r="r" t="t"/>
                <a:pathLst>
                  <a:path extrusionOk="0" h="375373" w="2185642">
                    <a:moveTo>
                      <a:pt x="0" y="0"/>
                    </a:moveTo>
                    <a:lnTo>
                      <a:pt x="2185642" y="0"/>
                    </a:lnTo>
                    <a:lnTo>
                      <a:pt x="2185642" y="375373"/>
                    </a:lnTo>
                    <a:lnTo>
                      <a:pt x="0" y="375373"/>
                    </a:lnTo>
                    <a:close/>
                  </a:path>
                </a:pathLst>
              </a:custGeom>
              <a:solidFill>
                <a:srgbClr val="E2AAE8"/>
              </a:solidFill>
              <a:ln>
                <a:noFill/>
              </a:ln>
            </p:spPr>
          </p:sp>
          <p:sp>
            <p:nvSpPr>
              <p:cNvPr id="578" name="Google Shape;578;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9" name="Google Shape;579;p27"/>
            <p:cNvGrpSpPr/>
            <p:nvPr/>
          </p:nvGrpSpPr>
          <p:grpSpPr>
            <a:xfrm rot="-153997">
              <a:off x="806880" y="74536"/>
              <a:ext cx="15590951" cy="6069770"/>
              <a:chOff x="0" y="-38100"/>
              <a:chExt cx="2185642" cy="850900"/>
            </a:xfrm>
          </p:grpSpPr>
          <p:sp>
            <p:nvSpPr>
              <p:cNvPr id="580" name="Google Shape;580;p27"/>
              <p:cNvSpPr/>
              <p:nvPr/>
            </p:nvSpPr>
            <p:spPr>
              <a:xfrm>
                <a:off x="0" y="0"/>
                <a:ext cx="2185642" cy="375373"/>
              </a:xfrm>
              <a:custGeom>
                <a:rect b="b" l="l" r="r" t="t"/>
                <a:pathLst>
                  <a:path extrusionOk="0" h="375373" w="2185642">
                    <a:moveTo>
                      <a:pt x="0" y="0"/>
                    </a:moveTo>
                    <a:lnTo>
                      <a:pt x="2185642" y="0"/>
                    </a:lnTo>
                    <a:lnTo>
                      <a:pt x="2185642" y="375373"/>
                    </a:lnTo>
                    <a:lnTo>
                      <a:pt x="0" y="375373"/>
                    </a:lnTo>
                    <a:close/>
                  </a:path>
                </a:pathLst>
              </a:custGeom>
              <a:solidFill>
                <a:srgbClr val="FFFDFC"/>
              </a:solidFill>
              <a:ln>
                <a:noFill/>
              </a:ln>
            </p:spPr>
          </p:sp>
          <p:sp>
            <p:nvSpPr>
              <p:cNvPr id="581" name="Google Shape;581;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2" name="Google Shape;582;p27"/>
            <p:cNvGrpSpPr/>
            <p:nvPr/>
          </p:nvGrpSpPr>
          <p:grpSpPr>
            <a:xfrm>
              <a:off x="0" y="3149631"/>
              <a:ext cx="17298863" cy="4992169"/>
              <a:chOff x="0" y="-38100"/>
              <a:chExt cx="2948536" cy="850900"/>
            </a:xfrm>
          </p:grpSpPr>
          <p:sp>
            <p:nvSpPr>
              <p:cNvPr id="583" name="Google Shape;583;p27"/>
              <p:cNvSpPr/>
              <p:nvPr/>
            </p:nvSpPr>
            <p:spPr>
              <a:xfrm>
                <a:off x="0" y="0"/>
                <a:ext cx="2948536" cy="320564"/>
              </a:xfrm>
              <a:custGeom>
                <a:rect b="b" l="l" r="r" t="t"/>
                <a:pathLst>
                  <a:path extrusionOk="0" h="320564" w="2948536">
                    <a:moveTo>
                      <a:pt x="0" y="0"/>
                    </a:moveTo>
                    <a:lnTo>
                      <a:pt x="2948536" y="0"/>
                    </a:lnTo>
                    <a:lnTo>
                      <a:pt x="2948536" y="320564"/>
                    </a:lnTo>
                    <a:lnTo>
                      <a:pt x="0" y="320564"/>
                    </a:lnTo>
                    <a:close/>
                  </a:path>
                </a:pathLst>
              </a:custGeom>
              <a:solidFill>
                <a:srgbClr val="E2AAE8"/>
              </a:solidFill>
              <a:ln>
                <a:noFill/>
              </a:ln>
            </p:spPr>
          </p:sp>
          <p:sp>
            <p:nvSpPr>
              <p:cNvPr id="584" name="Google Shape;584;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85" name="Google Shape;585;p27"/>
            <p:cNvSpPr txBox="1"/>
            <p:nvPr/>
          </p:nvSpPr>
          <p:spPr>
            <a:xfrm>
              <a:off x="690976" y="376555"/>
              <a:ext cx="15695100" cy="2832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900" u="none" cap="none" strike="noStrike">
                  <a:solidFill>
                    <a:srgbClr val="000000"/>
                  </a:solidFill>
                  <a:latin typeface="Bungee"/>
                  <a:ea typeface="Bungee"/>
                  <a:cs typeface="Bungee"/>
                  <a:sym typeface="Bungee"/>
                </a:rPr>
                <a:t>thank you</a:t>
              </a:r>
              <a:endParaRPr sz="700"/>
            </a:p>
          </p:txBody>
        </p:sp>
        <p:sp>
          <p:nvSpPr>
            <p:cNvPr id="586" name="Google Shape;586;p27"/>
            <p:cNvSpPr txBox="1"/>
            <p:nvPr/>
          </p:nvSpPr>
          <p:spPr>
            <a:xfrm>
              <a:off x="607816" y="3490340"/>
              <a:ext cx="16150200" cy="17238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0" lang="en" sz="4200" u="none" cap="none" strike="noStrike">
                  <a:solidFill>
                    <a:srgbClr val="000000"/>
                  </a:solidFill>
                  <a:latin typeface="Bungee"/>
                  <a:ea typeface="Bungee"/>
                  <a:cs typeface="Bungee"/>
                  <a:sym typeface="Bungee"/>
                </a:rPr>
                <a:t>closing statement</a:t>
              </a:r>
              <a:endParaRPr sz="700"/>
            </a:p>
          </p:txBody>
        </p:sp>
      </p:grpSp>
      <p:sp>
        <p:nvSpPr>
          <p:cNvPr id="587" name="Google Shape;587;p27"/>
          <p:cNvSpPr/>
          <p:nvPr/>
        </p:nvSpPr>
        <p:spPr>
          <a:xfrm>
            <a:off x="-63550" y="341263"/>
            <a:ext cx="2236746" cy="2285309"/>
          </a:xfrm>
          <a:custGeom>
            <a:rect b="b" l="l" r="r" t="t"/>
            <a:pathLst>
              <a:path extrusionOk="0" h="4570618" w="4473492">
                <a:moveTo>
                  <a:pt x="0" y="0"/>
                </a:moveTo>
                <a:lnTo>
                  <a:pt x="4473492" y="0"/>
                </a:lnTo>
                <a:lnTo>
                  <a:pt x="4473492" y="4570618"/>
                </a:lnTo>
                <a:lnTo>
                  <a:pt x="0" y="4570618"/>
                </a:lnTo>
                <a:lnTo>
                  <a:pt x="0" y="0"/>
                </a:lnTo>
                <a:close/>
              </a:path>
            </a:pathLst>
          </a:custGeom>
          <a:blipFill rotWithShape="1">
            <a:blip r:embed="rId4">
              <a:alphaModFix/>
            </a:blip>
            <a:stretch>
              <a:fillRect b="0" l="0" r="0" t="0"/>
            </a:stretch>
          </a:blipFill>
          <a:ln>
            <a:noFill/>
          </a:ln>
        </p:spPr>
      </p:sp>
      <p:sp>
        <p:nvSpPr>
          <p:cNvPr id="588" name="Google Shape;588;p27"/>
          <p:cNvSpPr/>
          <p:nvPr/>
        </p:nvSpPr>
        <p:spPr>
          <a:xfrm>
            <a:off x="4410075" y="3388263"/>
            <a:ext cx="4588855" cy="1755237"/>
          </a:xfrm>
          <a:custGeom>
            <a:rect b="b" l="l" r="r" t="t"/>
            <a:pathLst>
              <a:path extrusionOk="0" h="3510474" w="9177710">
                <a:moveTo>
                  <a:pt x="0" y="0"/>
                </a:moveTo>
                <a:lnTo>
                  <a:pt x="9177710" y="0"/>
                </a:lnTo>
                <a:lnTo>
                  <a:pt x="9177710" y="3510474"/>
                </a:lnTo>
                <a:lnTo>
                  <a:pt x="0" y="351047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594" name="Google Shape;594;p28"/>
          <p:cNvGrpSpPr/>
          <p:nvPr/>
        </p:nvGrpSpPr>
        <p:grpSpPr>
          <a:xfrm rot="-102020">
            <a:off x="307806" y="357243"/>
            <a:ext cx="3842317" cy="4335935"/>
            <a:chOff x="0" y="-38100"/>
            <a:chExt cx="812800" cy="917219"/>
          </a:xfrm>
        </p:grpSpPr>
        <p:sp>
          <p:nvSpPr>
            <p:cNvPr id="595" name="Google Shape;595;p28"/>
            <p:cNvSpPr/>
            <p:nvPr/>
          </p:nvSpPr>
          <p:spPr>
            <a:xfrm>
              <a:off x="0" y="0"/>
              <a:ext cx="576624" cy="879119"/>
            </a:xfrm>
            <a:custGeom>
              <a:rect b="b" l="l" r="r" t="t"/>
              <a:pathLst>
                <a:path extrusionOk="0" h="879119" w="576624">
                  <a:moveTo>
                    <a:pt x="0" y="0"/>
                  </a:moveTo>
                  <a:lnTo>
                    <a:pt x="576624" y="0"/>
                  </a:lnTo>
                  <a:lnTo>
                    <a:pt x="576624" y="879119"/>
                  </a:lnTo>
                  <a:lnTo>
                    <a:pt x="0" y="879119"/>
                  </a:lnTo>
                  <a:close/>
                </a:path>
              </a:pathLst>
            </a:custGeom>
            <a:solidFill>
              <a:srgbClr val="FFFDFC"/>
            </a:solidFill>
            <a:ln>
              <a:noFill/>
            </a:ln>
          </p:spPr>
        </p:sp>
        <p:sp>
          <p:nvSpPr>
            <p:cNvPr id="596" name="Google Shape;596;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7" name="Google Shape;597;p28"/>
          <p:cNvGrpSpPr/>
          <p:nvPr/>
        </p:nvGrpSpPr>
        <p:grpSpPr>
          <a:xfrm rot="70455">
            <a:off x="3264776" y="414879"/>
            <a:ext cx="5535877" cy="4335935"/>
            <a:chOff x="0" y="-38100"/>
            <a:chExt cx="1171054" cy="917219"/>
          </a:xfrm>
        </p:grpSpPr>
        <p:sp>
          <p:nvSpPr>
            <p:cNvPr id="598" name="Google Shape;598;p28"/>
            <p:cNvSpPr/>
            <p:nvPr/>
          </p:nvSpPr>
          <p:spPr>
            <a:xfrm>
              <a:off x="0" y="0"/>
              <a:ext cx="1171054" cy="879119"/>
            </a:xfrm>
            <a:custGeom>
              <a:rect b="b" l="l" r="r" t="t"/>
              <a:pathLst>
                <a:path extrusionOk="0" h="879119" w="1171054">
                  <a:moveTo>
                    <a:pt x="0" y="0"/>
                  </a:moveTo>
                  <a:lnTo>
                    <a:pt x="1171054" y="0"/>
                  </a:lnTo>
                  <a:lnTo>
                    <a:pt x="1171054" y="879119"/>
                  </a:lnTo>
                  <a:lnTo>
                    <a:pt x="0" y="879119"/>
                  </a:lnTo>
                  <a:close/>
                </a:path>
              </a:pathLst>
            </a:custGeom>
            <a:solidFill>
              <a:srgbClr val="FFFDFC"/>
            </a:solidFill>
            <a:ln>
              <a:noFill/>
            </a:ln>
          </p:spPr>
        </p:sp>
        <p:sp>
          <p:nvSpPr>
            <p:cNvPr id="599" name="Google Shape;599;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0" name="Google Shape;600;p28"/>
          <p:cNvSpPr/>
          <p:nvPr/>
        </p:nvSpPr>
        <p:spPr>
          <a:xfrm>
            <a:off x="3471438" y="847149"/>
            <a:ext cx="848882" cy="820232"/>
          </a:xfrm>
          <a:custGeom>
            <a:rect b="b" l="l" r="r" t="t"/>
            <a:pathLst>
              <a:path extrusionOk="0" h="1640464" w="1697764">
                <a:moveTo>
                  <a:pt x="0" y="0"/>
                </a:moveTo>
                <a:lnTo>
                  <a:pt x="1697763" y="0"/>
                </a:lnTo>
                <a:lnTo>
                  <a:pt x="1697763" y="1640465"/>
                </a:lnTo>
                <a:lnTo>
                  <a:pt x="0" y="1640465"/>
                </a:lnTo>
                <a:lnTo>
                  <a:pt x="0" y="0"/>
                </a:lnTo>
                <a:close/>
              </a:path>
            </a:pathLst>
          </a:custGeom>
          <a:blipFill rotWithShape="1">
            <a:blip r:embed="rId4">
              <a:alphaModFix/>
            </a:blip>
            <a:stretch>
              <a:fillRect b="0" l="0" r="0" t="0"/>
            </a:stretch>
          </a:blipFill>
          <a:ln>
            <a:noFill/>
          </a:ln>
        </p:spPr>
      </p:sp>
      <p:sp>
        <p:nvSpPr>
          <p:cNvPr id="601" name="Google Shape;601;p28"/>
          <p:cNvSpPr/>
          <p:nvPr/>
        </p:nvSpPr>
        <p:spPr>
          <a:xfrm>
            <a:off x="4572000" y="847149"/>
            <a:ext cx="582354" cy="862746"/>
          </a:xfrm>
          <a:custGeom>
            <a:rect b="b" l="l" r="r" t="t"/>
            <a:pathLst>
              <a:path extrusionOk="0" h="1725492" w="1164707">
                <a:moveTo>
                  <a:pt x="0" y="0"/>
                </a:moveTo>
                <a:lnTo>
                  <a:pt x="1164707" y="0"/>
                </a:lnTo>
                <a:lnTo>
                  <a:pt x="1164707" y="1725493"/>
                </a:lnTo>
                <a:lnTo>
                  <a:pt x="0" y="1725493"/>
                </a:lnTo>
                <a:lnTo>
                  <a:pt x="0" y="0"/>
                </a:lnTo>
                <a:close/>
              </a:path>
            </a:pathLst>
          </a:custGeom>
          <a:blipFill rotWithShape="1">
            <a:blip r:embed="rId5">
              <a:alphaModFix/>
            </a:blip>
            <a:stretch>
              <a:fillRect b="0" l="0" r="0" t="0"/>
            </a:stretch>
          </a:blipFill>
          <a:ln>
            <a:noFill/>
          </a:ln>
        </p:spPr>
      </p:sp>
      <p:sp>
        <p:nvSpPr>
          <p:cNvPr id="602" name="Google Shape;602;p28"/>
          <p:cNvSpPr/>
          <p:nvPr/>
        </p:nvSpPr>
        <p:spPr>
          <a:xfrm>
            <a:off x="5406766" y="874176"/>
            <a:ext cx="1003182" cy="766180"/>
          </a:xfrm>
          <a:custGeom>
            <a:rect b="b" l="l" r="r" t="t"/>
            <a:pathLst>
              <a:path extrusionOk="0" h="1532360" w="2006363">
                <a:moveTo>
                  <a:pt x="0" y="0"/>
                </a:moveTo>
                <a:lnTo>
                  <a:pt x="2006363" y="0"/>
                </a:lnTo>
                <a:lnTo>
                  <a:pt x="2006363" y="1532359"/>
                </a:lnTo>
                <a:lnTo>
                  <a:pt x="0" y="1532359"/>
                </a:lnTo>
                <a:lnTo>
                  <a:pt x="0" y="0"/>
                </a:lnTo>
                <a:close/>
              </a:path>
            </a:pathLst>
          </a:custGeom>
          <a:blipFill rotWithShape="1">
            <a:blip r:embed="rId6">
              <a:alphaModFix/>
            </a:blip>
            <a:stretch>
              <a:fillRect b="0" l="0" r="0" t="0"/>
            </a:stretch>
          </a:blipFill>
          <a:ln>
            <a:noFill/>
          </a:ln>
        </p:spPr>
      </p:sp>
      <p:sp>
        <p:nvSpPr>
          <p:cNvPr id="603" name="Google Shape;603;p28"/>
          <p:cNvSpPr/>
          <p:nvPr/>
        </p:nvSpPr>
        <p:spPr>
          <a:xfrm>
            <a:off x="6593872" y="723115"/>
            <a:ext cx="862200" cy="986781"/>
          </a:xfrm>
          <a:custGeom>
            <a:rect b="b" l="l" r="r" t="t"/>
            <a:pathLst>
              <a:path extrusionOk="0" h="1973563" w="1724400">
                <a:moveTo>
                  <a:pt x="0" y="0"/>
                </a:moveTo>
                <a:lnTo>
                  <a:pt x="1724400" y="0"/>
                </a:lnTo>
                <a:lnTo>
                  <a:pt x="1724400" y="1973563"/>
                </a:lnTo>
                <a:lnTo>
                  <a:pt x="0" y="1973563"/>
                </a:lnTo>
                <a:lnTo>
                  <a:pt x="0" y="0"/>
                </a:lnTo>
                <a:close/>
              </a:path>
            </a:pathLst>
          </a:custGeom>
          <a:blipFill rotWithShape="1">
            <a:blip r:embed="rId7">
              <a:alphaModFix/>
            </a:blip>
            <a:stretch>
              <a:fillRect b="0" l="0" r="0" t="0"/>
            </a:stretch>
          </a:blipFill>
          <a:ln>
            <a:noFill/>
          </a:ln>
        </p:spPr>
      </p:sp>
      <p:sp>
        <p:nvSpPr>
          <p:cNvPr id="604" name="Google Shape;604;p28"/>
          <p:cNvSpPr/>
          <p:nvPr/>
        </p:nvSpPr>
        <p:spPr>
          <a:xfrm>
            <a:off x="7708485" y="804636"/>
            <a:ext cx="849873" cy="845623"/>
          </a:xfrm>
          <a:custGeom>
            <a:rect b="b" l="l" r="r" t="t"/>
            <a:pathLst>
              <a:path extrusionOk="0" h="1691246" w="1699745">
                <a:moveTo>
                  <a:pt x="0" y="0"/>
                </a:moveTo>
                <a:lnTo>
                  <a:pt x="1699744" y="0"/>
                </a:lnTo>
                <a:lnTo>
                  <a:pt x="1699744" y="1691246"/>
                </a:lnTo>
                <a:lnTo>
                  <a:pt x="0" y="1691246"/>
                </a:lnTo>
                <a:lnTo>
                  <a:pt x="0" y="0"/>
                </a:lnTo>
                <a:close/>
              </a:path>
            </a:pathLst>
          </a:custGeom>
          <a:blipFill rotWithShape="1">
            <a:blip r:embed="rId8">
              <a:alphaModFix/>
            </a:blip>
            <a:stretch>
              <a:fillRect b="0" l="0" r="0" t="0"/>
            </a:stretch>
          </a:blipFill>
          <a:ln>
            <a:noFill/>
          </a:ln>
        </p:spPr>
      </p:sp>
      <p:sp>
        <p:nvSpPr>
          <p:cNvPr id="605" name="Google Shape;605;p28"/>
          <p:cNvSpPr/>
          <p:nvPr/>
        </p:nvSpPr>
        <p:spPr>
          <a:xfrm>
            <a:off x="3471438" y="1869389"/>
            <a:ext cx="1087203" cy="762401"/>
          </a:xfrm>
          <a:custGeom>
            <a:rect b="b" l="l" r="r" t="t"/>
            <a:pathLst>
              <a:path extrusionOk="0" h="1524802" w="2174405">
                <a:moveTo>
                  <a:pt x="0" y="0"/>
                </a:moveTo>
                <a:lnTo>
                  <a:pt x="2174405" y="0"/>
                </a:lnTo>
                <a:lnTo>
                  <a:pt x="2174405" y="1524802"/>
                </a:lnTo>
                <a:lnTo>
                  <a:pt x="0" y="1524802"/>
                </a:lnTo>
                <a:lnTo>
                  <a:pt x="0" y="0"/>
                </a:lnTo>
                <a:close/>
              </a:path>
            </a:pathLst>
          </a:custGeom>
          <a:blipFill rotWithShape="1">
            <a:blip r:embed="rId9">
              <a:alphaModFix/>
            </a:blip>
            <a:stretch>
              <a:fillRect b="0" l="0" r="0" t="0"/>
            </a:stretch>
          </a:blipFill>
          <a:ln>
            <a:noFill/>
          </a:ln>
        </p:spPr>
      </p:sp>
      <p:sp>
        <p:nvSpPr>
          <p:cNvPr id="606" name="Google Shape;606;p28"/>
          <p:cNvSpPr/>
          <p:nvPr/>
        </p:nvSpPr>
        <p:spPr>
          <a:xfrm>
            <a:off x="4773981" y="1869388"/>
            <a:ext cx="756956" cy="778361"/>
          </a:xfrm>
          <a:custGeom>
            <a:rect b="b" l="l" r="r" t="t"/>
            <a:pathLst>
              <a:path extrusionOk="0" h="1556722" w="1513912">
                <a:moveTo>
                  <a:pt x="0" y="0"/>
                </a:moveTo>
                <a:lnTo>
                  <a:pt x="1513912" y="0"/>
                </a:lnTo>
                <a:lnTo>
                  <a:pt x="1513912" y="1556722"/>
                </a:lnTo>
                <a:lnTo>
                  <a:pt x="0" y="1556722"/>
                </a:lnTo>
                <a:lnTo>
                  <a:pt x="0" y="0"/>
                </a:lnTo>
                <a:close/>
              </a:path>
            </a:pathLst>
          </a:custGeom>
          <a:blipFill rotWithShape="1">
            <a:blip r:embed="rId10">
              <a:alphaModFix/>
            </a:blip>
            <a:stretch>
              <a:fillRect b="0" l="0" r="0" t="0"/>
            </a:stretch>
          </a:blipFill>
          <a:ln>
            <a:noFill/>
          </a:ln>
        </p:spPr>
      </p:sp>
      <p:sp>
        <p:nvSpPr>
          <p:cNvPr id="607" name="Google Shape;607;p28"/>
          <p:cNvSpPr/>
          <p:nvPr/>
        </p:nvSpPr>
        <p:spPr>
          <a:xfrm>
            <a:off x="5746279" y="1817274"/>
            <a:ext cx="863835" cy="882590"/>
          </a:xfrm>
          <a:custGeom>
            <a:rect b="b" l="l" r="r" t="t"/>
            <a:pathLst>
              <a:path extrusionOk="0" h="1765180" w="1727670">
                <a:moveTo>
                  <a:pt x="0" y="0"/>
                </a:moveTo>
                <a:lnTo>
                  <a:pt x="1727670" y="0"/>
                </a:lnTo>
                <a:lnTo>
                  <a:pt x="1727670" y="1765180"/>
                </a:lnTo>
                <a:lnTo>
                  <a:pt x="0" y="1765180"/>
                </a:lnTo>
                <a:lnTo>
                  <a:pt x="0" y="0"/>
                </a:lnTo>
                <a:close/>
              </a:path>
            </a:pathLst>
          </a:custGeom>
          <a:blipFill rotWithShape="1">
            <a:blip r:embed="rId11">
              <a:alphaModFix/>
            </a:blip>
            <a:stretch>
              <a:fillRect b="0" l="0" r="0" t="0"/>
            </a:stretch>
          </a:blipFill>
          <a:ln>
            <a:noFill/>
          </a:ln>
        </p:spPr>
      </p:sp>
      <p:sp>
        <p:nvSpPr>
          <p:cNvPr id="608" name="Google Shape;608;p28"/>
          <p:cNvSpPr/>
          <p:nvPr/>
        </p:nvSpPr>
        <p:spPr>
          <a:xfrm>
            <a:off x="6825455" y="1869389"/>
            <a:ext cx="608446" cy="867659"/>
          </a:xfrm>
          <a:custGeom>
            <a:rect b="b" l="l" r="r" t="t"/>
            <a:pathLst>
              <a:path extrusionOk="0" h="1735319" w="1216893">
                <a:moveTo>
                  <a:pt x="0" y="0"/>
                </a:moveTo>
                <a:lnTo>
                  <a:pt x="1216892" y="0"/>
                </a:lnTo>
                <a:lnTo>
                  <a:pt x="1216892" y="1735319"/>
                </a:lnTo>
                <a:lnTo>
                  <a:pt x="0" y="1735319"/>
                </a:lnTo>
                <a:lnTo>
                  <a:pt x="0" y="0"/>
                </a:lnTo>
                <a:close/>
              </a:path>
            </a:pathLst>
          </a:custGeom>
          <a:blipFill rotWithShape="1">
            <a:blip r:embed="rId12">
              <a:alphaModFix/>
            </a:blip>
            <a:stretch>
              <a:fillRect b="0" l="0" r="0" t="0"/>
            </a:stretch>
          </a:blipFill>
          <a:ln>
            <a:noFill/>
          </a:ln>
        </p:spPr>
      </p:sp>
      <p:sp>
        <p:nvSpPr>
          <p:cNvPr id="609" name="Google Shape;609;p28"/>
          <p:cNvSpPr/>
          <p:nvPr/>
        </p:nvSpPr>
        <p:spPr>
          <a:xfrm>
            <a:off x="7649242" y="1839661"/>
            <a:ext cx="851396" cy="897387"/>
          </a:xfrm>
          <a:custGeom>
            <a:rect b="b" l="l" r="r" t="t"/>
            <a:pathLst>
              <a:path extrusionOk="0" h="1794773" w="1702791">
                <a:moveTo>
                  <a:pt x="0" y="0"/>
                </a:moveTo>
                <a:lnTo>
                  <a:pt x="1702791" y="0"/>
                </a:lnTo>
                <a:lnTo>
                  <a:pt x="1702791" y="1794773"/>
                </a:lnTo>
                <a:lnTo>
                  <a:pt x="0" y="1794773"/>
                </a:lnTo>
                <a:lnTo>
                  <a:pt x="0" y="0"/>
                </a:lnTo>
                <a:close/>
              </a:path>
            </a:pathLst>
          </a:custGeom>
          <a:blipFill rotWithShape="1">
            <a:blip r:embed="rId13">
              <a:alphaModFix/>
            </a:blip>
            <a:stretch>
              <a:fillRect b="0" l="0" r="0" t="0"/>
            </a:stretch>
          </a:blipFill>
          <a:ln>
            <a:noFill/>
          </a:ln>
        </p:spPr>
      </p:sp>
      <p:sp>
        <p:nvSpPr>
          <p:cNvPr id="610" name="Google Shape;610;p28"/>
          <p:cNvSpPr/>
          <p:nvPr/>
        </p:nvSpPr>
        <p:spPr>
          <a:xfrm>
            <a:off x="3544843" y="2831815"/>
            <a:ext cx="702071" cy="888698"/>
          </a:xfrm>
          <a:custGeom>
            <a:rect b="b" l="l" r="r" t="t"/>
            <a:pathLst>
              <a:path extrusionOk="0" h="1777396" w="1404143">
                <a:moveTo>
                  <a:pt x="0" y="0"/>
                </a:moveTo>
                <a:lnTo>
                  <a:pt x="1404143" y="0"/>
                </a:lnTo>
                <a:lnTo>
                  <a:pt x="1404143" y="1777396"/>
                </a:lnTo>
                <a:lnTo>
                  <a:pt x="0" y="1777396"/>
                </a:lnTo>
                <a:lnTo>
                  <a:pt x="0" y="0"/>
                </a:lnTo>
                <a:close/>
              </a:path>
            </a:pathLst>
          </a:custGeom>
          <a:blipFill rotWithShape="1">
            <a:blip r:embed="rId14">
              <a:alphaModFix/>
            </a:blip>
            <a:stretch>
              <a:fillRect b="0" l="0" r="0" t="0"/>
            </a:stretch>
          </a:blipFill>
          <a:ln>
            <a:noFill/>
          </a:ln>
        </p:spPr>
      </p:sp>
      <p:sp>
        <p:nvSpPr>
          <p:cNvPr id="611" name="Google Shape;611;p28"/>
          <p:cNvSpPr/>
          <p:nvPr/>
        </p:nvSpPr>
        <p:spPr>
          <a:xfrm>
            <a:off x="3419871" y="3987656"/>
            <a:ext cx="952015" cy="448638"/>
          </a:xfrm>
          <a:custGeom>
            <a:rect b="b" l="l" r="r" t="t"/>
            <a:pathLst>
              <a:path extrusionOk="0" h="897275" w="1904031">
                <a:moveTo>
                  <a:pt x="0" y="0"/>
                </a:moveTo>
                <a:lnTo>
                  <a:pt x="1904031" y="0"/>
                </a:lnTo>
                <a:lnTo>
                  <a:pt x="1904031" y="897274"/>
                </a:lnTo>
                <a:lnTo>
                  <a:pt x="0" y="897274"/>
                </a:lnTo>
                <a:lnTo>
                  <a:pt x="0" y="0"/>
                </a:lnTo>
                <a:close/>
              </a:path>
            </a:pathLst>
          </a:custGeom>
          <a:blipFill rotWithShape="1">
            <a:blip r:embed="rId15">
              <a:alphaModFix/>
            </a:blip>
            <a:stretch>
              <a:fillRect b="0" l="0" r="0" t="0"/>
            </a:stretch>
          </a:blipFill>
          <a:ln>
            <a:noFill/>
          </a:ln>
        </p:spPr>
      </p:sp>
      <p:sp>
        <p:nvSpPr>
          <p:cNvPr id="612" name="Google Shape;612;p28"/>
          <p:cNvSpPr/>
          <p:nvPr/>
        </p:nvSpPr>
        <p:spPr>
          <a:xfrm>
            <a:off x="4428617" y="2922540"/>
            <a:ext cx="869121" cy="707247"/>
          </a:xfrm>
          <a:custGeom>
            <a:rect b="b" l="l" r="r" t="t"/>
            <a:pathLst>
              <a:path extrusionOk="0" h="1414494" w="1738241">
                <a:moveTo>
                  <a:pt x="0" y="0"/>
                </a:moveTo>
                <a:lnTo>
                  <a:pt x="1738241" y="0"/>
                </a:lnTo>
                <a:lnTo>
                  <a:pt x="1738241" y="1414494"/>
                </a:lnTo>
                <a:lnTo>
                  <a:pt x="0" y="1414494"/>
                </a:lnTo>
                <a:lnTo>
                  <a:pt x="0" y="0"/>
                </a:lnTo>
                <a:close/>
              </a:path>
            </a:pathLst>
          </a:custGeom>
          <a:blipFill rotWithShape="1">
            <a:blip r:embed="rId16">
              <a:alphaModFix/>
            </a:blip>
            <a:stretch>
              <a:fillRect b="0" l="0" r="0" t="0"/>
            </a:stretch>
          </a:blipFill>
          <a:ln>
            <a:noFill/>
          </a:ln>
        </p:spPr>
      </p:sp>
      <p:sp>
        <p:nvSpPr>
          <p:cNvPr id="613" name="Google Shape;613;p28"/>
          <p:cNvSpPr/>
          <p:nvPr/>
        </p:nvSpPr>
        <p:spPr>
          <a:xfrm>
            <a:off x="5467988" y="2876077"/>
            <a:ext cx="1109606" cy="818335"/>
          </a:xfrm>
          <a:custGeom>
            <a:rect b="b" l="l" r="r" t="t"/>
            <a:pathLst>
              <a:path extrusionOk="0" h="1636669" w="2219212">
                <a:moveTo>
                  <a:pt x="0" y="0"/>
                </a:moveTo>
                <a:lnTo>
                  <a:pt x="2219212" y="0"/>
                </a:lnTo>
                <a:lnTo>
                  <a:pt x="2219212" y="1636669"/>
                </a:lnTo>
                <a:lnTo>
                  <a:pt x="0" y="1636669"/>
                </a:lnTo>
                <a:lnTo>
                  <a:pt x="0" y="0"/>
                </a:lnTo>
                <a:close/>
              </a:path>
            </a:pathLst>
          </a:custGeom>
          <a:blipFill rotWithShape="1">
            <a:blip r:embed="rId17">
              <a:alphaModFix/>
            </a:blip>
            <a:stretch>
              <a:fillRect b="0" l="0" r="0" t="0"/>
            </a:stretch>
          </a:blipFill>
          <a:ln>
            <a:noFill/>
          </a:ln>
        </p:spPr>
      </p:sp>
      <p:sp>
        <p:nvSpPr>
          <p:cNvPr id="614" name="Google Shape;614;p28"/>
          <p:cNvSpPr/>
          <p:nvPr/>
        </p:nvSpPr>
        <p:spPr>
          <a:xfrm>
            <a:off x="6662929" y="2844421"/>
            <a:ext cx="933499" cy="863486"/>
          </a:xfrm>
          <a:custGeom>
            <a:rect b="b" l="l" r="r" t="t"/>
            <a:pathLst>
              <a:path extrusionOk="0" h="1726972" w="1866997">
                <a:moveTo>
                  <a:pt x="0" y="0"/>
                </a:moveTo>
                <a:lnTo>
                  <a:pt x="1866996" y="0"/>
                </a:lnTo>
                <a:lnTo>
                  <a:pt x="1866996" y="1726972"/>
                </a:lnTo>
                <a:lnTo>
                  <a:pt x="0" y="1726972"/>
                </a:lnTo>
                <a:lnTo>
                  <a:pt x="0" y="0"/>
                </a:lnTo>
                <a:close/>
              </a:path>
            </a:pathLst>
          </a:custGeom>
          <a:blipFill rotWithShape="1">
            <a:blip r:embed="rId18">
              <a:alphaModFix/>
            </a:blip>
            <a:stretch>
              <a:fillRect b="0" l="0" r="0" t="0"/>
            </a:stretch>
          </a:blipFill>
          <a:ln>
            <a:noFill/>
          </a:ln>
        </p:spPr>
      </p:sp>
      <p:sp>
        <p:nvSpPr>
          <p:cNvPr id="615" name="Google Shape;615;p28"/>
          <p:cNvSpPr/>
          <p:nvPr/>
        </p:nvSpPr>
        <p:spPr>
          <a:xfrm>
            <a:off x="7708485" y="2988292"/>
            <a:ext cx="979381" cy="641495"/>
          </a:xfrm>
          <a:custGeom>
            <a:rect b="b" l="l" r="r" t="t"/>
            <a:pathLst>
              <a:path extrusionOk="0" h="1282989" w="1958762">
                <a:moveTo>
                  <a:pt x="0" y="0"/>
                </a:moveTo>
                <a:lnTo>
                  <a:pt x="1958762" y="0"/>
                </a:lnTo>
                <a:lnTo>
                  <a:pt x="1958762" y="1282990"/>
                </a:lnTo>
                <a:lnTo>
                  <a:pt x="0" y="1282990"/>
                </a:lnTo>
                <a:lnTo>
                  <a:pt x="0" y="0"/>
                </a:lnTo>
                <a:close/>
              </a:path>
            </a:pathLst>
          </a:custGeom>
          <a:blipFill rotWithShape="1">
            <a:blip r:embed="rId19">
              <a:alphaModFix/>
            </a:blip>
            <a:stretch>
              <a:fillRect b="0" l="0" r="0" t="0"/>
            </a:stretch>
          </a:blipFill>
          <a:ln>
            <a:noFill/>
          </a:ln>
        </p:spPr>
      </p:sp>
      <p:sp>
        <p:nvSpPr>
          <p:cNvPr id="616" name="Google Shape;616;p28"/>
          <p:cNvSpPr/>
          <p:nvPr/>
        </p:nvSpPr>
        <p:spPr>
          <a:xfrm>
            <a:off x="4428616" y="3707907"/>
            <a:ext cx="1034908" cy="791704"/>
          </a:xfrm>
          <a:custGeom>
            <a:rect b="b" l="l" r="r" t="t"/>
            <a:pathLst>
              <a:path extrusionOk="0" h="1583408" w="2069815">
                <a:moveTo>
                  <a:pt x="0" y="0"/>
                </a:moveTo>
                <a:lnTo>
                  <a:pt x="2069815" y="0"/>
                </a:lnTo>
                <a:lnTo>
                  <a:pt x="2069815" y="1583408"/>
                </a:lnTo>
                <a:lnTo>
                  <a:pt x="0" y="1583408"/>
                </a:lnTo>
                <a:lnTo>
                  <a:pt x="0" y="0"/>
                </a:lnTo>
                <a:close/>
              </a:path>
            </a:pathLst>
          </a:custGeom>
          <a:blipFill rotWithShape="1">
            <a:blip r:embed="rId20">
              <a:alphaModFix/>
            </a:blip>
            <a:stretch>
              <a:fillRect b="0" l="0" r="0" t="0"/>
            </a:stretch>
          </a:blipFill>
          <a:ln>
            <a:noFill/>
          </a:ln>
        </p:spPr>
      </p:sp>
      <p:sp>
        <p:nvSpPr>
          <p:cNvPr id="617" name="Google Shape;617;p28"/>
          <p:cNvSpPr/>
          <p:nvPr/>
        </p:nvSpPr>
        <p:spPr>
          <a:xfrm>
            <a:off x="5647601" y="3898602"/>
            <a:ext cx="929994" cy="601008"/>
          </a:xfrm>
          <a:custGeom>
            <a:rect b="b" l="l" r="r" t="t"/>
            <a:pathLst>
              <a:path extrusionOk="0" h="1202017" w="1859988">
                <a:moveTo>
                  <a:pt x="0" y="0"/>
                </a:moveTo>
                <a:lnTo>
                  <a:pt x="1859988" y="0"/>
                </a:lnTo>
                <a:lnTo>
                  <a:pt x="1859988" y="1202017"/>
                </a:lnTo>
                <a:lnTo>
                  <a:pt x="0" y="1202017"/>
                </a:lnTo>
                <a:lnTo>
                  <a:pt x="0" y="0"/>
                </a:lnTo>
                <a:close/>
              </a:path>
            </a:pathLst>
          </a:custGeom>
          <a:blipFill rotWithShape="1">
            <a:blip r:embed="rId21">
              <a:alphaModFix/>
            </a:blip>
            <a:stretch>
              <a:fillRect b="0" l="0" r="0" t="0"/>
            </a:stretch>
          </a:blipFill>
          <a:ln>
            <a:noFill/>
          </a:ln>
        </p:spPr>
      </p:sp>
      <p:sp>
        <p:nvSpPr>
          <p:cNvPr id="618" name="Google Shape;618;p28"/>
          <p:cNvSpPr/>
          <p:nvPr/>
        </p:nvSpPr>
        <p:spPr>
          <a:xfrm>
            <a:off x="6730518" y="3817444"/>
            <a:ext cx="865910" cy="789060"/>
          </a:xfrm>
          <a:custGeom>
            <a:rect b="b" l="l" r="r" t="t"/>
            <a:pathLst>
              <a:path extrusionOk="0" h="1578120" w="1731819">
                <a:moveTo>
                  <a:pt x="0" y="0"/>
                </a:moveTo>
                <a:lnTo>
                  <a:pt x="1731818" y="0"/>
                </a:lnTo>
                <a:lnTo>
                  <a:pt x="1731818" y="1578120"/>
                </a:lnTo>
                <a:lnTo>
                  <a:pt x="0" y="1578120"/>
                </a:lnTo>
                <a:lnTo>
                  <a:pt x="0" y="0"/>
                </a:lnTo>
                <a:close/>
              </a:path>
            </a:pathLst>
          </a:custGeom>
          <a:blipFill rotWithShape="1">
            <a:blip r:embed="rId22">
              <a:alphaModFix/>
            </a:blip>
            <a:stretch>
              <a:fillRect b="0" l="0" r="0" t="0"/>
            </a:stretch>
          </a:blipFill>
          <a:ln>
            <a:noFill/>
          </a:ln>
        </p:spPr>
      </p:sp>
      <p:sp>
        <p:nvSpPr>
          <p:cNvPr id="619" name="Google Shape;619;p28"/>
          <p:cNvSpPr/>
          <p:nvPr/>
        </p:nvSpPr>
        <p:spPr>
          <a:xfrm>
            <a:off x="7871310" y="3720513"/>
            <a:ext cx="629328" cy="918727"/>
          </a:xfrm>
          <a:custGeom>
            <a:rect b="b" l="l" r="r" t="t"/>
            <a:pathLst>
              <a:path extrusionOk="0" h="1837454" w="1258656">
                <a:moveTo>
                  <a:pt x="0" y="0"/>
                </a:moveTo>
                <a:lnTo>
                  <a:pt x="1258656" y="0"/>
                </a:lnTo>
                <a:lnTo>
                  <a:pt x="1258656" y="1837454"/>
                </a:lnTo>
                <a:lnTo>
                  <a:pt x="0" y="1837454"/>
                </a:lnTo>
                <a:lnTo>
                  <a:pt x="0" y="0"/>
                </a:lnTo>
                <a:close/>
              </a:path>
            </a:pathLst>
          </a:custGeom>
          <a:blipFill rotWithShape="1">
            <a:blip r:embed="rId23">
              <a:alphaModFix/>
            </a:blip>
            <a:stretch>
              <a:fillRect b="0" l="0" r="0" t="0"/>
            </a:stretch>
          </a:blipFill>
          <a:ln>
            <a:noFill/>
          </a:ln>
        </p:spPr>
      </p:sp>
      <p:sp>
        <p:nvSpPr>
          <p:cNvPr id="620" name="Google Shape;620;p28"/>
          <p:cNvSpPr txBox="1"/>
          <p:nvPr/>
        </p:nvSpPr>
        <p:spPr>
          <a:xfrm>
            <a:off x="348604" y="757011"/>
            <a:ext cx="2564100" cy="1026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3100" u="none" cap="none" strike="noStrike">
                <a:solidFill>
                  <a:srgbClr val="E2AAE8"/>
                </a:solidFill>
                <a:latin typeface="Bungee"/>
                <a:ea typeface="Bungee"/>
                <a:cs typeface="Bungee"/>
                <a:sym typeface="Bungee"/>
              </a:rPr>
              <a:t>Gallery</a:t>
            </a:r>
            <a:endParaRPr sz="700"/>
          </a:p>
          <a:p>
            <a:pPr indent="0" lvl="0" marL="0" marR="0" rtl="0" algn="ctr">
              <a:lnSpc>
                <a:spcPct val="115000"/>
              </a:lnSpc>
              <a:spcBef>
                <a:spcPts val="0"/>
              </a:spcBef>
              <a:spcAft>
                <a:spcPts val="0"/>
              </a:spcAft>
              <a:buNone/>
            </a:pPr>
            <a:r>
              <a:rPr b="0" i="0" lang="en" sz="3100" u="none" cap="none" strike="noStrike">
                <a:solidFill>
                  <a:srgbClr val="E2AAE8"/>
                </a:solidFill>
                <a:latin typeface="Bungee"/>
                <a:ea typeface="Bungee"/>
                <a:cs typeface="Bungee"/>
                <a:sym typeface="Bungee"/>
              </a:rPr>
              <a:t>Image</a:t>
            </a:r>
            <a:endParaRPr sz="700"/>
          </a:p>
        </p:txBody>
      </p:sp>
      <p:sp>
        <p:nvSpPr>
          <p:cNvPr id="621" name="Google Shape;621;p28"/>
          <p:cNvSpPr txBox="1"/>
          <p:nvPr/>
        </p:nvSpPr>
        <p:spPr>
          <a:xfrm>
            <a:off x="685092" y="1874325"/>
            <a:ext cx="1977000" cy="330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Use these design resources in your Canva Presentation.</a:t>
            </a:r>
            <a:endParaRPr sz="700"/>
          </a:p>
        </p:txBody>
      </p:sp>
      <p:sp>
        <p:nvSpPr>
          <p:cNvPr id="622" name="Google Shape;622;p28"/>
          <p:cNvSpPr txBox="1"/>
          <p:nvPr/>
        </p:nvSpPr>
        <p:spPr>
          <a:xfrm>
            <a:off x="774438" y="2405210"/>
            <a:ext cx="1798500" cy="330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This presentation template uses the following free fonts:</a:t>
            </a:r>
            <a:endParaRPr sz="700"/>
          </a:p>
        </p:txBody>
      </p:sp>
      <p:sp>
        <p:nvSpPr>
          <p:cNvPr id="623" name="Google Shape;623;p28"/>
          <p:cNvSpPr txBox="1"/>
          <p:nvPr/>
        </p:nvSpPr>
        <p:spPr>
          <a:xfrm>
            <a:off x="685092" y="2936094"/>
            <a:ext cx="1977000" cy="507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Titles: Bungee</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Headers: Mr Dafoe </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Body Copy: Roboto</a:t>
            </a:r>
            <a:endParaRPr sz="700"/>
          </a:p>
        </p:txBody>
      </p:sp>
      <p:sp>
        <p:nvSpPr>
          <p:cNvPr id="624" name="Google Shape;624;p28"/>
          <p:cNvSpPr txBox="1"/>
          <p:nvPr/>
        </p:nvSpPr>
        <p:spPr>
          <a:xfrm>
            <a:off x="718771" y="3638428"/>
            <a:ext cx="1909800" cy="861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You can find these fonts online too. Happy designing! </a:t>
            </a:r>
            <a:endParaRPr sz="700"/>
          </a:p>
          <a:p>
            <a:pPr indent="0" lvl="1" marL="0" marR="0" rtl="0" algn="ctr">
              <a:lnSpc>
                <a:spcPct val="115000"/>
              </a:lnSpc>
              <a:spcBef>
                <a:spcPts val="0"/>
              </a:spcBef>
              <a:spcAft>
                <a:spcPts val="0"/>
              </a:spcAft>
              <a:buNone/>
            </a:pPr>
            <a:r>
              <a:t/>
            </a:r>
            <a:endParaRPr b="0" i="0" sz="1000" u="none" cap="none" strike="noStrike">
              <a:solidFill>
                <a:srgbClr val="000000"/>
              </a:solidFill>
              <a:latin typeface="Roboto"/>
              <a:ea typeface="Roboto"/>
              <a:cs typeface="Roboto"/>
              <a:sym typeface="Roboto"/>
            </a:endParaRPr>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Don't forget to delete this page before presenting. </a:t>
            </a:r>
            <a:endParaRPr sz="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630" name="Google Shape;630;p29"/>
          <p:cNvGrpSpPr/>
          <p:nvPr/>
        </p:nvGrpSpPr>
        <p:grpSpPr>
          <a:xfrm rot="-201586">
            <a:off x="1140982" y="450631"/>
            <a:ext cx="7014259" cy="4343263"/>
            <a:chOff x="0" y="-38100"/>
            <a:chExt cx="1483789" cy="918769"/>
          </a:xfrm>
        </p:grpSpPr>
        <p:sp>
          <p:nvSpPr>
            <p:cNvPr id="631" name="Google Shape;631;p29"/>
            <p:cNvSpPr/>
            <p:nvPr/>
          </p:nvSpPr>
          <p:spPr>
            <a:xfrm>
              <a:off x="0" y="0"/>
              <a:ext cx="1483789" cy="880669"/>
            </a:xfrm>
            <a:custGeom>
              <a:rect b="b" l="l" r="r" t="t"/>
              <a:pathLst>
                <a:path extrusionOk="0" h="880669" w="1483789">
                  <a:moveTo>
                    <a:pt x="0" y="0"/>
                  </a:moveTo>
                  <a:lnTo>
                    <a:pt x="1483789" y="0"/>
                  </a:lnTo>
                  <a:lnTo>
                    <a:pt x="1483789" y="880669"/>
                  </a:lnTo>
                  <a:lnTo>
                    <a:pt x="0" y="880669"/>
                  </a:lnTo>
                  <a:close/>
                </a:path>
              </a:pathLst>
            </a:custGeom>
            <a:solidFill>
              <a:srgbClr val="82DCD5"/>
            </a:solidFill>
            <a:ln>
              <a:noFill/>
            </a:ln>
          </p:spPr>
        </p:sp>
        <p:sp>
          <p:nvSpPr>
            <p:cNvPr id="632" name="Google Shape;632;p2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3" name="Google Shape;633;p29"/>
          <p:cNvGrpSpPr/>
          <p:nvPr/>
        </p:nvGrpSpPr>
        <p:grpSpPr>
          <a:xfrm rot="-201586">
            <a:off x="982122" y="376512"/>
            <a:ext cx="7013142" cy="4266304"/>
            <a:chOff x="0" y="-38100"/>
            <a:chExt cx="1483553" cy="902489"/>
          </a:xfrm>
        </p:grpSpPr>
        <p:sp>
          <p:nvSpPr>
            <p:cNvPr id="634" name="Google Shape;634;p29"/>
            <p:cNvSpPr/>
            <p:nvPr/>
          </p:nvSpPr>
          <p:spPr>
            <a:xfrm>
              <a:off x="0" y="0"/>
              <a:ext cx="1483553" cy="864389"/>
            </a:xfrm>
            <a:custGeom>
              <a:rect b="b" l="l" r="r" t="t"/>
              <a:pathLst>
                <a:path extrusionOk="0" h="864389" w="1483553">
                  <a:moveTo>
                    <a:pt x="0" y="0"/>
                  </a:moveTo>
                  <a:lnTo>
                    <a:pt x="1483553" y="0"/>
                  </a:lnTo>
                  <a:lnTo>
                    <a:pt x="1483553" y="864389"/>
                  </a:lnTo>
                  <a:lnTo>
                    <a:pt x="0" y="864389"/>
                  </a:lnTo>
                  <a:close/>
                </a:path>
              </a:pathLst>
            </a:custGeom>
            <a:solidFill>
              <a:srgbClr val="FFFDFC"/>
            </a:solidFill>
            <a:ln>
              <a:noFill/>
            </a:ln>
          </p:spPr>
        </p:sp>
        <p:sp>
          <p:nvSpPr>
            <p:cNvPr id="635" name="Google Shape;635;p2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36" name="Google Shape;636;p29"/>
          <p:cNvSpPr/>
          <p:nvPr/>
        </p:nvSpPr>
        <p:spPr>
          <a:xfrm>
            <a:off x="3601550" y="855202"/>
            <a:ext cx="2048666" cy="512166"/>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4">
              <a:alphaModFix/>
            </a:blip>
            <a:stretch>
              <a:fillRect b="0" l="0" r="0" t="0"/>
            </a:stretch>
          </a:blipFill>
          <a:ln>
            <a:noFill/>
          </a:ln>
        </p:spPr>
      </p:sp>
      <p:sp>
        <p:nvSpPr>
          <p:cNvPr id="637" name="Google Shape;637;p29"/>
          <p:cNvSpPr txBox="1"/>
          <p:nvPr/>
        </p:nvSpPr>
        <p:spPr>
          <a:xfrm>
            <a:off x="1313900" y="1547782"/>
            <a:ext cx="6421200" cy="1269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2500" u="none" cap="none" strike="noStrike">
                <a:solidFill>
                  <a:srgbClr val="000000"/>
                </a:solidFill>
                <a:latin typeface="Bungee"/>
                <a:ea typeface="Bungee"/>
                <a:cs typeface="Bungee"/>
                <a:sym typeface="Bungee"/>
              </a:rPr>
              <a:t>This presentation template is free for everyone to use thanks to the following:</a:t>
            </a:r>
            <a:endParaRPr sz="700"/>
          </a:p>
        </p:txBody>
      </p:sp>
      <p:sp>
        <p:nvSpPr>
          <p:cNvPr id="638" name="Google Shape;638;p29"/>
          <p:cNvSpPr/>
          <p:nvPr/>
        </p:nvSpPr>
        <p:spPr>
          <a:xfrm rot="-1470571">
            <a:off x="7068127" y="2788518"/>
            <a:ext cx="1514013" cy="2159021"/>
          </a:xfrm>
          <a:custGeom>
            <a:rect b="b" l="l" r="r" t="t"/>
            <a:pathLst>
              <a:path extrusionOk="0" h="4318041" w="3028026">
                <a:moveTo>
                  <a:pt x="0" y="0"/>
                </a:moveTo>
                <a:lnTo>
                  <a:pt x="3028026" y="0"/>
                </a:lnTo>
                <a:lnTo>
                  <a:pt x="3028026" y="4318041"/>
                </a:lnTo>
                <a:lnTo>
                  <a:pt x="0" y="4318041"/>
                </a:lnTo>
                <a:lnTo>
                  <a:pt x="0" y="0"/>
                </a:lnTo>
                <a:close/>
              </a:path>
            </a:pathLst>
          </a:custGeom>
          <a:blipFill rotWithShape="1">
            <a:blip r:embed="rId5">
              <a:alphaModFix/>
            </a:blip>
            <a:stretch>
              <a:fillRect b="0" l="0" r="0" t="0"/>
            </a:stretch>
          </a:blipFill>
          <a:ln>
            <a:noFill/>
          </a:ln>
        </p:spPr>
      </p:sp>
      <p:sp>
        <p:nvSpPr>
          <p:cNvPr id="639" name="Google Shape;639;p29"/>
          <p:cNvSpPr txBox="1"/>
          <p:nvPr/>
        </p:nvSpPr>
        <p:spPr>
          <a:xfrm>
            <a:off x="1409013" y="3229957"/>
            <a:ext cx="6326100" cy="330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SlidesCarnival for the presentation template</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Pexels for the photos</a:t>
            </a:r>
            <a:endParaRPr sz="700"/>
          </a:p>
        </p:txBody>
      </p:sp>
      <p:sp>
        <p:nvSpPr>
          <p:cNvPr id="640" name="Google Shape;640;p29"/>
          <p:cNvSpPr txBox="1"/>
          <p:nvPr/>
        </p:nvSpPr>
        <p:spPr>
          <a:xfrm>
            <a:off x="1409013" y="3812753"/>
            <a:ext cx="6325974" cy="48418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2500" u="none" cap="none" strike="noStrike">
                <a:solidFill>
                  <a:srgbClr val="000000"/>
                </a:solidFill>
                <a:latin typeface="Bungee"/>
                <a:ea typeface="Bungee"/>
                <a:cs typeface="Bungee"/>
                <a:sym typeface="Bungee"/>
              </a:rPr>
              <a:t>Happy designing! </a:t>
            </a:r>
            <a:endParaRPr sz="700"/>
          </a:p>
        </p:txBody>
      </p:sp>
      <p:sp>
        <p:nvSpPr>
          <p:cNvPr id="641" name="Google Shape;641;p29"/>
          <p:cNvSpPr/>
          <p:nvPr/>
        </p:nvSpPr>
        <p:spPr>
          <a:xfrm>
            <a:off x="430220" y="2706496"/>
            <a:ext cx="1568104" cy="2289203"/>
          </a:xfrm>
          <a:custGeom>
            <a:rect b="b" l="l" r="r" t="t"/>
            <a:pathLst>
              <a:path extrusionOk="0" h="4578406" w="3136208">
                <a:moveTo>
                  <a:pt x="0" y="0"/>
                </a:moveTo>
                <a:lnTo>
                  <a:pt x="3136207" y="0"/>
                </a:lnTo>
                <a:lnTo>
                  <a:pt x="3136207" y="4578406"/>
                </a:lnTo>
                <a:lnTo>
                  <a:pt x="0" y="457840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110" name="Google Shape;110;p12"/>
          <p:cNvGrpSpPr/>
          <p:nvPr/>
        </p:nvGrpSpPr>
        <p:grpSpPr>
          <a:xfrm rot="-201586">
            <a:off x="484929" y="731042"/>
            <a:ext cx="8323100" cy="4022427"/>
            <a:chOff x="0" y="-38100"/>
            <a:chExt cx="1760660" cy="850900"/>
          </a:xfrm>
        </p:grpSpPr>
        <p:sp>
          <p:nvSpPr>
            <p:cNvPr id="111" name="Google Shape;111;p12"/>
            <p:cNvSpPr/>
            <p:nvPr/>
          </p:nvSpPr>
          <p:spPr>
            <a:xfrm>
              <a:off x="0" y="0"/>
              <a:ext cx="1760660" cy="800330"/>
            </a:xfrm>
            <a:custGeom>
              <a:rect b="b" l="l" r="r" t="t"/>
              <a:pathLst>
                <a:path extrusionOk="0" h="800330" w="1760660">
                  <a:moveTo>
                    <a:pt x="0" y="0"/>
                  </a:moveTo>
                  <a:lnTo>
                    <a:pt x="1760660" y="0"/>
                  </a:lnTo>
                  <a:lnTo>
                    <a:pt x="1760660" y="800330"/>
                  </a:lnTo>
                  <a:lnTo>
                    <a:pt x="0" y="800330"/>
                  </a:lnTo>
                  <a:close/>
                </a:path>
              </a:pathLst>
            </a:custGeom>
            <a:solidFill>
              <a:srgbClr val="82DCD5"/>
            </a:solidFill>
            <a:ln>
              <a:noFill/>
            </a:ln>
          </p:spPr>
        </p:sp>
        <p:sp>
          <p:nvSpPr>
            <p:cNvPr id="112" name="Google Shape;112;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3" name="Google Shape;113;p12"/>
          <p:cNvGrpSpPr/>
          <p:nvPr/>
        </p:nvGrpSpPr>
        <p:grpSpPr>
          <a:xfrm rot="-201586">
            <a:off x="327143" y="366035"/>
            <a:ext cx="8323100" cy="4458709"/>
            <a:chOff x="0" y="-38100"/>
            <a:chExt cx="1760660" cy="943191"/>
          </a:xfrm>
        </p:grpSpPr>
        <p:sp>
          <p:nvSpPr>
            <p:cNvPr id="114" name="Google Shape;114;p12"/>
            <p:cNvSpPr/>
            <p:nvPr/>
          </p:nvSpPr>
          <p:spPr>
            <a:xfrm>
              <a:off x="0" y="0"/>
              <a:ext cx="1760660" cy="905091"/>
            </a:xfrm>
            <a:custGeom>
              <a:rect b="b" l="l" r="r" t="t"/>
              <a:pathLst>
                <a:path extrusionOk="0" h="905091" w="1760660">
                  <a:moveTo>
                    <a:pt x="0" y="0"/>
                  </a:moveTo>
                  <a:lnTo>
                    <a:pt x="1760660" y="0"/>
                  </a:lnTo>
                  <a:lnTo>
                    <a:pt x="1760660" y="905091"/>
                  </a:lnTo>
                  <a:lnTo>
                    <a:pt x="0" y="905091"/>
                  </a:lnTo>
                  <a:close/>
                </a:path>
              </a:pathLst>
            </a:custGeom>
            <a:solidFill>
              <a:srgbClr val="FFFDFC"/>
            </a:solidFill>
            <a:ln>
              <a:noFill/>
            </a:ln>
          </p:spPr>
        </p:sp>
        <p:sp>
          <p:nvSpPr>
            <p:cNvPr id="115" name="Google Shape;115;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6" name="Google Shape;116;p12"/>
          <p:cNvSpPr txBox="1"/>
          <p:nvPr/>
        </p:nvSpPr>
        <p:spPr>
          <a:xfrm>
            <a:off x="1478342" y="738192"/>
            <a:ext cx="6412200" cy="1389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4200" u="none" cap="none" strike="noStrike">
                <a:solidFill>
                  <a:srgbClr val="E2AAE8"/>
                </a:solidFill>
                <a:latin typeface="Bungee"/>
                <a:ea typeface="Bungee"/>
                <a:cs typeface="Bungee"/>
                <a:sym typeface="Bungee"/>
              </a:rPr>
              <a:t>How to Use This Presentation</a:t>
            </a:r>
            <a:endParaRPr sz="700"/>
          </a:p>
        </p:txBody>
      </p:sp>
      <p:grpSp>
        <p:nvGrpSpPr>
          <p:cNvPr id="117" name="Google Shape;117;p12"/>
          <p:cNvGrpSpPr/>
          <p:nvPr/>
        </p:nvGrpSpPr>
        <p:grpSpPr>
          <a:xfrm rot="-201586">
            <a:off x="1004382" y="3412862"/>
            <a:ext cx="3842324" cy="4022387"/>
            <a:chOff x="0" y="-38100"/>
            <a:chExt cx="812800" cy="850900"/>
          </a:xfrm>
        </p:grpSpPr>
        <p:sp>
          <p:nvSpPr>
            <p:cNvPr id="118" name="Google Shape;118;p12"/>
            <p:cNvSpPr/>
            <p:nvPr/>
          </p:nvSpPr>
          <p:spPr>
            <a:xfrm>
              <a:off x="0" y="0"/>
              <a:ext cx="161096" cy="36032"/>
            </a:xfrm>
            <a:custGeom>
              <a:rect b="b" l="l" r="r" t="t"/>
              <a:pathLst>
                <a:path extrusionOk="0" h="36032" w="161096">
                  <a:moveTo>
                    <a:pt x="0" y="0"/>
                  </a:moveTo>
                  <a:lnTo>
                    <a:pt x="161096" y="0"/>
                  </a:lnTo>
                  <a:lnTo>
                    <a:pt x="161096" y="36032"/>
                  </a:lnTo>
                  <a:lnTo>
                    <a:pt x="0" y="36032"/>
                  </a:lnTo>
                  <a:close/>
                </a:path>
              </a:pathLst>
            </a:custGeom>
            <a:solidFill>
              <a:srgbClr val="E2AAE8"/>
            </a:solidFill>
            <a:ln>
              <a:noFill/>
            </a:ln>
          </p:spPr>
        </p:sp>
        <p:sp>
          <p:nvSpPr>
            <p:cNvPr id="119" name="Google Shape;119;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20" name="Google Shape;120;p12"/>
          <p:cNvGrpSpPr/>
          <p:nvPr/>
        </p:nvGrpSpPr>
        <p:grpSpPr>
          <a:xfrm rot="-201586">
            <a:off x="3757107" y="3155687"/>
            <a:ext cx="3842324" cy="4022387"/>
            <a:chOff x="0" y="-38100"/>
            <a:chExt cx="812800" cy="850900"/>
          </a:xfrm>
        </p:grpSpPr>
        <p:sp>
          <p:nvSpPr>
            <p:cNvPr id="121" name="Google Shape;121;p12"/>
            <p:cNvSpPr/>
            <p:nvPr/>
          </p:nvSpPr>
          <p:spPr>
            <a:xfrm>
              <a:off x="0" y="0"/>
              <a:ext cx="161096" cy="36032"/>
            </a:xfrm>
            <a:custGeom>
              <a:rect b="b" l="l" r="r" t="t"/>
              <a:pathLst>
                <a:path extrusionOk="0" h="36032" w="161096">
                  <a:moveTo>
                    <a:pt x="0" y="0"/>
                  </a:moveTo>
                  <a:lnTo>
                    <a:pt x="161096" y="0"/>
                  </a:lnTo>
                  <a:lnTo>
                    <a:pt x="161096" y="36032"/>
                  </a:lnTo>
                  <a:lnTo>
                    <a:pt x="0" y="36032"/>
                  </a:lnTo>
                  <a:close/>
                </a:path>
              </a:pathLst>
            </a:custGeom>
            <a:solidFill>
              <a:srgbClr val="E2AAE8"/>
            </a:solidFill>
            <a:ln>
              <a:noFill/>
            </a:ln>
          </p:spPr>
        </p:sp>
        <p:sp>
          <p:nvSpPr>
            <p:cNvPr id="122" name="Google Shape;122;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23" name="Google Shape;123;p12"/>
          <p:cNvSpPr/>
          <p:nvPr/>
        </p:nvSpPr>
        <p:spPr>
          <a:xfrm>
            <a:off x="7315200" y="126258"/>
            <a:ext cx="2009775" cy="2009775"/>
          </a:xfrm>
          <a:custGeom>
            <a:rect b="b" l="l" r="r" t="t"/>
            <a:pathLst>
              <a:path extrusionOk="0" h="4019550" w="4019550">
                <a:moveTo>
                  <a:pt x="0" y="0"/>
                </a:moveTo>
                <a:lnTo>
                  <a:pt x="4019550" y="0"/>
                </a:lnTo>
                <a:lnTo>
                  <a:pt x="4019550" y="4019550"/>
                </a:lnTo>
                <a:lnTo>
                  <a:pt x="0" y="4019550"/>
                </a:lnTo>
                <a:lnTo>
                  <a:pt x="0" y="0"/>
                </a:lnTo>
                <a:close/>
              </a:path>
            </a:pathLst>
          </a:custGeom>
          <a:blipFill rotWithShape="1">
            <a:blip r:embed="rId4">
              <a:alphaModFix/>
            </a:blip>
            <a:stretch>
              <a:fillRect b="0" l="0" r="0" t="0"/>
            </a:stretch>
          </a:blipFill>
          <a:ln>
            <a:noFill/>
          </a:ln>
        </p:spPr>
      </p:sp>
      <p:sp>
        <p:nvSpPr>
          <p:cNvPr id="124" name="Google Shape;124;p12"/>
          <p:cNvSpPr/>
          <p:nvPr/>
        </p:nvSpPr>
        <p:spPr>
          <a:xfrm>
            <a:off x="-10728" y="221380"/>
            <a:ext cx="2125945" cy="1961185"/>
          </a:xfrm>
          <a:custGeom>
            <a:rect b="b" l="l" r="r" t="t"/>
            <a:pathLst>
              <a:path extrusionOk="0" h="3922369" w="4251890">
                <a:moveTo>
                  <a:pt x="0" y="0"/>
                </a:moveTo>
                <a:lnTo>
                  <a:pt x="4251890" y="0"/>
                </a:lnTo>
                <a:lnTo>
                  <a:pt x="4251890" y="3922369"/>
                </a:lnTo>
                <a:lnTo>
                  <a:pt x="0" y="3922369"/>
                </a:lnTo>
                <a:lnTo>
                  <a:pt x="0" y="0"/>
                </a:lnTo>
                <a:close/>
              </a:path>
            </a:pathLst>
          </a:custGeom>
          <a:blipFill rotWithShape="1">
            <a:blip r:embed="rId5">
              <a:alphaModFix/>
            </a:blip>
            <a:stretch>
              <a:fillRect b="0" l="0" r="0" t="0"/>
            </a:stretch>
          </a:blipFill>
          <a:ln>
            <a:noFill/>
          </a:ln>
        </p:spPr>
      </p:sp>
      <p:sp>
        <p:nvSpPr>
          <p:cNvPr id="125" name="Google Shape;125;p12"/>
          <p:cNvSpPr txBox="1"/>
          <p:nvPr/>
        </p:nvSpPr>
        <p:spPr>
          <a:xfrm>
            <a:off x="1035900" y="2978099"/>
            <a:ext cx="2450100" cy="192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Click on the "Google Slides" button below this presentation preview. Make sure to sign in to your Google account. Click on "Make a copy." Start editing your presentation.</a:t>
            </a:r>
            <a:endParaRPr sz="700"/>
          </a:p>
          <a:p>
            <a:pPr indent="0" lvl="0" marL="0" marR="0" rtl="0" algn="l">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26" name="Google Shape;126;p12"/>
          <p:cNvSpPr txBox="1"/>
          <p:nvPr/>
        </p:nvSpPr>
        <p:spPr>
          <a:xfrm>
            <a:off x="1136298" y="2387352"/>
            <a:ext cx="1995187" cy="4016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2500" u="none" cap="none" strike="noStrike">
                <a:solidFill>
                  <a:srgbClr val="000000"/>
                </a:solidFill>
                <a:latin typeface="Mr Dafoe"/>
                <a:ea typeface="Mr Dafoe"/>
                <a:cs typeface="Mr Dafoe"/>
                <a:sym typeface="Mr Dafoe"/>
              </a:rPr>
              <a:t>Google Slides</a:t>
            </a:r>
            <a:endParaRPr sz="700"/>
          </a:p>
        </p:txBody>
      </p:sp>
      <p:sp>
        <p:nvSpPr>
          <p:cNvPr id="127" name="Google Shape;127;p12"/>
          <p:cNvSpPr txBox="1"/>
          <p:nvPr/>
        </p:nvSpPr>
        <p:spPr>
          <a:xfrm>
            <a:off x="3788063" y="2891705"/>
            <a:ext cx="2180700" cy="1746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Click on the "PowerPoint" button below this presentation preview. Start editing your presentation.</a:t>
            </a:r>
            <a:endParaRPr sz="700"/>
          </a:p>
          <a:p>
            <a:pPr indent="0" lvl="1" marL="0" marR="0" rtl="0" algn="l">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Alternative: From Canva template file, Click on the "Share" button on the top right corner in Canva and click on "More" at the bottom of the menu. Enter "PowerPoint" in the search bar and click on the PowerPoint icon to download.</a:t>
            </a:r>
            <a:endParaRPr sz="700"/>
          </a:p>
        </p:txBody>
      </p:sp>
      <p:sp>
        <p:nvSpPr>
          <p:cNvPr id="128" name="Google Shape;128;p12"/>
          <p:cNvSpPr txBox="1"/>
          <p:nvPr/>
        </p:nvSpPr>
        <p:spPr>
          <a:xfrm>
            <a:off x="3788063" y="2387352"/>
            <a:ext cx="1995187" cy="4016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2500" u="none" cap="none" strike="noStrike">
                <a:solidFill>
                  <a:srgbClr val="000000"/>
                </a:solidFill>
                <a:latin typeface="Mr Dafoe"/>
                <a:ea typeface="Mr Dafoe"/>
                <a:cs typeface="Mr Dafoe"/>
                <a:sym typeface="Mr Dafoe"/>
              </a:rPr>
              <a:t>PowerPoint</a:t>
            </a:r>
            <a:endParaRPr sz="700"/>
          </a:p>
        </p:txBody>
      </p:sp>
      <p:sp>
        <p:nvSpPr>
          <p:cNvPr id="129" name="Google Shape;129;p12"/>
          <p:cNvSpPr txBox="1"/>
          <p:nvPr/>
        </p:nvSpPr>
        <p:spPr>
          <a:xfrm>
            <a:off x="6404499" y="2938803"/>
            <a:ext cx="1786500" cy="861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Click on the "Canva" button under this presentation preview. Start editing your presentation. You need to sign in to your Canva account.</a:t>
            </a:r>
            <a:endParaRPr sz="700"/>
          </a:p>
        </p:txBody>
      </p:sp>
      <p:sp>
        <p:nvSpPr>
          <p:cNvPr id="130" name="Google Shape;130;p12"/>
          <p:cNvSpPr txBox="1"/>
          <p:nvPr/>
        </p:nvSpPr>
        <p:spPr>
          <a:xfrm>
            <a:off x="6404499" y="2387352"/>
            <a:ext cx="1995187" cy="4016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2500" u="none" cap="none" strike="noStrike">
                <a:solidFill>
                  <a:srgbClr val="000000"/>
                </a:solidFill>
                <a:latin typeface="Mr Dafoe"/>
                <a:ea typeface="Mr Dafoe"/>
                <a:cs typeface="Mr Dafoe"/>
                <a:sym typeface="Mr Dafoe"/>
              </a:rPr>
              <a:t>Canva</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136" name="Google Shape;136;p13"/>
          <p:cNvGrpSpPr/>
          <p:nvPr/>
        </p:nvGrpSpPr>
        <p:grpSpPr>
          <a:xfrm rot="-62422">
            <a:off x="1289541" y="432017"/>
            <a:ext cx="6616053" cy="4022427"/>
            <a:chOff x="0" y="-38100"/>
            <a:chExt cx="1399553" cy="850900"/>
          </a:xfrm>
        </p:grpSpPr>
        <p:sp>
          <p:nvSpPr>
            <p:cNvPr id="137" name="Google Shape;137;p13"/>
            <p:cNvSpPr/>
            <p:nvPr/>
          </p:nvSpPr>
          <p:spPr>
            <a:xfrm>
              <a:off x="0" y="0"/>
              <a:ext cx="1399553" cy="217104"/>
            </a:xfrm>
            <a:custGeom>
              <a:rect b="b" l="l" r="r" t="t"/>
              <a:pathLst>
                <a:path extrusionOk="0" h="217104" w="1399553">
                  <a:moveTo>
                    <a:pt x="0" y="0"/>
                  </a:moveTo>
                  <a:lnTo>
                    <a:pt x="1399553" y="0"/>
                  </a:lnTo>
                  <a:lnTo>
                    <a:pt x="1399553" y="217104"/>
                  </a:lnTo>
                  <a:lnTo>
                    <a:pt x="0" y="217104"/>
                  </a:lnTo>
                  <a:close/>
                </a:path>
              </a:pathLst>
            </a:custGeom>
            <a:solidFill>
              <a:srgbClr val="FFFDFC"/>
            </a:solidFill>
            <a:ln>
              <a:noFill/>
            </a:ln>
          </p:spPr>
        </p:sp>
        <p:sp>
          <p:nvSpPr>
            <p:cNvPr id="138" name="Google Shape;138;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9" name="Google Shape;139;p13"/>
          <p:cNvGrpSpPr/>
          <p:nvPr/>
        </p:nvGrpSpPr>
        <p:grpSpPr>
          <a:xfrm rot="-62422">
            <a:off x="299169" y="2109877"/>
            <a:ext cx="3842320" cy="4022417"/>
            <a:chOff x="0" y="-38100"/>
            <a:chExt cx="812800" cy="850900"/>
          </a:xfrm>
        </p:grpSpPr>
        <p:sp>
          <p:nvSpPr>
            <p:cNvPr id="140" name="Google Shape;140;p13"/>
            <p:cNvSpPr/>
            <p:nvPr/>
          </p:nvSpPr>
          <p:spPr>
            <a:xfrm>
              <a:off x="0" y="0"/>
              <a:ext cx="751975" cy="162645"/>
            </a:xfrm>
            <a:custGeom>
              <a:rect b="b" l="l" r="r" t="t"/>
              <a:pathLst>
                <a:path extrusionOk="0" h="162645" w="751975">
                  <a:moveTo>
                    <a:pt x="0" y="0"/>
                  </a:moveTo>
                  <a:lnTo>
                    <a:pt x="751975" y="0"/>
                  </a:lnTo>
                  <a:lnTo>
                    <a:pt x="751975" y="162645"/>
                  </a:lnTo>
                  <a:lnTo>
                    <a:pt x="0" y="162645"/>
                  </a:lnTo>
                  <a:close/>
                </a:path>
              </a:pathLst>
            </a:custGeom>
            <a:solidFill>
              <a:srgbClr val="000000"/>
            </a:solidFill>
            <a:ln>
              <a:noFill/>
            </a:ln>
          </p:spPr>
        </p:sp>
        <p:sp>
          <p:nvSpPr>
            <p:cNvPr id="141" name="Google Shape;141;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2" name="Google Shape;142;p13"/>
          <p:cNvGrpSpPr/>
          <p:nvPr/>
        </p:nvGrpSpPr>
        <p:grpSpPr>
          <a:xfrm rot="-62422">
            <a:off x="939203" y="3405277"/>
            <a:ext cx="3842320" cy="4022417"/>
            <a:chOff x="0" y="-38100"/>
            <a:chExt cx="812800" cy="850900"/>
          </a:xfrm>
        </p:grpSpPr>
        <p:sp>
          <p:nvSpPr>
            <p:cNvPr id="143" name="Google Shape;143;p13"/>
            <p:cNvSpPr/>
            <p:nvPr/>
          </p:nvSpPr>
          <p:spPr>
            <a:xfrm>
              <a:off x="0" y="0"/>
              <a:ext cx="751975" cy="162645"/>
            </a:xfrm>
            <a:custGeom>
              <a:rect b="b" l="l" r="r" t="t"/>
              <a:pathLst>
                <a:path extrusionOk="0" h="162645" w="751975">
                  <a:moveTo>
                    <a:pt x="0" y="0"/>
                  </a:moveTo>
                  <a:lnTo>
                    <a:pt x="751975" y="0"/>
                  </a:lnTo>
                  <a:lnTo>
                    <a:pt x="751975" y="162645"/>
                  </a:lnTo>
                  <a:lnTo>
                    <a:pt x="0" y="162645"/>
                  </a:lnTo>
                  <a:close/>
                </a:path>
              </a:pathLst>
            </a:custGeom>
            <a:solidFill>
              <a:srgbClr val="000000"/>
            </a:solidFill>
            <a:ln>
              <a:noFill/>
            </a:ln>
          </p:spPr>
        </p:sp>
        <p:sp>
          <p:nvSpPr>
            <p:cNvPr id="144" name="Google Shape;144;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5" name="Google Shape;145;p13"/>
          <p:cNvGrpSpPr/>
          <p:nvPr/>
        </p:nvGrpSpPr>
        <p:grpSpPr>
          <a:xfrm rot="-62422">
            <a:off x="4804494" y="2013866"/>
            <a:ext cx="3842320" cy="4022417"/>
            <a:chOff x="0" y="-38100"/>
            <a:chExt cx="812800" cy="850900"/>
          </a:xfrm>
        </p:grpSpPr>
        <p:sp>
          <p:nvSpPr>
            <p:cNvPr id="146" name="Google Shape;146;p13"/>
            <p:cNvSpPr/>
            <p:nvPr/>
          </p:nvSpPr>
          <p:spPr>
            <a:xfrm>
              <a:off x="0" y="0"/>
              <a:ext cx="751975" cy="162645"/>
            </a:xfrm>
            <a:custGeom>
              <a:rect b="b" l="l" r="r" t="t"/>
              <a:pathLst>
                <a:path extrusionOk="0" h="162645" w="751975">
                  <a:moveTo>
                    <a:pt x="0" y="0"/>
                  </a:moveTo>
                  <a:lnTo>
                    <a:pt x="751975" y="0"/>
                  </a:lnTo>
                  <a:lnTo>
                    <a:pt x="751975" y="162645"/>
                  </a:lnTo>
                  <a:lnTo>
                    <a:pt x="0" y="162645"/>
                  </a:lnTo>
                  <a:close/>
                </a:path>
              </a:pathLst>
            </a:custGeom>
            <a:solidFill>
              <a:srgbClr val="000000"/>
            </a:solidFill>
            <a:ln>
              <a:noFill/>
            </a:ln>
          </p:spPr>
        </p:sp>
        <p:sp>
          <p:nvSpPr>
            <p:cNvPr id="147" name="Google Shape;147;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8" name="Google Shape;148;p13"/>
          <p:cNvGrpSpPr/>
          <p:nvPr/>
        </p:nvGrpSpPr>
        <p:grpSpPr>
          <a:xfrm rot="-62422">
            <a:off x="5444528" y="3309266"/>
            <a:ext cx="3842320" cy="4022417"/>
            <a:chOff x="0" y="-38100"/>
            <a:chExt cx="812800" cy="850900"/>
          </a:xfrm>
        </p:grpSpPr>
        <p:sp>
          <p:nvSpPr>
            <p:cNvPr id="149" name="Google Shape;149;p13"/>
            <p:cNvSpPr/>
            <p:nvPr/>
          </p:nvSpPr>
          <p:spPr>
            <a:xfrm>
              <a:off x="0" y="0"/>
              <a:ext cx="751975" cy="162645"/>
            </a:xfrm>
            <a:custGeom>
              <a:rect b="b" l="l" r="r" t="t"/>
              <a:pathLst>
                <a:path extrusionOk="0" h="162645" w="751975">
                  <a:moveTo>
                    <a:pt x="0" y="0"/>
                  </a:moveTo>
                  <a:lnTo>
                    <a:pt x="751975" y="0"/>
                  </a:lnTo>
                  <a:lnTo>
                    <a:pt x="751975" y="162645"/>
                  </a:lnTo>
                  <a:lnTo>
                    <a:pt x="0" y="162645"/>
                  </a:lnTo>
                  <a:close/>
                </a:path>
              </a:pathLst>
            </a:custGeom>
            <a:solidFill>
              <a:srgbClr val="000000"/>
            </a:solidFill>
            <a:ln>
              <a:noFill/>
            </a:ln>
          </p:spPr>
        </p:sp>
        <p:sp>
          <p:nvSpPr>
            <p:cNvPr id="150" name="Google Shape;150;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1" name="Google Shape;151;p13"/>
          <p:cNvSpPr txBox="1"/>
          <p:nvPr/>
        </p:nvSpPr>
        <p:spPr>
          <a:xfrm>
            <a:off x="1478350" y="856000"/>
            <a:ext cx="6412200" cy="646500"/>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E2AAE8"/>
                </a:solidFill>
                <a:latin typeface="Bungee"/>
                <a:ea typeface="Bungee"/>
                <a:cs typeface="Bungee"/>
                <a:sym typeface="Bungee"/>
              </a:rPr>
              <a:t>Table Of Contents</a:t>
            </a:r>
            <a:endParaRPr sz="700"/>
          </a:p>
        </p:txBody>
      </p:sp>
      <p:sp>
        <p:nvSpPr>
          <p:cNvPr id="152" name="Google Shape;152;p13"/>
          <p:cNvSpPr txBox="1"/>
          <p:nvPr/>
        </p:nvSpPr>
        <p:spPr>
          <a:xfrm>
            <a:off x="369244" y="2289962"/>
            <a:ext cx="1078095" cy="707933"/>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E2AAE8"/>
                </a:solidFill>
                <a:latin typeface="Bungee"/>
                <a:ea typeface="Bungee"/>
                <a:cs typeface="Bungee"/>
                <a:sym typeface="Bungee"/>
              </a:rPr>
              <a:t>01.</a:t>
            </a:r>
            <a:endParaRPr sz="700"/>
          </a:p>
        </p:txBody>
      </p:sp>
      <p:sp>
        <p:nvSpPr>
          <p:cNvPr id="153" name="Google Shape;153;p13"/>
          <p:cNvSpPr txBox="1"/>
          <p:nvPr/>
        </p:nvSpPr>
        <p:spPr>
          <a:xfrm>
            <a:off x="1009278" y="3585362"/>
            <a:ext cx="1078095" cy="707933"/>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E2AAE8"/>
                </a:solidFill>
                <a:latin typeface="Bungee"/>
                <a:ea typeface="Bungee"/>
                <a:cs typeface="Bungee"/>
                <a:sym typeface="Bungee"/>
              </a:rPr>
              <a:t>03.</a:t>
            </a:r>
            <a:endParaRPr sz="700"/>
          </a:p>
        </p:txBody>
      </p:sp>
      <p:sp>
        <p:nvSpPr>
          <p:cNvPr id="154" name="Google Shape;154;p13"/>
          <p:cNvSpPr txBox="1"/>
          <p:nvPr/>
        </p:nvSpPr>
        <p:spPr>
          <a:xfrm>
            <a:off x="4874569" y="2193951"/>
            <a:ext cx="1078095" cy="707933"/>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E2AAE8"/>
                </a:solidFill>
                <a:latin typeface="Bungee"/>
                <a:ea typeface="Bungee"/>
                <a:cs typeface="Bungee"/>
                <a:sym typeface="Bungee"/>
              </a:rPr>
              <a:t>02.</a:t>
            </a:r>
            <a:endParaRPr sz="700"/>
          </a:p>
        </p:txBody>
      </p:sp>
      <p:sp>
        <p:nvSpPr>
          <p:cNvPr id="155" name="Google Shape;155;p13"/>
          <p:cNvSpPr txBox="1"/>
          <p:nvPr/>
        </p:nvSpPr>
        <p:spPr>
          <a:xfrm>
            <a:off x="5514602" y="3489351"/>
            <a:ext cx="1078095" cy="707933"/>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E2AAE8"/>
                </a:solidFill>
                <a:latin typeface="Bungee"/>
                <a:ea typeface="Bungee"/>
                <a:cs typeface="Bungee"/>
                <a:sym typeface="Bungee"/>
              </a:rPr>
              <a:t>04.</a:t>
            </a:r>
            <a:endParaRPr sz="700"/>
          </a:p>
        </p:txBody>
      </p:sp>
      <p:sp>
        <p:nvSpPr>
          <p:cNvPr id="156" name="Google Shape;156;p13"/>
          <p:cNvSpPr txBox="1"/>
          <p:nvPr/>
        </p:nvSpPr>
        <p:spPr>
          <a:xfrm>
            <a:off x="1554811" y="2317422"/>
            <a:ext cx="1653037" cy="4016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2500" u="none" cap="none" strike="noStrike">
                <a:solidFill>
                  <a:srgbClr val="FFFDFC"/>
                </a:solidFill>
                <a:latin typeface="Mr Dafoe"/>
                <a:ea typeface="Mr Dafoe"/>
                <a:cs typeface="Mr Dafoe"/>
                <a:sym typeface="Mr Dafoe"/>
              </a:rPr>
              <a:t>Branding</a:t>
            </a:r>
            <a:endParaRPr sz="700"/>
          </a:p>
        </p:txBody>
      </p:sp>
      <p:sp>
        <p:nvSpPr>
          <p:cNvPr id="157" name="Google Shape;157;p13"/>
          <p:cNvSpPr txBox="1"/>
          <p:nvPr/>
        </p:nvSpPr>
        <p:spPr>
          <a:xfrm>
            <a:off x="2194844" y="3612821"/>
            <a:ext cx="2138812" cy="4016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2500" u="none" cap="none" strike="noStrike">
                <a:solidFill>
                  <a:srgbClr val="FFFDFC"/>
                </a:solidFill>
                <a:latin typeface="Mr Dafoe"/>
                <a:ea typeface="Mr Dafoe"/>
                <a:cs typeface="Mr Dafoe"/>
                <a:sym typeface="Mr Dafoe"/>
              </a:rPr>
              <a:t>Growth Tracker</a:t>
            </a:r>
            <a:endParaRPr sz="700"/>
          </a:p>
        </p:txBody>
      </p:sp>
      <p:sp>
        <p:nvSpPr>
          <p:cNvPr id="158" name="Google Shape;158;p13"/>
          <p:cNvSpPr txBox="1"/>
          <p:nvPr/>
        </p:nvSpPr>
        <p:spPr>
          <a:xfrm>
            <a:off x="6053650" y="2221410"/>
            <a:ext cx="1653037" cy="4016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2500" u="none" cap="none" strike="noStrike">
                <a:solidFill>
                  <a:srgbClr val="FFFDFC"/>
                </a:solidFill>
                <a:latin typeface="Mr Dafoe"/>
                <a:ea typeface="Mr Dafoe"/>
                <a:cs typeface="Mr Dafoe"/>
                <a:sym typeface="Mr Dafoe"/>
              </a:rPr>
              <a:t>Goals</a:t>
            </a:r>
            <a:endParaRPr sz="700"/>
          </a:p>
        </p:txBody>
      </p:sp>
      <p:sp>
        <p:nvSpPr>
          <p:cNvPr id="159" name="Google Shape;159;p13"/>
          <p:cNvSpPr txBox="1"/>
          <p:nvPr/>
        </p:nvSpPr>
        <p:spPr>
          <a:xfrm>
            <a:off x="6700170" y="3516810"/>
            <a:ext cx="1653037" cy="4016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2500" u="none" cap="none" strike="noStrike">
                <a:solidFill>
                  <a:srgbClr val="FFFDFC"/>
                </a:solidFill>
                <a:latin typeface="Mr Dafoe"/>
                <a:ea typeface="Mr Dafoe"/>
                <a:cs typeface="Mr Dafoe"/>
                <a:sym typeface="Mr Dafoe"/>
              </a:rPr>
              <a:t>About us</a:t>
            </a:r>
            <a:endParaRPr sz="700"/>
          </a:p>
        </p:txBody>
      </p:sp>
      <p:sp>
        <p:nvSpPr>
          <p:cNvPr id="160" name="Google Shape;160;p13"/>
          <p:cNvSpPr txBox="1"/>
          <p:nvPr/>
        </p:nvSpPr>
        <p:spPr>
          <a:xfrm>
            <a:off x="1554811" y="2734510"/>
            <a:ext cx="2205487" cy="175383"/>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1000" u="none" cap="none" strike="noStrike">
                <a:solidFill>
                  <a:srgbClr val="FFFDFC"/>
                </a:solidFill>
                <a:latin typeface="Roboto"/>
                <a:ea typeface="Roboto"/>
                <a:cs typeface="Roboto"/>
                <a:sym typeface="Roboto"/>
              </a:rPr>
              <a:t>Elaborate on what you want to discuss. </a:t>
            </a:r>
            <a:endParaRPr sz="700"/>
          </a:p>
        </p:txBody>
      </p:sp>
      <p:sp>
        <p:nvSpPr>
          <p:cNvPr id="161" name="Google Shape;161;p13"/>
          <p:cNvSpPr txBox="1"/>
          <p:nvPr/>
        </p:nvSpPr>
        <p:spPr>
          <a:xfrm>
            <a:off x="2194844" y="4029910"/>
            <a:ext cx="2205487" cy="175382"/>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1000" u="none" cap="none" strike="noStrike">
                <a:solidFill>
                  <a:srgbClr val="FFFDFC"/>
                </a:solidFill>
                <a:latin typeface="Roboto"/>
                <a:ea typeface="Roboto"/>
                <a:cs typeface="Roboto"/>
                <a:sym typeface="Roboto"/>
              </a:rPr>
              <a:t>Elaborate on what you want to discuss. </a:t>
            </a:r>
            <a:endParaRPr sz="700"/>
          </a:p>
        </p:txBody>
      </p:sp>
      <p:sp>
        <p:nvSpPr>
          <p:cNvPr id="162" name="Google Shape;162;p13"/>
          <p:cNvSpPr txBox="1"/>
          <p:nvPr/>
        </p:nvSpPr>
        <p:spPr>
          <a:xfrm>
            <a:off x="6060136" y="2638498"/>
            <a:ext cx="2205487" cy="175383"/>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1000" u="none" cap="none" strike="noStrike">
                <a:solidFill>
                  <a:srgbClr val="FFFDFC"/>
                </a:solidFill>
                <a:latin typeface="Roboto"/>
                <a:ea typeface="Roboto"/>
                <a:cs typeface="Roboto"/>
                <a:sym typeface="Roboto"/>
              </a:rPr>
              <a:t>Elaborate on what you want to discuss. </a:t>
            </a:r>
            <a:endParaRPr sz="700"/>
          </a:p>
        </p:txBody>
      </p:sp>
      <p:sp>
        <p:nvSpPr>
          <p:cNvPr id="163" name="Google Shape;163;p13"/>
          <p:cNvSpPr txBox="1"/>
          <p:nvPr/>
        </p:nvSpPr>
        <p:spPr>
          <a:xfrm>
            <a:off x="6700170" y="3933898"/>
            <a:ext cx="2205487" cy="175382"/>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1000" u="none" cap="none" strike="noStrike">
                <a:solidFill>
                  <a:srgbClr val="FFFDFC"/>
                </a:solidFill>
                <a:latin typeface="Roboto"/>
                <a:ea typeface="Roboto"/>
                <a:cs typeface="Roboto"/>
                <a:sym typeface="Roboto"/>
              </a:rPr>
              <a:t>Elaborate on what you want to discuss. </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sp>
        <p:nvSpPr>
          <p:cNvPr id="169" name="Google Shape;169;p14"/>
          <p:cNvSpPr/>
          <p:nvPr/>
        </p:nvSpPr>
        <p:spPr>
          <a:xfrm rot="-308972">
            <a:off x="515233" y="244091"/>
            <a:ext cx="4629570" cy="4848499"/>
          </a:xfrm>
          <a:prstGeom prst="rect">
            <a:avLst/>
          </a:pr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70" name="Google Shape;170;p14"/>
          <p:cNvPicPr preferRelativeResize="0"/>
          <p:nvPr/>
        </p:nvPicPr>
        <p:blipFill rotWithShape="1">
          <a:blip r:embed="rId4">
            <a:alphaModFix/>
          </a:blip>
          <a:srcRect b="0" l="18674" r="18673" t="0"/>
          <a:stretch/>
        </p:blipFill>
        <p:spPr>
          <a:xfrm rot="-308972">
            <a:off x="705944" y="409513"/>
            <a:ext cx="4248150" cy="4517654"/>
          </a:xfrm>
          <a:prstGeom prst="rect">
            <a:avLst/>
          </a:prstGeom>
          <a:noFill/>
          <a:ln>
            <a:noFill/>
          </a:ln>
        </p:spPr>
      </p:pic>
      <p:grpSp>
        <p:nvGrpSpPr>
          <p:cNvPr id="171" name="Google Shape;171;p14"/>
          <p:cNvGrpSpPr/>
          <p:nvPr/>
        </p:nvGrpSpPr>
        <p:grpSpPr>
          <a:xfrm rot="-62422">
            <a:off x="4614897" y="2046041"/>
            <a:ext cx="10599260" cy="11096093"/>
            <a:chOff x="0" y="-38100"/>
            <a:chExt cx="812800" cy="850900"/>
          </a:xfrm>
        </p:grpSpPr>
        <p:sp>
          <p:nvSpPr>
            <p:cNvPr id="172" name="Google Shape;172;p14"/>
            <p:cNvSpPr/>
            <p:nvPr/>
          </p:nvSpPr>
          <p:spPr>
            <a:xfrm>
              <a:off x="0" y="0"/>
              <a:ext cx="503580" cy="144334"/>
            </a:xfrm>
            <a:custGeom>
              <a:rect b="b" l="l" r="r" t="t"/>
              <a:pathLst>
                <a:path extrusionOk="0" h="144334" w="503580">
                  <a:moveTo>
                    <a:pt x="0" y="0"/>
                  </a:moveTo>
                  <a:lnTo>
                    <a:pt x="503580" y="0"/>
                  </a:lnTo>
                  <a:lnTo>
                    <a:pt x="503580" y="144334"/>
                  </a:lnTo>
                  <a:lnTo>
                    <a:pt x="0" y="144334"/>
                  </a:lnTo>
                  <a:close/>
                </a:path>
              </a:pathLst>
            </a:custGeom>
            <a:solidFill>
              <a:srgbClr val="000000"/>
            </a:solidFill>
            <a:ln>
              <a:noFill/>
            </a:ln>
          </p:spPr>
        </p:sp>
        <p:sp>
          <p:nvSpPr>
            <p:cNvPr id="173" name="Google Shape;173;p1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4" name="Google Shape;174;p14"/>
          <p:cNvGrpSpPr/>
          <p:nvPr/>
        </p:nvGrpSpPr>
        <p:grpSpPr>
          <a:xfrm rot="-451548">
            <a:off x="5271558" y="-316536"/>
            <a:ext cx="10599233" cy="11096064"/>
            <a:chOff x="0" y="-38100"/>
            <a:chExt cx="812800" cy="850900"/>
          </a:xfrm>
        </p:grpSpPr>
        <p:sp>
          <p:nvSpPr>
            <p:cNvPr id="175" name="Google Shape;175;p14"/>
            <p:cNvSpPr/>
            <p:nvPr/>
          </p:nvSpPr>
          <p:spPr>
            <a:xfrm>
              <a:off x="0" y="0"/>
              <a:ext cx="237738" cy="162645"/>
            </a:xfrm>
            <a:custGeom>
              <a:rect b="b" l="l" r="r" t="t"/>
              <a:pathLst>
                <a:path extrusionOk="0" h="162645" w="237738">
                  <a:moveTo>
                    <a:pt x="0" y="0"/>
                  </a:moveTo>
                  <a:lnTo>
                    <a:pt x="237738" y="0"/>
                  </a:lnTo>
                  <a:lnTo>
                    <a:pt x="237738" y="162645"/>
                  </a:lnTo>
                  <a:lnTo>
                    <a:pt x="0" y="162645"/>
                  </a:lnTo>
                  <a:close/>
                </a:path>
              </a:pathLst>
            </a:custGeom>
            <a:solidFill>
              <a:srgbClr val="E2AAE8"/>
            </a:solidFill>
            <a:ln>
              <a:noFill/>
            </a:ln>
          </p:spPr>
        </p:sp>
        <p:sp>
          <p:nvSpPr>
            <p:cNvPr id="176" name="Google Shape;176;p1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7" name="Google Shape;177;p14"/>
          <p:cNvSpPr txBox="1"/>
          <p:nvPr/>
        </p:nvSpPr>
        <p:spPr>
          <a:xfrm>
            <a:off x="4762182" y="755043"/>
            <a:ext cx="2973900" cy="1800900"/>
          </a:xfrm>
          <a:prstGeom prst="rect">
            <a:avLst/>
          </a:prstGeom>
          <a:noFill/>
          <a:ln>
            <a:noFill/>
          </a:ln>
        </p:spPr>
        <p:txBody>
          <a:bodyPr anchorCtr="0" anchor="t" bIns="0" lIns="0" spcFirstLastPara="1" rIns="0" wrap="square" tIns="0">
            <a:spAutoFit/>
          </a:bodyPr>
          <a:lstStyle/>
          <a:p>
            <a:pPr indent="0" lvl="0" marL="0" marR="0" rtl="0" algn="ctr">
              <a:lnSpc>
                <a:spcPct val="114999"/>
              </a:lnSpc>
              <a:spcBef>
                <a:spcPts val="0"/>
              </a:spcBef>
              <a:spcAft>
                <a:spcPts val="0"/>
              </a:spcAft>
              <a:buNone/>
            </a:pPr>
            <a:r>
              <a:rPr b="0" i="0" lang="en" sz="11700" u="none" cap="none" strike="noStrike">
                <a:solidFill>
                  <a:srgbClr val="000000"/>
                </a:solidFill>
                <a:latin typeface="Bungee"/>
                <a:ea typeface="Bungee"/>
                <a:cs typeface="Bungee"/>
                <a:sym typeface="Bungee"/>
              </a:rPr>
              <a:t>01.</a:t>
            </a:r>
            <a:endParaRPr sz="700"/>
          </a:p>
        </p:txBody>
      </p:sp>
      <p:sp>
        <p:nvSpPr>
          <p:cNvPr id="178" name="Google Shape;178;p14"/>
          <p:cNvSpPr txBox="1"/>
          <p:nvPr/>
        </p:nvSpPr>
        <p:spPr>
          <a:xfrm>
            <a:off x="4840014" y="2860403"/>
            <a:ext cx="4560000" cy="1062000"/>
          </a:xfrm>
          <a:prstGeom prst="rect">
            <a:avLst/>
          </a:prstGeom>
          <a:noFill/>
          <a:ln>
            <a:noFill/>
          </a:ln>
        </p:spPr>
        <p:txBody>
          <a:bodyPr anchorCtr="0" anchor="t" bIns="0" lIns="0" spcFirstLastPara="1" rIns="0" wrap="square" tIns="0">
            <a:spAutoFit/>
          </a:bodyPr>
          <a:lstStyle/>
          <a:p>
            <a:pPr indent="0" lvl="0" marL="0" marR="0" rtl="0" algn="l">
              <a:lnSpc>
                <a:spcPct val="130002"/>
              </a:lnSpc>
              <a:spcBef>
                <a:spcPts val="0"/>
              </a:spcBef>
              <a:spcAft>
                <a:spcPts val="0"/>
              </a:spcAft>
              <a:buNone/>
            </a:pPr>
            <a:r>
              <a:rPr b="0" i="0" lang="en" sz="6900" u="none" cap="none" strike="noStrike">
                <a:solidFill>
                  <a:srgbClr val="FCE879"/>
                </a:solidFill>
                <a:latin typeface="Mr Dafoe"/>
                <a:ea typeface="Mr Dafoe"/>
                <a:cs typeface="Mr Dafoe"/>
                <a:sym typeface="Mr Dafoe"/>
              </a:rPr>
              <a:t>Branding</a:t>
            </a:r>
            <a:endParaRPr sz="700"/>
          </a:p>
        </p:txBody>
      </p:sp>
      <p:sp>
        <p:nvSpPr>
          <p:cNvPr id="179" name="Google Shape;179;p14"/>
          <p:cNvSpPr txBox="1"/>
          <p:nvPr/>
        </p:nvSpPr>
        <p:spPr>
          <a:xfrm>
            <a:off x="4840013" y="3986001"/>
            <a:ext cx="5002901" cy="165981"/>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1000" u="none" cap="none" strike="noStrike">
                <a:solidFill>
                  <a:srgbClr val="FFFDFC"/>
                </a:solidFill>
                <a:latin typeface="Roboto"/>
                <a:ea typeface="Roboto"/>
                <a:cs typeface="Roboto"/>
                <a:sym typeface="Roboto"/>
              </a:rPr>
              <a:t>Elaborate on what you want to discuss. </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185" name="Google Shape;185;p15"/>
          <p:cNvGrpSpPr/>
          <p:nvPr/>
        </p:nvGrpSpPr>
        <p:grpSpPr>
          <a:xfrm rot="-62422">
            <a:off x="2675541" y="154650"/>
            <a:ext cx="3842379" cy="4022418"/>
            <a:chOff x="0" y="-38100"/>
            <a:chExt cx="812813" cy="850900"/>
          </a:xfrm>
        </p:grpSpPr>
        <p:sp>
          <p:nvSpPr>
            <p:cNvPr id="186" name="Google Shape;186;p15"/>
            <p:cNvSpPr/>
            <p:nvPr/>
          </p:nvSpPr>
          <p:spPr>
            <a:xfrm>
              <a:off x="0" y="0"/>
              <a:ext cx="812813" cy="198443"/>
            </a:xfrm>
            <a:custGeom>
              <a:rect b="b" l="l" r="r" t="t"/>
              <a:pathLst>
                <a:path extrusionOk="0" h="198443" w="812813">
                  <a:moveTo>
                    <a:pt x="0" y="0"/>
                  </a:moveTo>
                  <a:lnTo>
                    <a:pt x="812813" y="0"/>
                  </a:lnTo>
                  <a:lnTo>
                    <a:pt x="812813" y="198443"/>
                  </a:lnTo>
                  <a:lnTo>
                    <a:pt x="0" y="198443"/>
                  </a:lnTo>
                  <a:close/>
                </a:path>
              </a:pathLst>
            </a:custGeom>
            <a:solidFill>
              <a:srgbClr val="FFFDFC"/>
            </a:solidFill>
            <a:ln>
              <a:noFill/>
            </a:ln>
          </p:spPr>
        </p:sp>
        <p:sp>
          <p:nvSpPr>
            <p:cNvPr id="187" name="Google Shape;187;p1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8" name="Google Shape;188;p15"/>
          <p:cNvGrpSpPr/>
          <p:nvPr/>
        </p:nvGrpSpPr>
        <p:grpSpPr>
          <a:xfrm rot="-62422">
            <a:off x="809451" y="2930519"/>
            <a:ext cx="3842320" cy="4022422"/>
            <a:chOff x="0" y="-38100"/>
            <a:chExt cx="812800" cy="850900"/>
          </a:xfrm>
        </p:grpSpPr>
        <p:sp>
          <p:nvSpPr>
            <p:cNvPr id="189" name="Google Shape;189;p15"/>
            <p:cNvSpPr/>
            <p:nvPr/>
          </p:nvSpPr>
          <p:spPr>
            <a:xfrm>
              <a:off x="0" y="0"/>
              <a:ext cx="420822" cy="388815"/>
            </a:xfrm>
            <a:custGeom>
              <a:rect b="b" l="l" r="r" t="t"/>
              <a:pathLst>
                <a:path extrusionOk="0" h="388815" w="420822">
                  <a:moveTo>
                    <a:pt x="0" y="0"/>
                  </a:moveTo>
                  <a:lnTo>
                    <a:pt x="420822" y="0"/>
                  </a:lnTo>
                  <a:lnTo>
                    <a:pt x="420822" y="388815"/>
                  </a:lnTo>
                  <a:lnTo>
                    <a:pt x="0" y="388815"/>
                  </a:lnTo>
                  <a:close/>
                </a:path>
              </a:pathLst>
            </a:custGeom>
            <a:solidFill>
              <a:srgbClr val="E2AAE8"/>
            </a:solidFill>
            <a:ln>
              <a:noFill/>
            </a:ln>
          </p:spPr>
        </p:sp>
        <p:sp>
          <p:nvSpPr>
            <p:cNvPr id="190" name="Google Shape;190;p1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1" name="Google Shape;191;p15"/>
          <p:cNvGrpSpPr/>
          <p:nvPr/>
        </p:nvGrpSpPr>
        <p:grpSpPr>
          <a:xfrm rot="198928">
            <a:off x="3631246" y="3008631"/>
            <a:ext cx="3842320" cy="4022422"/>
            <a:chOff x="0" y="-38100"/>
            <a:chExt cx="812800" cy="850900"/>
          </a:xfrm>
        </p:grpSpPr>
        <p:sp>
          <p:nvSpPr>
            <p:cNvPr id="192" name="Google Shape;192;p15"/>
            <p:cNvSpPr/>
            <p:nvPr/>
          </p:nvSpPr>
          <p:spPr>
            <a:xfrm>
              <a:off x="0" y="0"/>
              <a:ext cx="420822" cy="388815"/>
            </a:xfrm>
            <a:custGeom>
              <a:rect b="b" l="l" r="r" t="t"/>
              <a:pathLst>
                <a:path extrusionOk="0" h="388815" w="420822">
                  <a:moveTo>
                    <a:pt x="0" y="0"/>
                  </a:moveTo>
                  <a:lnTo>
                    <a:pt x="420822" y="0"/>
                  </a:lnTo>
                  <a:lnTo>
                    <a:pt x="420822" y="388815"/>
                  </a:lnTo>
                  <a:lnTo>
                    <a:pt x="0" y="388815"/>
                  </a:lnTo>
                  <a:close/>
                </a:path>
              </a:pathLst>
            </a:custGeom>
            <a:solidFill>
              <a:srgbClr val="E2AAE8"/>
            </a:solidFill>
            <a:ln>
              <a:noFill/>
            </a:ln>
          </p:spPr>
        </p:sp>
        <p:sp>
          <p:nvSpPr>
            <p:cNvPr id="193" name="Google Shape;193;p1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4" name="Google Shape;194;p15"/>
          <p:cNvGrpSpPr/>
          <p:nvPr/>
        </p:nvGrpSpPr>
        <p:grpSpPr>
          <a:xfrm rot="208809">
            <a:off x="6489515" y="3006540"/>
            <a:ext cx="3842320" cy="4022422"/>
            <a:chOff x="0" y="-38100"/>
            <a:chExt cx="812800" cy="850900"/>
          </a:xfrm>
        </p:grpSpPr>
        <p:sp>
          <p:nvSpPr>
            <p:cNvPr id="195" name="Google Shape;195;p15"/>
            <p:cNvSpPr/>
            <p:nvPr/>
          </p:nvSpPr>
          <p:spPr>
            <a:xfrm>
              <a:off x="0" y="0"/>
              <a:ext cx="420822" cy="388815"/>
            </a:xfrm>
            <a:custGeom>
              <a:rect b="b" l="l" r="r" t="t"/>
              <a:pathLst>
                <a:path extrusionOk="0" h="388815" w="420822">
                  <a:moveTo>
                    <a:pt x="0" y="0"/>
                  </a:moveTo>
                  <a:lnTo>
                    <a:pt x="420822" y="0"/>
                  </a:lnTo>
                  <a:lnTo>
                    <a:pt x="420822" y="388815"/>
                  </a:lnTo>
                  <a:lnTo>
                    <a:pt x="0" y="388815"/>
                  </a:lnTo>
                  <a:close/>
                </a:path>
              </a:pathLst>
            </a:custGeom>
            <a:solidFill>
              <a:srgbClr val="E2AAE8"/>
            </a:solidFill>
            <a:ln>
              <a:noFill/>
            </a:ln>
          </p:spPr>
        </p:sp>
        <p:sp>
          <p:nvSpPr>
            <p:cNvPr id="196" name="Google Shape;196;p1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7" name="Google Shape;197;p15"/>
          <p:cNvGrpSpPr/>
          <p:nvPr/>
        </p:nvGrpSpPr>
        <p:grpSpPr>
          <a:xfrm rot="-62422">
            <a:off x="695502" y="2930519"/>
            <a:ext cx="3842320" cy="4022422"/>
            <a:chOff x="0" y="-38100"/>
            <a:chExt cx="812800" cy="850900"/>
          </a:xfrm>
        </p:grpSpPr>
        <p:sp>
          <p:nvSpPr>
            <p:cNvPr id="198" name="Google Shape;198;p15"/>
            <p:cNvSpPr/>
            <p:nvPr/>
          </p:nvSpPr>
          <p:spPr>
            <a:xfrm>
              <a:off x="0" y="0"/>
              <a:ext cx="420822" cy="358198"/>
            </a:xfrm>
            <a:custGeom>
              <a:rect b="b" l="l" r="r" t="t"/>
              <a:pathLst>
                <a:path extrusionOk="0" h="358198" w="420822">
                  <a:moveTo>
                    <a:pt x="0" y="0"/>
                  </a:moveTo>
                  <a:lnTo>
                    <a:pt x="420822" y="0"/>
                  </a:lnTo>
                  <a:lnTo>
                    <a:pt x="420822" y="358198"/>
                  </a:lnTo>
                  <a:lnTo>
                    <a:pt x="0" y="358198"/>
                  </a:lnTo>
                  <a:close/>
                </a:path>
              </a:pathLst>
            </a:custGeom>
            <a:solidFill>
              <a:srgbClr val="FFFDFC"/>
            </a:solidFill>
            <a:ln>
              <a:noFill/>
            </a:ln>
          </p:spPr>
        </p:sp>
        <p:sp>
          <p:nvSpPr>
            <p:cNvPr id="199" name="Google Shape;199;p1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0" name="Google Shape;200;p15"/>
          <p:cNvGrpSpPr/>
          <p:nvPr/>
        </p:nvGrpSpPr>
        <p:grpSpPr>
          <a:xfrm rot="198928">
            <a:off x="3517626" y="2999977"/>
            <a:ext cx="3842320" cy="4022422"/>
            <a:chOff x="0" y="-38100"/>
            <a:chExt cx="812800" cy="850900"/>
          </a:xfrm>
        </p:grpSpPr>
        <p:sp>
          <p:nvSpPr>
            <p:cNvPr id="201" name="Google Shape;201;p15"/>
            <p:cNvSpPr/>
            <p:nvPr/>
          </p:nvSpPr>
          <p:spPr>
            <a:xfrm>
              <a:off x="0" y="0"/>
              <a:ext cx="420822" cy="358198"/>
            </a:xfrm>
            <a:custGeom>
              <a:rect b="b" l="l" r="r" t="t"/>
              <a:pathLst>
                <a:path extrusionOk="0" h="358198" w="420822">
                  <a:moveTo>
                    <a:pt x="0" y="0"/>
                  </a:moveTo>
                  <a:lnTo>
                    <a:pt x="420822" y="0"/>
                  </a:lnTo>
                  <a:lnTo>
                    <a:pt x="420822" y="358198"/>
                  </a:lnTo>
                  <a:lnTo>
                    <a:pt x="0" y="358198"/>
                  </a:lnTo>
                  <a:close/>
                </a:path>
              </a:pathLst>
            </a:custGeom>
            <a:solidFill>
              <a:srgbClr val="FFFDFC"/>
            </a:solidFill>
            <a:ln>
              <a:noFill/>
            </a:ln>
          </p:spPr>
        </p:sp>
        <p:sp>
          <p:nvSpPr>
            <p:cNvPr id="202" name="Google Shape;202;p1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3" name="Google Shape;203;p15"/>
          <p:cNvGrpSpPr/>
          <p:nvPr/>
        </p:nvGrpSpPr>
        <p:grpSpPr>
          <a:xfrm rot="208809">
            <a:off x="6375920" y="2997559"/>
            <a:ext cx="3842320" cy="4022422"/>
            <a:chOff x="0" y="-38100"/>
            <a:chExt cx="812800" cy="850900"/>
          </a:xfrm>
        </p:grpSpPr>
        <p:sp>
          <p:nvSpPr>
            <p:cNvPr id="204" name="Google Shape;204;p15"/>
            <p:cNvSpPr/>
            <p:nvPr/>
          </p:nvSpPr>
          <p:spPr>
            <a:xfrm>
              <a:off x="0" y="0"/>
              <a:ext cx="420822" cy="358198"/>
            </a:xfrm>
            <a:custGeom>
              <a:rect b="b" l="l" r="r" t="t"/>
              <a:pathLst>
                <a:path extrusionOk="0" h="358198" w="420822">
                  <a:moveTo>
                    <a:pt x="0" y="0"/>
                  </a:moveTo>
                  <a:lnTo>
                    <a:pt x="420822" y="0"/>
                  </a:lnTo>
                  <a:lnTo>
                    <a:pt x="420822" y="358198"/>
                  </a:lnTo>
                  <a:lnTo>
                    <a:pt x="0" y="358198"/>
                  </a:lnTo>
                  <a:close/>
                </a:path>
              </a:pathLst>
            </a:custGeom>
            <a:solidFill>
              <a:srgbClr val="FFFDFC"/>
            </a:solidFill>
            <a:ln>
              <a:noFill/>
            </a:ln>
          </p:spPr>
        </p:sp>
        <p:sp>
          <p:nvSpPr>
            <p:cNvPr id="205" name="Google Shape;205;p1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6" name="Google Shape;206;p15"/>
          <p:cNvGrpSpPr/>
          <p:nvPr/>
        </p:nvGrpSpPr>
        <p:grpSpPr>
          <a:xfrm rot="-62422">
            <a:off x="471106" y="2357313"/>
            <a:ext cx="3842322" cy="4022418"/>
            <a:chOff x="0" y="-38100"/>
            <a:chExt cx="812800" cy="850900"/>
          </a:xfrm>
        </p:grpSpPr>
        <p:sp>
          <p:nvSpPr>
            <p:cNvPr id="207" name="Google Shape;207;p15"/>
            <p:cNvSpPr/>
            <p:nvPr/>
          </p:nvSpPr>
          <p:spPr>
            <a:xfrm>
              <a:off x="0" y="0"/>
              <a:ext cx="513139" cy="144543"/>
            </a:xfrm>
            <a:custGeom>
              <a:rect b="b" l="l" r="r" t="t"/>
              <a:pathLst>
                <a:path extrusionOk="0" h="144543" w="513139">
                  <a:moveTo>
                    <a:pt x="0" y="0"/>
                  </a:moveTo>
                  <a:lnTo>
                    <a:pt x="513139" y="0"/>
                  </a:lnTo>
                  <a:lnTo>
                    <a:pt x="513139" y="144543"/>
                  </a:lnTo>
                  <a:lnTo>
                    <a:pt x="0" y="144543"/>
                  </a:lnTo>
                  <a:close/>
                </a:path>
              </a:pathLst>
            </a:custGeom>
            <a:solidFill>
              <a:srgbClr val="000000"/>
            </a:solidFill>
            <a:ln>
              <a:noFill/>
            </a:ln>
          </p:spPr>
        </p:sp>
        <p:sp>
          <p:nvSpPr>
            <p:cNvPr id="208" name="Google Shape;208;p1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9" name="Google Shape;209;p15"/>
          <p:cNvGrpSpPr/>
          <p:nvPr/>
        </p:nvGrpSpPr>
        <p:grpSpPr>
          <a:xfrm rot="198928">
            <a:off x="3337414" y="2411385"/>
            <a:ext cx="3842322" cy="4022418"/>
            <a:chOff x="0" y="-38100"/>
            <a:chExt cx="812800" cy="850900"/>
          </a:xfrm>
        </p:grpSpPr>
        <p:sp>
          <p:nvSpPr>
            <p:cNvPr id="210" name="Google Shape;210;p15"/>
            <p:cNvSpPr/>
            <p:nvPr/>
          </p:nvSpPr>
          <p:spPr>
            <a:xfrm>
              <a:off x="0" y="0"/>
              <a:ext cx="513139" cy="144543"/>
            </a:xfrm>
            <a:custGeom>
              <a:rect b="b" l="l" r="r" t="t"/>
              <a:pathLst>
                <a:path extrusionOk="0" h="144543" w="513139">
                  <a:moveTo>
                    <a:pt x="0" y="0"/>
                  </a:moveTo>
                  <a:lnTo>
                    <a:pt x="513139" y="0"/>
                  </a:lnTo>
                  <a:lnTo>
                    <a:pt x="513139" y="144543"/>
                  </a:lnTo>
                  <a:lnTo>
                    <a:pt x="0" y="144543"/>
                  </a:lnTo>
                  <a:close/>
                </a:path>
              </a:pathLst>
            </a:custGeom>
            <a:solidFill>
              <a:srgbClr val="000000"/>
            </a:solidFill>
            <a:ln>
              <a:noFill/>
            </a:ln>
          </p:spPr>
        </p:sp>
        <p:sp>
          <p:nvSpPr>
            <p:cNvPr id="211" name="Google Shape;211;p1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2" name="Google Shape;212;p15"/>
          <p:cNvGrpSpPr/>
          <p:nvPr/>
        </p:nvGrpSpPr>
        <p:grpSpPr>
          <a:xfrm rot="-62422">
            <a:off x="6246111" y="2357313"/>
            <a:ext cx="3842322" cy="4022418"/>
            <a:chOff x="0" y="-38100"/>
            <a:chExt cx="812800" cy="850900"/>
          </a:xfrm>
        </p:grpSpPr>
        <p:sp>
          <p:nvSpPr>
            <p:cNvPr id="213" name="Google Shape;213;p15"/>
            <p:cNvSpPr/>
            <p:nvPr/>
          </p:nvSpPr>
          <p:spPr>
            <a:xfrm>
              <a:off x="0" y="0"/>
              <a:ext cx="513139" cy="144543"/>
            </a:xfrm>
            <a:custGeom>
              <a:rect b="b" l="l" r="r" t="t"/>
              <a:pathLst>
                <a:path extrusionOk="0" h="144543" w="513139">
                  <a:moveTo>
                    <a:pt x="0" y="0"/>
                  </a:moveTo>
                  <a:lnTo>
                    <a:pt x="513139" y="0"/>
                  </a:lnTo>
                  <a:lnTo>
                    <a:pt x="513139" y="144543"/>
                  </a:lnTo>
                  <a:lnTo>
                    <a:pt x="0" y="144543"/>
                  </a:lnTo>
                  <a:close/>
                </a:path>
              </a:pathLst>
            </a:custGeom>
            <a:solidFill>
              <a:srgbClr val="000000"/>
            </a:solidFill>
            <a:ln>
              <a:noFill/>
            </a:ln>
          </p:spPr>
        </p:sp>
        <p:sp>
          <p:nvSpPr>
            <p:cNvPr id="214" name="Google Shape;214;p1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5" name="Google Shape;215;p15"/>
          <p:cNvGrpSpPr/>
          <p:nvPr/>
        </p:nvGrpSpPr>
        <p:grpSpPr>
          <a:xfrm>
            <a:off x="1034273" y="1455515"/>
            <a:ext cx="1276350" cy="1276350"/>
            <a:chOff x="0" y="0"/>
            <a:chExt cx="812800" cy="812800"/>
          </a:xfrm>
        </p:grpSpPr>
        <p:sp>
          <p:nvSpPr>
            <p:cNvPr id="216" name="Google Shape;21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7" name="Google Shape;217;p1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8" name="Google Shape;218;p15"/>
          <p:cNvGrpSpPr/>
          <p:nvPr/>
        </p:nvGrpSpPr>
        <p:grpSpPr>
          <a:xfrm>
            <a:off x="4007936" y="1455515"/>
            <a:ext cx="1276350" cy="1276350"/>
            <a:chOff x="0" y="0"/>
            <a:chExt cx="812800" cy="812800"/>
          </a:xfrm>
        </p:grpSpPr>
        <p:sp>
          <p:nvSpPr>
            <p:cNvPr id="219" name="Google Shape;21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0" name="Google Shape;220;p1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1" name="Google Shape;221;p15"/>
          <p:cNvGrpSpPr/>
          <p:nvPr/>
        </p:nvGrpSpPr>
        <p:grpSpPr>
          <a:xfrm>
            <a:off x="6775713" y="1455515"/>
            <a:ext cx="1276350" cy="1276350"/>
            <a:chOff x="0" y="0"/>
            <a:chExt cx="812800" cy="812800"/>
          </a:xfrm>
        </p:grpSpPr>
        <p:sp>
          <p:nvSpPr>
            <p:cNvPr id="222" name="Google Shape;22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3" name="Google Shape;223;p1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4" name="Google Shape;224;p15"/>
          <p:cNvSpPr/>
          <p:nvPr/>
        </p:nvSpPr>
        <p:spPr>
          <a:xfrm>
            <a:off x="1154994" y="1679543"/>
            <a:ext cx="1034908" cy="791704"/>
          </a:xfrm>
          <a:custGeom>
            <a:rect b="b" l="l" r="r" t="t"/>
            <a:pathLst>
              <a:path extrusionOk="0" h="1583408" w="2069815">
                <a:moveTo>
                  <a:pt x="0" y="0"/>
                </a:moveTo>
                <a:lnTo>
                  <a:pt x="2069815" y="0"/>
                </a:lnTo>
                <a:lnTo>
                  <a:pt x="2069815" y="1583409"/>
                </a:lnTo>
                <a:lnTo>
                  <a:pt x="0" y="1583409"/>
                </a:lnTo>
                <a:lnTo>
                  <a:pt x="0" y="0"/>
                </a:lnTo>
                <a:close/>
              </a:path>
            </a:pathLst>
          </a:custGeom>
          <a:blipFill rotWithShape="1">
            <a:blip r:embed="rId4">
              <a:alphaModFix/>
            </a:blip>
            <a:stretch>
              <a:fillRect b="0" l="0" r="0" t="0"/>
            </a:stretch>
          </a:blipFill>
          <a:ln>
            <a:noFill/>
          </a:ln>
        </p:spPr>
      </p:sp>
      <p:sp>
        <p:nvSpPr>
          <p:cNvPr id="225" name="Google Shape;225;p15"/>
          <p:cNvSpPr/>
          <p:nvPr/>
        </p:nvSpPr>
        <p:spPr>
          <a:xfrm>
            <a:off x="4322948" y="1564723"/>
            <a:ext cx="629328" cy="918727"/>
          </a:xfrm>
          <a:custGeom>
            <a:rect b="b" l="l" r="r" t="t"/>
            <a:pathLst>
              <a:path extrusionOk="0" h="1837454" w="1258656">
                <a:moveTo>
                  <a:pt x="0" y="0"/>
                </a:moveTo>
                <a:lnTo>
                  <a:pt x="1258656" y="0"/>
                </a:lnTo>
                <a:lnTo>
                  <a:pt x="1258656" y="1837454"/>
                </a:lnTo>
                <a:lnTo>
                  <a:pt x="0" y="1837454"/>
                </a:lnTo>
                <a:lnTo>
                  <a:pt x="0" y="0"/>
                </a:lnTo>
                <a:close/>
              </a:path>
            </a:pathLst>
          </a:custGeom>
          <a:blipFill rotWithShape="1">
            <a:blip r:embed="rId5">
              <a:alphaModFix/>
            </a:blip>
            <a:stretch>
              <a:fillRect b="0" l="0" r="0" t="0"/>
            </a:stretch>
          </a:blipFill>
          <a:ln>
            <a:noFill/>
          </a:ln>
        </p:spPr>
      </p:sp>
      <p:sp>
        <p:nvSpPr>
          <p:cNvPr id="226" name="Google Shape;226;p15"/>
          <p:cNvSpPr/>
          <p:nvPr/>
        </p:nvSpPr>
        <p:spPr>
          <a:xfrm>
            <a:off x="7001603" y="1596372"/>
            <a:ext cx="824571" cy="874876"/>
          </a:xfrm>
          <a:custGeom>
            <a:rect b="b" l="l" r="r" t="t"/>
            <a:pathLst>
              <a:path extrusionOk="0" h="1749752" w="1649141">
                <a:moveTo>
                  <a:pt x="0" y="0"/>
                </a:moveTo>
                <a:lnTo>
                  <a:pt x="1649142" y="0"/>
                </a:lnTo>
                <a:lnTo>
                  <a:pt x="1649142" y="1749752"/>
                </a:lnTo>
                <a:lnTo>
                  <a:pt x="0" y="1749752"/>
                </a:lnTo>
                <a:lnTo>
                  <a:pt x="0" y="0"/>
                </a:lnTo>
                <a:close/>
              </a:path>
            </a:pathLst>
          </a:custGeom>
          <a:blipFill rotWithShape="1">
            <a:blip r:embed="rId6">
              <a:alphaModFix/>
            </a:blip>
            <a:stretch>
              <a:fillRect b="0" l="0" r="0" t="0"/>
            </a:stretch>
          </a:blipFill>
          <a:ln>
            <a:noFill/>
          </a:ln>
        </p:spPr>
      </p:sp>
      <p:sp>
        <p:nvSpPr>
          <p:cNvPr id="227" name="Google Shape;227;p15"/>
          <p:cNvSpPr txBox="1"/>
          <p:nvPr/>
        </p:nvSpPr>
        <p:spPr>
          <a:xfrm>
            <a:off x="779148" y="3453180"/>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228" name="Google Shape;228;p15"/>
          <p:cNvSpPr txBox="1"/>
          <p:nvPr/>
        </p:nvSpPr>
        <p:spPr>
          <a:xfrm>
            <a:off x="3694098" y="3453180"/>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229" name="Google Shape;229;p15"/>
          <p:cNvSpPr txBox="1"/>
          <p:nvPr/>
        </p:nvSpPr>
        <p:spPr>
          <a:xfrm>
            <a:off x="6532872" y="3453180"/>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230" name="Google Shape;230;p15"/>
          <p:cNvSpPr txBox="1"/>
          <p:nvPr/>
        </p:nvSpPr>
        <p:spPr>
          <a:xfrm>
            <a:off x="2832492" y="461967"/>
            <a:ext cx="3479016" cy="707934"/>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E2AAE8"/>
                </a:solidFill>
                <a:latin typeface="Bungee"/>
                <a:ea typeface="Bungee"/>
                <a:cs typeface="Bungee"/>
                <a:sym typeface="Bungee"/>
              </a:rPr>
              <a:t>Our voice</a:t>
            </a:r>
            <a:endParaRPr sz="700"/>
          </a:p>
        </p:txBody>
      </p:sp>
      <p:sp>
        <p:nvSpPr>
          <p:cNvPr id="231" name="Google Shape;231;p15"/>
          <p:cNvSpPr txBox="1"/>
          <p:nvPr/>
        </p:nvSpPr>
        <p:spPr>
          <a:xfrm>
            <a:off x="662572" y="2708053"/>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Main Point</a:t>
            </a:r>
            <a:endParaRPr sz="700"/>
          </a:p>
        </p:txBody>
      </p:sp>
      <p:sp>
        <p:nvSpPr>
          <p:cNvPr id="232" name="Google Shape;232;p15"/>
          <p:cNvSpPr txBox="1"/>
          <p:nvPr/>
        </p:nvSpPr>
        <p:spPr>
          <a:xfrm>
            <a:off x="3577521" y="2708053"/>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Main Point</a:t>
            </a:r>
            <a:endParaRPr sz="700"/>
          </a:p>
        </p:txBody>
      </p:sp>
      <p:sp>
        <p:nvSpPr>
          <p:cNvPr id="233" name="Google Shape;233;p15"/>
          <p:cNvSpPr txBox="1"/>
          <p:nvPr/>
        </p:nvSpPr>
        <p:spPr>
          <a:xfrm>
            <a:off x="6416295" y="2708053"/>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Main Point</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239" name="Google Shape;239;p16"/>
          <p:cNvGrpSpPr/>
          <p:nvPr/>
        </p:nvGrpSpPr>
        <p:grpSpPr>
          <a:xfrm rot="-62422">
            <a:off x="2584477" y="2324740"/>
            <a:ext cx="3842320" cy="4022420"/>
            <a:chOff x="0" y="-38100"/>
            <a:chExt cx="812800" cy="850900"/>
          </a:xfrm>
        </p:grpSpPr>
        <p:sp>
          <p:nvSpPr>
            <p:cNvPr id="240" name="Google Shape;240;p16"/>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241" name="Google Shape;241;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2" name="Google Shape;242;p16"/>
          <p:cNvGrpSpPr/>
          <p:nvPr/>
        </p:nvGrpSpPr>
        <p:grpSpPr>
          <a:xfrm rot="102477">
            <a:off x="984007" y="288773"/>
            <a:ext cx="7167375" cy="4022427"/>
            <a:chOff x="0" y="-38100"/>
            <a:chExt cx="1516179" cy="850900"/>
          </a:xfrm>
        </p:grpSpPr>
        <p:sp>
          <p:nvSpPr>
            <p:cNvPr id="243" name="Google Shape;243;p16"/>
            <p:cNvSpPr/>
            <p:nvPr/>
          </p:nvSpPr>
          <p:spPr>
            <a:xfrm>
              <a:off x="0" y="0"/>
              <a:ext cx="1516179" cy="217104"/>
            </a:xfrm>
            <a:custGeom>
              <a:rect b="b" l="l" r="r" t="t"/>
              <a:pathLst>
                <a:path extrusionOk="0" h="217104" w="1516179">
                  <a:moveTo>
                    <a:pt x="0" y="0"/>
                  </a:moveTo>
                  <a:lnTo>
                    <a:pt x="1516179" y="0"/>
                  </a:lnTo>
                  <a:lnTo>
                    <a:pt x="1516179" y="217104"/>
                  </a:lnTo>
                  <a:lnTo>
                    <a:pt x="0" y="217104"/>
                  </a:lnTo>
                  <a:close/>
                </a:path>
              </a:pathLst>
            </a:custGeom>
            <a:solidFill>
              <a:srgbClr val="FFFDFC"/>
            </a:solidFill>
            <a:ln>
              <a:noFill/>
            </a:ln>
          </p:spPr>
        </p:sp>
        <p:sp>
          <p:nvSpPr>
            <p:cNvPr id="244" name="Google Shape;244;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5" name="Google Shape;245;p16"/>
          <p:cNvGrpSpPr/>
          <p:nvPr/>
        </p:nvGrpSpPr>
        <p:grpSpPr>
          <a:xfrm rot="-62422">
            <a:off x="2321074" y="1747574"/>
            <a:ext cx="3842320" cy="4022418"/>
            <a:chOff x="0" y="-38100"/>
            <a:chExt cx="812800" cy="850900"/>
          </a:xfrm>
        </p:grpSpPr>
        <p:sp>
          <p:nvSpPr>
            <p:cNvPr id="246" name="Google Shape;246;p16"/>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247" name="Google Shape;247;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8" name="Google Shape;248;p16"/>
          <p:cNvGrpSpPr/>
          <p:nvPr/>
        </p:nvGrpSpPr>
        <p:grpSpPr>
          <a:xfrm rot="-62422">
            <a:off x="6832627" y="3039030"/>
            <a:ext cx="3842320" cy="4022420"/>
            <a:chOff x="0" y="-38100"/>
            <a:chExt cx="812800" cy="850900"/>
          </a:xfrm>
        </p:grpSpPr>
        <p:sp>
          <p:nvSpPr>
            <p:cNvPr id="249" name="Google Shape;249;p16"/>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250" name="Google Shape;250;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1" name="Google Shape;251;p16"/>
          <p:cNvGrpSpPr/>
          <p:nvPr/>
        </p:nvGrpSpPr>
        <p:grpSpPr>
          <a:xfrm rot="-62398">
            <a:off x="6569211" y="2461876"/>
            <a:ext cx="3842332" cy="4022441"/>
            <a:chOff x="0" y="-38100"/>
            <a:chExt cx="812800" cy="850900"/>
          </a:xfrm>
        </p:grpSpPr>
        <p:sp>
          <p:nvSpPr>
            <p:cNvPr id="252" name="Google Shape;252;p16"/>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253" name="Google Shape;253;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4" name="Google Shape;254;p16"/>
          <p:cNvSpPr txBox="1"/>
          <p:nvPr/>
        </p:nvSpPr>
        <p:spPr>
          <a:xfrm>
            <a:off x="739129" y="671517"/>
            <a:ext cx="7890600" cy="646500"/>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E2AAE8"/>
                </a:solidFill>
                <a:latin typeface="Bungee"/>
                <a:ea typeface="Bungee"/>
                <a:cs typeface="Bungee"/>
                <a:sym typeface="Bungee"/>
              </a:rPr>
              <a:t>Our instagram style</a:t>
            </a:r>
            <a:endParaRPr sz="700"/>
          </a:p>
        </p:txBody>
      </p:sp>
      <p:sp>
        <p:nvSpPr>
          <p:cNvPr id="255" name="Google Shape;255;p16"/>
          <p:cNvSpPr/>
          <p:nvPr/>
        </p:nvSpPr>
        <p:spPr>
          <a:xfrm rot="-308972">
            <a:off x="381136" y="1909787"/>
            <a:ext cx="2230765" cy="2336257"/>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6" name="Google Shape;256;p16"/>
          <p:cNvSpPr/>
          <p:nvPr/>
        </p:nvSpPr>
        <p:spPr>
          <a:xfrm rot="328410">
            <a:off x="4642023" y="2469852"/>
            <a:ext cx="2230765" cy="2336257"/>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57" name="Google Shape;257;p16"/>
          <p:cNvPicPr preferRelativeResize="0"/>
          <p:nvPr/>
        </p:nvPicPr>
        <p:blipFill rotWithShape="1">
          <a:blip r:embed="rId4">
            <a:alphaModFix/>
          </a:blip>
          <a:srcRect b="0" l="18655" r="18655" t="0"/>
          <a:stretch/>
        </p:blipFill>
        <p:spPr>
          <a:xfrm flipH="1" rot="-308972">
            <a:off x="473029" y="1989496"/>
            <a:ext cx="2046978" cy="2176839"/>
          </a:xfrm>
          <a:prstGeom prst="rect">
            <a:avLst/>
          </a:prstGeom>
          <a:noFill/>
          <a:ln>
            <a:noFill/>
          </a:ln>
        </p:spPr>
      </p:pic>
      <p:pic>
        <p:nvPicPr>
          <p:cNvPr id="258" name="Google Shape;258;p16"/>
          <p:cNvPicPr preferRelativeResize="0"/>
          <p:nvPr/>
        </p:nvPicPr>
        <p:blipFill rotWithShape="1">
          <a:blip r:embed="rId5">
            <a:alphaModFix/>
          </a:blip>
          <a:srcRect b="14574" l="0" r="0" t="14574"/>
          <a:stretch/>
        </p:blipFill>
        <p:spPr>
          <a:xfrm rot="328410">
            <a:off x="4733916" y="2549561"/>
            <a:ext cx="2046978" cy="2176839"/>
          </a:xfrm>
          <a:prstGeom prst="rect">
            <a:avLst/>
          </a:prstGeom>
          <a:noFill/>
          <a:ln>
            <a:noFill/>
          </a:ln>
        </p:spPr>
      </p:pic>
      <p:sp>
        <p:nvSpPr>
          <p:cNvPr id="259" name="Google Shape;259;p16"/>
          <p:cNvSpPr txBox="1"/>
          <p:nvPr/>
        </p:nvSpPr>
        <p:spPr>
          <a:xfrm>
            <a:off x="2668124" y="2771201"/>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260" name="Google Shape;260;p16"/>
          <p:cNvSpPr txBox="1"/>
          <p:nvPr/>
        </p:nvSpPr>
        <p:spPr>
          <a:xfrm>
            <a:off x="6916274" y="3485492"/>
            <a:ext cx="1786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Elaborate on what you want</a:t>
            </a:r>
            <a:endParaRPr sz="700"/>
          </a:p>
          <a:p>
            <a:pPr indent="0" lvl="1" marL="0" marR="0" rtl="0" algn="ctr">
              <a:lnSpc>
                <a:spcPct val="115000"/>
              </a:lnSpc>
              <a:spcBef>
                <a:spcPts val="0"/>
              </a:spcBef>
              <a:spcAft>
                <a:spcPts val="0"/>
              </a:spcAft>
              <a:buNone/>
            </a:pPr>
            <a:r>
              <a:rPr b="0" i="0" lang="en" sz="1000" u="none" cap="none" strike="noStrike">
                <a:solidFill>
                  <a:srgbClr val="000000"/>
                </a:solidFill>
                <a:latin typeface="Roboto"/>
                <a:ea typeface="Roboto"/>
                <a:cs typeface="Roboto"/>
                <a:sym typeface="Roboto"/>
              </a:rPr>
              <a:t>to discuss. </a:t>
            </a:r>
            <a:endParaRPr sz="700"/>
          </a:p>
        </p:txBody>
      </p:sp>
      <p:sp>
        <p:nvSpPr>
          <p:cNvPr id="261" name="Google Shape;261;p16"/>
          <p:cNvSpPr txBox="1"/>
          <p:nvPr/>
        </p:nvSpPr>
        <p:spPr>
          <a:xfrm>
            <a:off x="2294372" y="2102275"/>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Main Point</a:t>
            </a:r>
            <a:endParaRPr sz="700"/>
          </a:p>
        </p:txBody>
      </p:sp>
      <p:sp>
        <p:nvSpPr>
          <p:cNvPr id="262" name="Google Shape;262;p16"/>
          <p:cNvSpPr txBox="1"/>
          <p:nvPr/>
        </p:nvSpPr>
        <p:spPr>
          <a:xfrm>
            <a:off x="6542522" y="2816565"/>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Main Point</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268" name="Google Shape;268;p17"/>
          <p:cNvGrpSpPr/>
          <p:nvPr/>
        </p:nvGrpSpPr>
        <p:grpSpPr>
          <a:xfrm rot="-102031">
            <a:off x="880281" y="41613"/>
            <a:ext cx="7536151" cy="4022445"/>
            <a:chOff x="0" y="-38100"/>
            <a:chExt cx="1516179" cy="850900"/>
          </a:xfrm>
        </p:grpSpPr>
        <p:sp>
          <p:nvSpPr>
            <p:cNvPr id="269" name="Google Shape;269;p17"/>
            <p:cNvSpPr/>
            <p:nvPr/>
          </p:nvSpPr>
          <p:spPr>
            <a:xfrm>
              <a:off x="0" y="0"/>
              <a:ext cx="1516179" cy="184641"/>
            </a:xfrm>
            <a:custGeom>
              <a:rect b="b" l="l" r="r" t="t"/>
              <a:pathLst>
                <a:path extrusionOk="0" h="184641" w="1516179">
                  <a:moveTo>
                    <a:pt x="0" y="0"/>
                  </a:moveTo>
                  <a:lnTo>
                    <a:pt x="1516179" y="0"/>
                  </a:lnTo>
                  <a:lnTo>
                    <a:pt x="1516179" y="184641"/>
                  </a:lnTo>
                  <a:lnTo>
                    <a:pt x="0" y="184641"/>
                  </a:lnTo>
                  <a:close/>
                </a:path>
              </a:pathLst>
            </a:custGeom>
            <a:solidFill>
              <a:srgbClr val="FFFDFC"/>
            </a:solidFill>
            <a:ln>
              <a:noFill/>
            </a:ln>
          </p:spPr>
        </p:sp>
        <p:sp>
          <p:nvSpPr>
            <p:cNvPr id="270" name="Google Shape;270;p1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1" name="Google Shape;271;p17"/>
          <p:cNvSpPr/>
          <p:nvPr/>
        </p:nvSpPr>
        <p:spPr>
          <a:xfrm rot="-308972">
            <a:off x="75239" y="1371036"/>
            <a:ext cx="1672658" cy="1751757"/>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2" name="Google Shape;272;p17"/>
          <p:cNvSpPr/>
          <p:nvPr/>
        </p:nvSpPr>
        <p:spPr>
          <a:xfrm rot="-308972">
            <a:off x="814368" y="3222112"/>
            <a:ext cx="1672658" cy="1751757"/>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3" name="Google Shape;273;p17"/>
          <p:cNvSpPr/>
          <p:nvPr/>
        </p:nvSpPr>
        <p:spPr>
          <a:xfrm rot="-21470">
            <a:off x="1989289" y="1282744"/>
            <a:ext cx="1672658" cy="1751757"/>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4" name="Google Shape;274;p17"/>
          <p:cNvSpPr/>
          <p:nvPr/>
        </p:nvSpPr>
        <p:spPr>
          <a:xfrm rot="-21470">
            <a:off x="2728417" y="3133819"/>
            <a:ext cx="1672658" cy="1751757"/>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75" name="Google Shape;275;p17"/>
          <p:cNvPicPr preferRelativeResize="0"/>
          <p:nvPr/>
        </p:nvPicPr>
        <p:blipFill rotWithShape="1">
          <a:blip r:embed="rId4">
            <a:alphaModFix/>
          </a:blip>
          <a:srcRect b="14551" l="0" r="0" t="14551"/>
          <a:stretch/>
        </p:blipFill>
        <p:spPr>
          <a:xfrm rot="-308972">
            <a:off x="144143" y="1430803"/>
            <a:ext cx="1534851" cy="1632224"/>
          </a:xfrm>
          <a:prstGeom prst="rect">
            <a:avLst/>
          </a:prstGeom>
          <a:noFill/>
          <a:ln>
            <a:noFill/>
          </a:ln>
        </p:spPr>
      </p:pic>
      <p:pic>
        <p:nvPicPr>
          <p:cNvPr id="276" name="Google Shape;276;p17"/>
          <p:cNvPicPr preferRelativeResize="0"/>
          <p:nvPr/>
        </p:nvPicPr>
        <p:blipFill rotWithShape="1">
          <a:blip r:embed="rId5">
            <a:alphaModFix/>
          </a:blip>
          <a:srcRect b="24906" l="0" r="0" t="4242"/>
          <a:stretch/>
        </p:blipFill>
        <p:spPr>
          <a:xfrm rot="-308972">
            <a:off x="883272" y="3281879"/>
            <a:ext cx="1534851" cy="1632224"/>
          </a:xfrm>
          <a:prstGeom prst="rect">
            <a:avLst/>
          </a:prstGeom>
          <a:noFill/>
          <a:ln>
            <a:noFill/>
          </a:ln>
        </p:spPr>
      </p:pic>
      <p:pic>
        <p:nvPicPr>
          <p:cNvPr id="277" name="Google Shape;277;p17"/>
          <p:cNvPicPr preferRelativeResize="0"/>
          <p:nvPr/>
        </p:nvPicPr>
        <p:blipFill rotWithShape="1">
          <a:blip r:embed="rId6">
            <a:alphaModFix/>
          </a:blip>
          <a:srcRect b="24496" l="0" r="0" t="4650"/>
          <a:stretch/>
        </p:blipFill>
        <p:spPr>
          <a:xfrm rot="-21470">
            <a:off x="2058192" y="1342510"/>
            <a:ext cx="1534852" cy="1632224"/>
          </a:xfrm>
          <a:prstGeom prst="rect">
            <a:avLst/>
          </a:prstGeom>
          <a:noFill/>
          <a:ln>
            <a:noFill/>
          </a:ln>
        </p:spPr>
      </p:pic>
      <p:pic>
        <p:nvPicPr>
          <p:cNvPr id="278" name="Google Shape;278;p17"/>
          <p:cNvPicPr preferRelativeResize="0"/>
          <p:nvPr/>
        </p:nvPicPr>
        <p:blipFill rotWithShape="1">
          <a:blip r:embed="rId7">
            <a:alphaModFix/>
          </a:blip>
          <a:srcRect b="23666" l="0" r="0" t="5480"/>
          <a:stretch/>
        </p:blipFill>
        <p:spPr>
          <a:xfrm rot="-21470">
            <a:off x="2797320" y="3193586"/>
            <a:ext cx="1534852" cy="1632223"/>
          </a:xfrm>
          <a:prstGeom prst="rect">
            <a:avLst/>
          </a:prstGeom>
          <a:noFill/>
          <a:ln>
            <a:noFill/>
          </a:ln>
        </p:spPr>
      </p:pic>
      <p:grpSp>
        <p:nvGrpSpPr>
          <p:cNvPr id="279" name="Google Shape;279;p17"/>
          <p:cNvGrpSpPr/>
          <p:nvPr/>
        </p:nvGrpSpPr>
        <p:grpSpPr>
          <a:xfrm rot="-62422">
            <a:off x="4702862" y="1763211"/>
            <a:ext cx="3842320" cy="4022420"/>
            <a:chOff x="0" y="-38100"/>
            <a:chExt cx="812800" cy="850900"/>
          </a:xfrm>
        </p:grpSpPr>
        <p:sp>
          <p:nvSpPr>
            <p:cNvPr id="280" name="Google Shape;280;p17"/>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281" name="Google Shape;281;p1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2" name="Google Shape;282;p17"/>
          <p:cNvGrpSpPr/>
          <p:nvPr/>
        </p:nvGrpSpPr>
        <p:grpSpPr>
          <a:xfrm rot="-62422">
            <a:off x="6940039" y="1763211"/>
            <a:ext cx="3842320" cy="4022420"/>
            <a:chOff x="0" y="-38100"/>
            <a:chExt cx="812800" cy="850900"/>
          </a:xfrm>
        </p:grpSpPr>
        <p:sp>
          <p:nvSpPr>
            <p:cNvPr id="283" name="Google Shape;283;p17"/>
            <p:cNvSpPr/>
            <p:nvPr/>
          </p:nvSpPr>
          <p:spPr>
            <a:xfrm>
              <a:off x="0" y="0"/>
              <a:ext cx="420822" cy="172495"/>
            </a:xfrm>
            <a:custGeom>
              <a:rect b="b" l="l" r="r" t="t"/>
              <a:pathLst>
                <a:path extrusionOk="0" h="172495" w="420822">
                  <a:moveTo>
                    <a:pt x="0" y="0"/>
                  </a:moveTo>
                  <a:lnTo>
                    <a:pt x="420822" y="0"/>
                  </a:lnTo>
                  <a:lnTo>
                    <a:pt x="420822" y="172495"/>
                  </a:lnTo>
                  <a:lnTo>
                    <a:pt x="0" y="172495"/>
                  </a:lnTo>
                  <a:close/>
                </a:path>
              </a:pathLst>
            </a:custGeom>
            <a:solidFill>
              <a:srgbClr val="FFFDFC"/>
            </a:solidFill>
            <a:ln>
              <a:noFill/>
            </a:ln>
          </p:spPr>
        </p:sp>
        <p:sp>
          <p:nvSpPr>
            <p:cNvPr id="284" name="Google Shape;284;p1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5" name="Google Shape;285;p17"/>
          <p:cNvGrpSpPr/>
          <p:nvPr/>
        </p:nvGrpSpPr>
        <p:grpSpPr>
          <a:xfrm rot="-62422">
            <a:off x="5712740" y="1186044"/>
            <a:ext cx="3842320" cy="4022418"/>
            <a:chOff x="0" y="-38100"/>
            <a:chExt cx="812800" cy="850900"/>
          </a:xfrm>
        </p:grpSpPr>
        <p:sp>
          <p:nvSpPr>
            <p:cNvPr id="286" name="Google Shape;286;p17"/>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287" name="Google Shape;287;p1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8" name="Google Shape;288;p17"/>
          <p:cNvGrpSpPr/>
          <p:nvPr/>
        </p:nvGrpSpPr>
        <p:grpSpPr>
          <a:xfrm rot="-62422">
            <a:off x="5712740" y="2767025"/>
            <a:ext cx="3842320" cy="4022418"/>
            <a:chOff x="0" y="-38100"/>
            <a:chExt cx="812800" cy="850900"/>
          </a:xfrm>
        </p:grpSpPr>
        <p:sp>
          <p:nvSpPr>
            <p:cNvPr id="289" name="Google Shape;289;p17"/>
            <p:cNvSpPr/>
            <p:nvPr/>
          </p:nvSpPr>
          <p:spPr>
            <a:xfrm>
              <a:off x="0" y="0"/>
              <a:ext cx="420822" cy="144543"/>
            </a:xfrm>
            <a:custGeom>
              <a:rect b="b" l="l" r="r" t="t"/>
              <a:pathLst>
                <a:path extrusionOk="0" h="144543" w="420822">
                  <a:moveTo>
                    <a:pt x="0" y="0"/>
                  </a:moveTo>
                  <a:lnTo>
                    <a:pt x="420822" y="0"/>
                  </a:lnTo>
                  <a:lnTo>
                    <a:pt x="420822" y="144543"/>
                  </a:lnTo>
                  <a:lnTo>
                    <a:pt x="0" y="144543"/>
                  </a:lnTo>
                  <a:close/>
                </a:path>
              </a:pathLst>
            </a:custGeom>
            <a:solidFill>
              <a:srgbClr val="000000"/>
            </a:solidFill>
            <a:ln>
              <a:noFill/>
            </a:ln>
          </p:spPr>
        </p:sp>
        <p:sp>
          <p:nvSpPr>
            <p:cNvPr id="290" name="Google Shape;290;p1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1" name="Google Shape;291;p17"/>
          <p:cNvGrpSpPr/>
          <p:nvPr/>
        </p:nvGrpSpPr>
        <p:grpSpPr>
          <a:xfrm>
            <a:off x="4786509" y="3789102"/>
            <a:ext cx="1041484" cy="1041484"/>
            <a:chOff x="0" y="0"/>
            <a:chExt cx="812800" cy="812800"/>
          </a:xfrm>
        </p:grpSpPr>
        <p:sp>
          <p:nvSpPr>
            <p:cNvPr id="292" name="Google Shape;29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8CF"/>
            </a:solidFill>
            <a:ln cap="sq" cmpd="sng" w="476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3" name="Google Shape;293;p1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4" name="Google Shape;294;p17"/>
          <p:cNvGrpSpPr/>
          <p:nvPr/>
        </p:nvGrpSpPr>
        <p:grpSpPr>
          <a:xfrm>
            <a:off x="6162889" y="3789102"/>
            <a:ext cx="1041484" cy="1041484"/>
            <a:chOff x="0" y="0"/>
            <a:chExt cx="812800" cy="812800"/>
          </a:xfrm>
        </p:grpSpPr>
        <p:sp>
          <p:nvSpPr>
            <p:cNvPr id="295" name="Google Shape;29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4DE"/>
            </a:solidFill>
            <a:ln cap="sq" cmpd="sng" w="476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6" name="Google Shape;296;p1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7" name="Google Shape;297;p17"/>
          <p:cNvGrpSpPr/>
          <p:nvPr/>
        </p:nvGrpSpPr>
        <p:grpSpPr>
          <a:xfrm>
            <a:off x="7509173" y="3789102"/>
            <a:ext cx="1041484" cy="1041484"/>
            <a:chOff x="0" y="0"/>
            <a:chExt cx="812800" cy="812800"/>
          </a:xfrm>
        </p:grpSpPr>
        <p:sp>
          <p:nvSpPr>
            <p:cNvPr id="298" name="Google Shape;29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8D98"/>
            </a:solidFill>
            <a:ln cap="sq" cmpd="sng" w="476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9" name="Google Shape;299;p1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0" name="Google Shape;300;p17"/>
          <p:cNvSpPr txBox="1"/>
          <p:nvPr/>
        </p:nvSpPr>
        <p:spPr>
          <a:xfrm>
            <a:off x="739129" y="347667"/>
            <a:ext cx="7890600" cy="646500"/>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E2AAE8"/>
                </a:solidFill>
                <a:latin typeface="Bungee"/>
                <a:ea typeface="Bungee"/>
                <a:cs typeface="Bungee"/>
                <a:sym typeface="Bungee"/>
              </a:rPr>
              <a:t>instagram moodboard</a:t>
            </a:r>
            <a:endParaRPr sz="700"/>
          </a:p>
        </p:txBody>
      </p:sp>
      <p:sp>
        <p:nvSpPr>
          <p:cNvPr id="301" name="Google Shape;301;p17"/>
          <p:cNvSpPr txBox="1"/>
          <p:nvPr/>
        </p:nvSpPr>
        <p:spPr>
          <a:xfrm>
            <a:off x="4786509" y="2295396"/>
            <a:ext cx="1786600" cy="17538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Roboto"/>
                <a:ea typeface="Roboto"/>
                <a:cs typeface="Roboto"/>
                <a:sym typeface="Roboto"/>
              </a:rPr>
              <a:t>Font Name</a:t>
            </a:r>
            <a:endParaRPr sz="700"/>
          </a:p>
        </p:txBody>
      </p:sp>
      <p:sp>
        <p:nvSpPr>
          <p:cNvPr id="302" name="Google Shape;302;p17"/>
          <p:cNvSpPr txBox="1"/>
          <p:nvPr/>
        </p:nvSpPr>
        <p:spPr>
          <a:xfrm>
            <a:off x="7015716" y="2295396"/>
            <a:ext cx="1786600" cy="17538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Roboto"/>
                <a:ea typeface="Roboto"/>
                <a:cs typeface="Roboto"/>
                <a:sym typeface="Roboto"/>
              </a:rPr>
              <a:t>Font Name</a:t>
            </a:r>
            <a:endParaRPr sz="700"/>
          </a:p>
        </p:txBody>
      </p:sp>
      <p:sp>
        <p:nvSpPr>
          <p:cNvPr id="303" name="Google Shape;303;p17"/>
          <p:cNvSpPr txBox="1"/>
          <p:nvPr/>
        </p:nvSpPr>
        <p:spPr>
          <a:xfrm>
            <a:off x="4942663" y="4207866"/>
            <a:ext cx="729176" cy="17538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Roboto"/>
                <a:ea typeface="Roboto"/>
                <a:cs typeface="Roboto"/>
                <a:sym typeface="Roboto"/>
              </a:rPr>
              <a:t>Color Name</a:t>
            </a:r>
            <a:endParaRPr sz="700"/>
          </a:p>
        </p:txBody>
      </p:sp>
      <p:sp>
        <p:nvSpPr>
          <p:cNvPr id="304" name="Google Shape;304;p17"/>
          <p:cNvSpPr txBox="1"/>
          <p:nvPr/>
        </p:nvSpPr>
        <p:spPr>
          <a:xfrm>
            <a:off x="6319043" y="4207866"/>
            <a:ext cx="729176" cy="17538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Roboto"/>
                <a:ea typeface="Roboto"/>
                <a:cs typeface="Roboto"/>
                <a:sym typeface="Roboto"/>
              </a:rPr>
              <a:t>Color Name</a:t>
            </a:r>
            <a:endParaRPr sz="700"/>
          </a:p>
        </p:txBody>
      </p:sp>
      <p:sp>
        <p:nvSpPr>
          <p:cNvPr id="305" name="Google Shape;305;p17"/>
          <p:cNvSpPr txBox="1"/>
          <p:nvPr/>
        </p:nvSpPr>
        <p:spPr>
          <a:xfrm>
            <a:off x="7665327" y="4207866"/>
            <a:ext cx="729176" cy="17538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Roboto"/>
                <a:ea typeface="Roboto"/>
                <a:cs typeface="Roboto"/>
                <a:sym typeface="Roboto"/>
              </a:rPr>
              <a:t>Color Name</a:t>
            </a:r>
            <a:endParaRPr sz="700"/>
          </a:p>
        </p:txBody>
      </p:sp>
      <p:sp>
        <p:nvSpPr>
          <p:cNvPr id="306" name="Google Shape;306;p17"/>
          <p:cNvSpPr txBox="1"/>
          <p:nvPr/>
        </p:nvSpPr>
        <p:spPr>
          <a:xfrm>
            <a:off x="5686037" y="1540746"/>
            <a:ext cx="19951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Typpography</a:t>
            </a:r>
            <a:endParaRPr sz="700"/>
          </a:p>
        </p:txBody>
      </p:sp>
      <p:sp>
        <p:nvSpPr>
          <p:cNvPr id="307" name="Google Shape;307;p17"/>
          <p:cNvSpPr txBox="1"/>
          <p:nvPr/>
        </p:nvSpPr>
        <p:spPr>
          <a:xfrm>
            <a:off x="5686037" y="3121726"/>
            <a:ext cx="1995187" cy="401637"/>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FFFFFF"/>
                </a:solidFill>
                <a:latin typeface="Mr Dafoe"/>
                <a:ea typeface="Mr Dafoe"/>
                <a:cs typeface="Mr Dafoe"/>
                <a:sym typeface="Mr Dafoe"/>
              </a:rPr>
              <a:t>Colors</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sp>
        <p:nvSpPr>
          <p:cNvPr id="313" name="Google Shape;313;p18"/>
          <p:cNvSpPr/>
          <p:nvPr/>
        </p:nvSpPr>
        <p:spPr>
          <a:xfrm rot="-308972">
            <a:off x="639058" y="291716"/>
            <a:ext cx="4629570" cy="4848499"/>
          </a:xfrm>
          <a:prstGeom prst="rect">
            <a:avLst/>
          </a:prstGeom>
          <a:solidFill>
            <a:srgbClr val="82DC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14" name="Google Shape;314;p18"/>
          <p:cNvPicPr preferRelativeResize="0"/>
          <p:nvPr/>
        </p:nvPicPr>
        <p:blipFill rotWithShape="1">
          <a:blip r:embed="rId4">
            <a:alphaModFix/>
          </a:blip>
          <a:srcRect b="0" l="14737" r="14737" t="0"/>
          <a:stretch/>
        </p:blipFill>
        <p:spPr>
          <a:xfrm rot="-308972">
            <a:off x="829769" y="457138"/>
            <a:ext cx="4248150" cy="4517654"/>
          </a:xfrm>
          <a:prstGeom prst="rect">
            <a:avLst/>
          </a:prstGeom>
          <a:noFill/>
          <a:ln>
            <a:noFill/>
          </a:ln>
        </p:spPr>
      </p:pic>
      <p:grpSp>
        <p:nvGrpSpPr>
          <p:cNvPr id="315" name="Google Shape;315;p18"/>
          <p:cNvGrpSpPr/>
          <p:nvPr/>
        </p:nvGrpSpPr>
        <p:grpSpPr>
          <a:xfrm rot="-62422">
            <a:off x="5719797" y="2046041"/>
            <a:ext cx="10599270" cy="11096093"/>
            <a:chOff x="0" y="-38100"/>
            <a:chExt cx="812800" cy="850900"/>
          </a:xfrm>
        </p:grpSpPr>
        <p:sp>
          <p:nvSpPr>
            <p:cNvPr id="316" name="Google Shape;316;p18"/>
            <p:cNvSpPr/>
            <p:nvPr/>
          </p:nvSpPr>
          <p:spPr>
            <a:xfrm>
              <a:off x="0" y="0"/>
              <a:ext cx="287987" cy="144334"/>
            </a:xfrm>
            <a:custGeom>
              <a:rect b="b" l="l" r="r" t="t"/>
              <a:pathLst>
                <a:path extrusionOk="0" h="144334" w="287987">
                  <a:moveTo>
                    <a:pt x="0" y="0"/>
                  </a:moveTo>
                  <a:lnTo>
                    <a:pt x="287987" y="0"/>
                  </a:lnTo>
                  <a:lnTo>
                    <a:pt x="287987" y="144334"/>
                  </a:lnTo>
                  <a:lnTo>
                    <a:pt x="0" y="144334"/>
                  </a:lnTo>
                  <a:close/>
                </a:path>
              </a:pathLst>
            </a:custGeom>
            <a:solidFill>
              <a:srgbClr val="000000"/>
            </a:solidFill>
            <a:ln>
              <a:noFill/>
            </a:ln>
          </p:spPr>
        </p:sp>
        <p:sp>
          <p:nvSpPr>
            <p:cNvPr id="317" name="Google Shape;317;p1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8" name="Google Shape;318;p18"/>
          <p:cNvGrpSpPr/>
          <p:nvPr/>
        </p:nvGrpSpPr>
        <p:grpSpPr>
          <a:xfrm rot="278720">
            <a:off x="4445666" y="499479"/>
            <a:ext cx="10599233" cy="11096064"/>
            <a:chOff x="0" y="-38100"/>
            <a:chExt cx="812800" cy="850900"/>
          </a:xfrm>
        </p:grpSpPr>
        <p:sp>
          <p:nvSpPr>
            <p:cNvPr id="319" name="Google Shape;319;p18"/>
            <p:cNvSpPr/>
            <p:nvPr/>
          </p:nvSpPr>
          <p:spPr>
            <a:xfrm>
              <a:off x="0" y="0"/>
              <a:ext cx="237738" cy="162645"/>
            </a:xfrm>
            <a:custGeom>
              <a:rect b="b" l="l" r="r" t="t"/>
              <a:pathLst>
                <a:path extrusionOk="0" h="162645" w="237738">
                  <a:moveTo>
                    <a:pt x="0" y="0"/>
                  </a:moveTo>
                  <a:lnTo>
                    <a:pt x="237738" y="0"/>
                  </a:lnTo>
                  <a:lnTo>
                    <a:pt x="237738" y="162645"/>
                  </a:lnTo>
                  <a:lnTo>
                    <a:pt x="0" y="162645"/>
                  </a:lnTo>
                  <a:close/>
                </a:path>
              </a:pathLst>
            </a:custGeom>
            <a:solidFill>
              <a:srgbClr val="E2AAE8"/>
            </a:solidFill>
            <a:ln>
              <a:noFill/>
            </a:ln>
          </p:spPr>
        </p:sp>
        <p:sp>
          <p:nvSpPr>
            <p:cNvPr id="320" name="Google Shape;320;p1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1" name="Google Shape;321;p18"/>
          <p:cNvSpPr txBox="1"/>
          <p:nvPr/>
        </p:nvSpPr>
        <p:spPr>
          <a:xfrm rot="730287">
            <a:off x="4803135" y="818063"/>
            <a:ext cx="2973849" cy="1800904"/>
          </a:xfrm>
          <a:prstGeom prst="rect">
            <a:avLst/>
          </a:prstGeom>
          <a:noFill/>
          <a:ln>
            <a:noFill/>
          </a:ln>
        </p:spPr>
        <p:txBody>
          <a:bodyPr anchorCtr="0" anchor="t" bIns="0" lIns="0" spcFirstLastPara="1" rIns="0" wrap="square" tIns="0">
            <a:spAutoFit/>
          </a:bodyPr>
          <a:lstStyle/>
          <a:p>
            <a:pPr indent="0" lvl="0" marL="0" marR="0" rtl="0" algn="ctr">
              <a:lnSpc>
                <a:spcPct val="114999"/>
              </a:lnSpc>
              <a:spcBef>
                <a:spcPts val="0"/>
              </a:spcBef>
              <a:spcAft>
                <a:spcPts val="0"/>
              </a:spcAft>
              <a:buNone/>
            </a:pPr>
            <a:r>
              <a:rPr b="0" i="0" lang="en" sz="11700" u="none" cap="none" strike="noStrike">
                <a:solidFill>
                  <a:srgbClr val="000000"/>
                </a:solidFill>
                <a:latin typeface="Bungee"/>
                <a:ea typeface="Bungee"/>
                <a:cs typeface="Bungee"/>
                <a:sym typeface="Bungee"/>
              </a:rPr>
              <a:t>02.</a:t>
            </a:r>
            <a:endParaRPr sz="700"/>
          </a:p>
        </p:txBody>
      </p:sp>
      <p:sp>
        <p:nvSpPr>
          <p:cNvPr id="322" name="Google Shape;322;p18"/>
          <p:cNvSpPr txBox="1"/>
          <p:nvPr/>
        </p:nvSpPr>
        <p:spPr>
          <a:xfrm>
            <a:off x="5662732" y="2784203"/>
            <a:ext cx="3481268" cy="1115740"/>
          </a:xfrm>
          <a:prstGeom prst="rect">
            <a:avLst/>
          </a:prstGeom>
          <a:noFill/>
          <a:ln>
            <a:noFill/>
          </a:ln>
        </p:spPr>
        <p:txBody>
          <a:bodyPr anchorCtr="0" anchor="t" bIns="0" lIns="0" spcFirstLastPara="1" rIns="0" wrap="square" tIns="0">
            <a:spAutoFit/>
          </a:bodyPr>
          <a:lstStyle/>
          <a:p>
            <a:pPr indent="0" lvl="0" marL="0" marR="0" rtl="0" algn="ctr">
              <a:lnSpc>
                <a:spcPct val="130002"/>
              </a:lnSpc>
              <a:spcBef>
                <a:spcPts val="0"/>
              </a:spcBef>
              <a:spcAft>
                <a:spcPts val="0"/>
              </a:spcAft>
              <a:buNone/>
            </a:pPr>
            <a:r>
              <a:rPr b="0" i="0" lang="en" sz="6900" u="none" cap="none" strike="noStrike">
                <a:solidFill>
                  <a:srgbClr val="FCE879"/>
                </a:solidFill>
                <a:latin typeface="Mr Dafoe"/>
                <a:ea typeface="Mr Dafoe"/>
                <a:cs typeface="Mr Dafoe"/>
                <a:sym typeface="Mr Dafoe"/>
              </a:rPr>
              <a:t>Goals</a:t>
            </a:r>
            <a:endParaRPr sz="700"/>
          </a:p>
        </p:txBody>
      </p:sp>
      <p:sp>
        <p:nvSpPr>
          <p:cNvPr id="323" name="Google Shape;323;p18"/>
          <p:cNvSpPr txBox="1"/>
          <p:nvPr/>
        </p:nvSpPr>
        <p:spPr>
          <a:xfrm>
            <a:off x="6163037" y="4027691"/>
            <a:ext cx="2480658" cy="17538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FFFDFC"/>
                </a:solidFill>
                <a:latin typeface="Roboto"/>
                <a:ea typeface="Roboto"/>
                <a:cs typeface="Roboto"/>
                <a:sym typeface="Roboto"/>
              </a:rPr>
              <a:t>Elaborate on what you want to discuss. </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124" r="-9373" t="0"/>
            </a:stretch>
          </a:blipFill>
          <a:ln>
            <a:noFill/>
          </a:ln>
        </p:spPr>
      </p:sp>
      <p:grpSp>
        <p:nvGrpSpPr>
          <p:cNvPr id="329" name="Google Shape;329;p19"/>
          <p:cNvGrpSpPr/>
          <p:nvPr/>
        </p:nvGrpSpPr>
        <p:grpSpPr>
          <a:xfrm rot="-201586">
            <a:off x="484929" y="809740"/>
            <a:ext cx="8323100" cy="4022427"/>
            <a:chOff x="0" y="-38100"/>
            <a:chExt cx="1760660" cy="850900"/>
          </a:xfrm>
        </p:grpSpPr>
        <p:sp>
          <p:nvSpPr>
            <p:cNvPr id="330" name="Google Shape;330;p19"/>
            <p:cNvSpPr/>
            <p:nvPr/>
          </p:nvSpPr>
          <p:spPr>
            <a:xfrm>
              <a:off x="0" y="0"/>
              <a:ext cx="1760660" cy="800330"/>
            </a:xfrm>
            <a:custGeom>
              <a:rect b="b" l="l" r="r" t="t"/>
              <a:pathLst>
                <a:path extrusionOk="0" h="800330" w="1760660">
                  <a:moveTo>
                    <a:pt x="0" y="0"/>
                  </a:moveTo>
                  <a:lnTo>
                    <a:pt x="1760660" y="0"/>
                  </a:lnTo>
                  <a:lnTo>
                    <a:pt x="1760660" y="800330"/>
                  </a:lnTo>
                  <a:lnTo>
                    <a:pt x="0" y="800330"/>
                  </a:lnTo>
                  <a:close/>
                </a:path>
              </a:pathLst>
            </a:custGeom>
            <a:solidFill>
              <a:srgbClr val="000000"/>
            </a:solidFill>
            <a:ln>
              <a:noFill/>
            </a:ln>
          </p:spPr>
        </p:sp>
        <p:sp>
          <p:nvSpPr>
            <p:cNvPr id="331" name="Google Shape;331;p1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2" name="Google Shape;332;p19"/>
          <p:cNvGrpSpPr/>
          <p:nvPr/>
        </p:nvGrpSpPr>
        <p:grpSpPr>
          <a:xfrm rot="-201586">
            <a:off x="327143" y="444733"/>
            <a:ext cx="8323100" cy="4458709"/>
            <a:chOff x="0" y="-38100"/>
            <a:chExt cx="1760660" cy="943191"/>
          </a:xfrm>
        </p:grpSpPr>
        <p:sp>
          <p:nvSpPr>
            <p:cNvPr id="333" name="Google Shape;333;p19"/>
            <p:cNvSpPr/>
            <p:nvPr/>
          </p:nvSpPr>
          <p:spPr>
            <a:xfrm>
              <a:off x="0" y="0"/>
              <a:ext cx="1760660" cy="905091"/>
            </a:xfrm>
            <a:custGeom>
              <a:rect b="b" l="l" r="r" t="t"/>
              <a:pathLst>
                <a:path extrusionOk="0" h="905091" w="1760660">
                  <a:moveTo>
                    <a:pt x="0" y="0"/>
                  </a:moveTo>
                  <a:lnTo>
                    <a:pt x="1760660" y="0"/>
                  </a:lnTo>
                  <a:lnTo>
                    <a:pt x="1760660" y="905091"/>
                  </a:lnTo>
                  <a:lnTo>
                    <a:pt x="0" y="905091"/>
                  </a:lnTo>
                  <a:close/>
                </a:path>
              </a:pathLst>
            </a:custGeom>
            <a:solidFill>
              <a:srgbClr val="FFFDFC"/>
            </a:solidFill>
            <a:ln>
              <a:noFill/>
            </a:ln>
          </p:spPr>
        </p:sp>
        <p:sp>
          <p:nvSpPr>
            <p:cNvPr id="334" name="Google Shape;334;p1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5" name="Google Shape;335;p19"/>
          <p:cNvGrpSpPr/>
          <p:nvPr/>
        </p:nvGrpSpPr>
        <p:grpSpPr>
          <a:xfrm rot="102477">
            <a:off x="2180871" y="260158"/>
            <a:ext cx="4846162" cy="2719730"/>
            <a:chOff x="0" y="-38100"/>
            <a:chExt cx="1516179" cy="850900"/>
          </a:xfrm>
        </p:grpSpPr>
        <p:sp>
          <p:nvSpPr>
            <p:cNvPr id="336" name="Google Shape;336;p19"/>
            <p:cNvSpPr/>
            <p:nvPr/>
          </p:nvSpPr>
          <p:spPr>
            <a:xfrm>
              <a:off x="0" y="0"/>
              <a:ext cx="1516179" cy="184880"/>
            </a:xfrm>
            <a:custGeom>
              <a:rect b="b" l="l" r="r" t="t"/>
              <a:pathLst>
                <a:path extrusionOk="0" h="184880" w="1516179">
                  <a:moveTo>
                    <a:pt x="0" y="0"/>
                  </a:moveTo>
                  <a:lnTo>
                    <a:pt x="1516179" y="0"/>
                  </a:lnTo>
                  <a:lnTo>
                    <a:pt x="1516179" y="184880"/>
                  </a:lnTo>
                  <a:lnTo>
                    <a:pt x="0" y="184880"/>
                  </a:lnTo>
                  <a:close/>
                </a:path>
              </a:pathLst>
            </a:custGeom>
            <a:solidFill>
              <a:srgbClr val="E2AAE8"/>
            </a:solidFill>
            <a:ln>
              <a:noFill/>
            </a:ln>
          </p:spPr>
        </p:sp>
        <p:sp>
          <p:nvSpPr>
            <p:cNvPr id="337" name="Google Shape;337;p1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8" name="Google Shape;338;p19"/>
          <p:cNvGrpSpPr/>
          <p:nvPr/>
        </p:nvGrpSpPr>
        <p:grpSpPr>
          <a:xfrm rot="102477">
            <a:off x="1930181" y="847824"/>
            <a:ext cx="5388614" cy="2719733"/>
            <a:chOff x="0" y="-38100"/>
            <a:chExt cx="1685891" cy="850900"/>
          </a:xfrm>
        </p:grpSpPr>
        <p:sp>
          <p:nvSpPr>
            <p:cNvPr id="339" name="Google Shape;339;p19"/>
            <p:cNvSpPr/>
            <p:nvPr/>
          </p:nvSpPr>
          <p:spPr>
            <a:xfrm>
              <a:off x="0" y="0"/>
              <a:ext cx="1685891" cy="238496"/>
            </a:xfrm>
            <a:custGeom>
              <a:rect b="b" l="l" r="r" t="t"/>
              <a:pathLst>
                <a:path extrusionOk="0" h="238496" w="1685891">
                  <a:moveTo>
                    <a:pt x="0" y="0"/>
                  </a:moveTo>
                  <a:lnTo>
                    <a:pt x="1685891" y="0"/>
                  </a:lnTo>
                  <a:lnTo>
                    <a:pt x="1685891" y="238496"/>
                  </a:lnTo>
                  <a:lnTo>
                    <a:pt x="0" y="238496"/>
                  </a:lnTo>
                  <a:close/>
                </a:path>
              </a:pathLst>
            </a:custGeom>
            <a:solidFill>
              <a:srgbClr val="82DCD5"/>
            </a:solidFill>
            <a:ln>
              <a:noFill/>
            </a:ln>
          </p:spPr>
        </p:sp>
        <p:sp>
          <p:nvSpPr>
            <p:cNvPr id="340" name="Google Shape;340;p1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1" name="Google Shape;341;p19"/>
          <p:cNvSpPr txBox="1"/>
          <p:nvPr/>
        </p:nvSpPr>
        <p:spPr>
          <a:xfrm>
            <a:off x="2016834" y="499131"/>
            <a:ext cx="5335200" cy="446400"/>
          </a:xfrm>
          <a:prstGeom prst="rect">
            <a:avLst/>
          </a:prstGeom>
          <a:noFill/>
          <a:ln>
            <a:noFill/>
          </a:ln>
        </p:spPr>
        <p:txBody>
          <a:bodyPr anchorCtr="0" anchor="t" bIns="0" lIns="0" spcFirstLastPara="1" rIns="0" wrap="square" tIns="0">
            <a:spAutoFit/>
          </a:bodyPr>
          <a:lstStyle/>
          <a:p>
            <a:pPr indent="0" lvl="0" marL="0" marR="0" rtl="0" algn="ctr">
              <a:lnSpc>
                <a:spcPct val="114999"/>
              </a:lnSpc>
              <a:spcBef>
                <a:spcPts val="0"/>
              </a:spcBef>
              <a:spcAft>
                <a:spcPts val="0"/>
              </a:spcAft>
              <a:buNone/>
            </a:pPr>
            <a:r>
              <a:rPr b="0" i="0" lang="en" sz="2900" u="none" cap="none" strike="noStrike">
                <a:solidFill>
                  <a:srgbClr val="FFFFFF"/>
                </a:solidFill>
                <a:latin typeface="Bungee"/>
                <a:ea typeface="Bungee"/>
                <a:cs typeface="Bungee"/>
                <a:sym typeface="Bungee"/>
              </a:rPr>
              <a:t>Campaign Calendar</a:t>
            </a:r>
            <a:endParaRPr sz="700"/>
          </a:p>
        </p:txBody>
      </p:sp>
      <p:sp>
        <p:nvSpPr>
          <p:cNvPr id="342" name="Google Shape;342;p19"/>
          <p:cNvSpPr txBox="1"/>
          <p:nvPr/>
        </p:nvSpPr>
        <p:spPr>
          <a:xfrm>
            <a:off x="739129" y="1076449"/>
            <a:ext cx="7890600" cy="646500"/>
          </a:xfrm>
          <a:prstGeom prst="rect">
            <a:avLst/>
          </a:prstGeom>
          <a:noFill/>
          <a:ln>
            <a:noFill/>
          </a:ln>
        </p:spPr>
        <p:txBody>
          <a:bodyPr anchorCtr="0" anchor="t" bIns="0" lIns="0" spcFirstLastPara="1" rIns="0" wrap="square" tIns="0">
            <a:spAutoFit/>
          </a:bodyPr>
          <a:lstStyle/>
          <a:p>
            <a:pPr indent="0" lvl="0" marL="0" marR="0" rtl="0" algn="ctr">
              <a:lnSpc>
                <a:spcPct val="114992"/>
              </a:lnSpc>
              <a:spcBef>
                <a:spcPts val="0"/>
              </a:spcBef>
              <a:spcAft>
                <a:spcPts val="0"/>
              </a:spcAft>
              <a:buNone/>
            </a:pPr>
            <a:r>
              <a:rPr b="0" i="0" lang="en" sz="4200" u="none" cap="none" strike="noStrike">
                <a:solidFill>
                  <a:srgbClr val="000000"/>
                </a:solidFill>
                <a:latin typeface="Bungee"/>
                <a:ea typeface="Bungee"/>
                <a:cs typeface="Bungee"/>
                <a:sym typeface="Bungee"/>
              </a:rPr>
              <a:t>January 2024</a:t>
            </a:r>
            <a:endParaRPr sz="700"/>
          </a:p>
        </p:txBody>
      </p:sp>
      <p:sp>
        <p:nvSpPr>
          <p:cNvPr id="343" name="Google Shape;343;p19"/>
          <p:cNvSpPr txBox="1"/>
          <p:nvPr/>
        </p:nvSpPr>
        <p:spPr>
          <a:xfrm>
            <a:off x="568963" y="2055726"/>
            <a:ext cx="11569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000000"/>
                </a:solidFill>
                <a:latin typeface="Mr Dafoe"/>
                <a:ea typeface="Mr Dafoe"/>
                <a:cs typeface="Mr Dafoe"/>
                <a:sym typeface="Mr Dafoe"/>
              </a:rPr>
              <a:t>Mon</a:t>
            </a:r>
            <a:endParaRPr sz="700"/>
          </a:p>
        </p:txBody>
      </p:sp>
      <p:sp>
        <p:nvSpPr>
          <p:cNvPr id="344" name="Google Shape;344;p19"/>
          <p:cNvSpPr txBox="1"/>
          <p:nvPr/>
        </p:nvSpPr>
        <p:spPr>
          <a:xfrm>
            <a:off x="1907569" y="2055726"/>
            <a:ext cx="11569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000000"/>
                </a:solidFill>
                <a:latin typeface="Mr Dafoe"/>
                <a:ea typeface="Mr Dafoe"/>
                <a:cs typeface="Mr Dafoe"/>
                <a:sym typeface="Mr Dafoe"/>
              </a:rPr>
              <a:t>Tue</a:t>
            </a:r>
            <a:endParaRPr sz="700"/>
          </a:p>
        </p:txBody>
      </p:sp>
      <p:sp>
        <p:nvSpPr>
          <p:cNvPr id="345" name="Google Shape;345;p19"/>
          <p:cNvSpPr txBox="1"/>
          <p:nvPr/>
        </p:nvSpPr>
        <p:spPr>
          <a:xfrm>
            <a:off x="3246175" y="2055726"/>
            <a:ext cx="11569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000000"/>
                </a:solidFill>
                <a:latin typeface="Mr Dafoe"/>
                <a:ea typeface="Mr Dafoe"/>
                <a:cs typeface="Mr Dafoe"/>
                <a:sym typeface="Mr Dafoe"/>
              </a:rPr>
              <a:t>Wed</a:t>
            </a:r>
            <a:endParaRPr sz="700"/>
          </a:p>
        </p:txBody>
      </p:sp>
      <p:sp>
        <p:nvSpPr>
          <p:cNvPr id="346" name="Google Shape;346;p19"/>
          <p:cNvSpPr txBox="1"/>
          <p:nvPr/>
        </p:nvSpPr>
        <p:spPr>
          <a:xfrm>
            <a:off x="4584780" y="2055726"/>
            <a:ext cx="11569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000000"/>
                </a:solidFill>
                <a:latin typeface="Mr Dafoe"/>
                <a:ea typeface="Mr Dafoe"/>
                <a:cs typeface="Mr Dafoe"/>
                <a:sym typeface="Mr Dafoe"/>
              </a:rPr>
              <a:t>Thu</a:t>
            </a:r>
            <a:endParaRPr sz="700"/>
          </a:p>
        </p:txBody>
      </p:sp>
      <p:sp>
        <p:nvSpPr>
          <p:cNvPr id="347" name="Google Shape;347;p19"/>
          <p:cNvSpPr txBox="1"/>
          <p:nvPr/>
        </p:nvSpPr>
        <p:spPr>
          <a:xfrm>
            <a:off x="5923386" y="2055726"/>
            <a:ext cx="11569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000000"/>
                </a:solidFill>
                <a:latin typeface="Mr Dafoe"/>
                <a:ea typeface="Mr Dafoe"/>
                <a:cs typeface="Mr Dafoe"/>
                <a:sym typeface="Mr Dafoe"/>
              </a:rPr>
              <a:t>Fre</a:t>
            </a:r>
            <a:endParaRPr sz="700"/>
          </a:p>
        </p:txBody>
      </p:sp>
      <p:sp>
        <p:nvSpPr>
          <p:cNvPr id="348" name="Google Shape;348;p19"/>
          <p:cNvSpPr txBox="1"/>
          <p:nvPr/>
        </p:nvSpPr>
        <p:spPr>
          <a:xfrm>
            <a:off x="7261993" y="2055726"/>
            <a:ext cx="1156987" cy="4016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500" u="none" cap="none" strike="noStrike">
                <a:solidFill>
                  <a:srgbClr val="000000"/>
                </a:solidFill>
                <a:latin typeface="Mr Dafoe"/>
                <a:ea typeface="Mr Dafoe"/>
                <a:cs typeface="Mr Dafoe"/>
                <a:sym typeface="Mr Dafoe"/>
              </a:rPr>
              <a:t>Sat</a:t>
            </a:r>
            <a:endParaRPr sz="700"/>
          </a:p>
        </p:txBody>
      </p:sp>
      <p:cxnSp>
        <p:nvCxnSpPr>
          <p:cNvPr id="349" name="Google Shape;349;p19"/>
          <p:cNvCxnSpPr/>
          <p:nvPr/>
        </p:nvCxnSpPr>
        <p:spPr>
          <a:xfrm>
            <a:off x="7237536" y="2001999"/>
            <a:ext cx="0" cy="2627151"/>
          </a:xfrm>
          <a:prstGeom prst="straightConnector1">
            <a:avLst/>
          </a:prstGeom>
          <a:noFill/>
          <a:ln cap="flat" cmpd="sng" w="38100">
            <a:solidFill>
              <a:srgbClr val="000000"/>
            </a:solidFill>
            <a:prstDash val="solid"/>
            <a:round/>
            <a:headEnd len="sm" w="sm" type="none"/>
            <a:tailEnd len="sm" w="sm" type="none"/>
          </a:ln>
        </p:spPr>
      </p:cxnSp>
      <p:cxnSp>
        <p:nvCxnSpPr>
          <p:cNvPr id="350" name="Google Shape;350;p19"/>
          <p:cNvCxnSpPr/>
          <p:nvPr/>
        </p:nvCxnSpPr>
        <p:spPr>
          <a:xfrm>
            <a:off x="5857258" y="2079538"/>
            <a:ext cx="0" cy="2627151"/>
          </a:xfrm>
          <a:prstGeom prst="straightConnector1">
            <a:avLst/>
          </a:prstGeom>
          <a:noFill/>
          <a:ln cap="flat" cmpd="sng" w="38100">
            <a:solidFill>
              <a:srgbClr val="000000"/>
            </a:solidFill>
            <a:prstDash val="solid"/>
            <a:round/>
            <a:headEnd len="sm" w="sm" type="none"/>
            <a:tailEnd len="sm" w="sm" type="none"/>
          </a:ln>
        </p:spPr>
      </p:cxnSp>
      <p:cxnSp>
        <p:nvCxnSpPr>
          <p:cNvPr id="351" name="Google Shape;351;p19"/>
          <p:cNvCxnSpPr/>
          <p:nvPr/>
        </p:nvCxnSpPr>
        <p:spPr>
          <a:xfrm>
            <a:off x="4476981" y="2079538"/>
            <a:ext cx="0" cy="2627151"/>
          </a:xfrm>
          <a:prstGeom prst="straightConnector1">
            <a:avLst/>
          </a:prstGeom>
          <a:noFill/>
          <a:ln cap="flat" cmpd="sng" w="38100">
            <a:solidFill>
              <a:srgbClr val="000000"/>
            </a:solidFill>
            <a:prstDash val="solid"/>
            <a:round/>
            <a:headEnd len="sm" w="sm" type="none"/>
            <a:tailEnd len="sm" w="sm" type="none"/>
          </a:ln>
        </p:spPr>
      </p:cxnSp>
      <p:cxnSp>
        <p:nvCxnSpPr>
          <p:cNvPr id="352" name="Google Shape;352;p19"/>
          <p:cNvCxnSpPr/>
          <p:nvPr/>
        </p:nvCxnSpPr>
        <p:spPr>
          <a:xfrm>
            <a:off x="3096703" y="2079538"/>
            <a:ext cx="0" cy="2627151"/>
          </a:xfrm>
          <a:prstGeom prst="straightConnector1">
            <a:avLst/>
          </a:prstGeom>
          <a:noFill/>
          <a:ln cap="flat" cmpd="sng" w="38100">
            <a:solidFill>
              <a:srgbClr val="000000"/>
            </a:solidFill>
            <a:prstDash val="solid"/>
            <a:round/>
            <a:headEnd len="sm" w="sm" type="none"/>
            <a:tailEnd len="sm" w="sm" type="none"/>
          </a:ln>
        </p:spPr>
      </p:cxnSp>
      <p:cxnSp>
        <p:nvCxnSpPr>
          <p:cNvPr id="353" name="Google Shape;353;p19"/>
          <p:cNvCxnSpPr/>
          <p:nvPr/>
        </p:nvCxnSpPr>
        <p:spPr>
          <a:xfrm>
            <a:off x="1716425" y="2079538"/>
            <a:ext cx="0" cy="2627151"/>
          </a:xfrm>
          <a:prstGeom prst="straightConnector1">
            <a:avLst/>
          </a:prstGeom>
          <a:noFill/>
          <a:ln cap="flat" cmpd="sng" w="38100">
            <a:solidFill>
              <a:srgbClr val="000000"/>
            </a:solidFill>
            <a:prstDash val="solid"/>
            <a:round/>
            <a:headEnd len="sm" w="sm" type="none"/>
            <a:tailEnd len="sm" w="sm" type="none"/>
          </a:ln>
        </p:spPr>
      </p:cxnSp>
      <p:cxnSp>
        <p:nvCxnSpPr>
          <p:cNvPr id="354" name="Google Shape;354;p19"/>
          <p:cNvCxnSpPr/>
          <p:nvPr/>
        </p:nvCxnSpPr>
        <p:spPr>
          <a:xfrm rot="10800000">
            <a:off x="514350" y="2581275"/>
            <a:ext cx="7799435" cy="0"/>
          </a:xfrm>
          <a:prstGeom prst="straightConnector1">
            <a:avLst/>
          </a:prstGeom>
          <a:noFill/>
          <a:ln cap="flat" cmpd="sng" w="38100">
            <a:solidFill>
              <a:srgbClr val="000000"/>
            </a:solidFill>
            <a:prstDash val="solid"/>
            <a:round/>
            <a:headEnd len="sm" w="sm" type="none"/>
            <a:tailEnd len="sm" w="sm" type="none"/>
          </a:ln>
        </p:spPr>
      </p:cxnSp>
      <p:cxnSp>
        <p:nvCxnSpPr>
          <p:cNvPr id="355" name="Google Shape;355;p19"/>
          <p:cNvCxnSpPr/>
          <p:nvPr/>
        </p:nvCxnSpPr>
        <p:spPr>
          <a:xfrm rot="10800000">
            <a:off x="514350" y="3067050"/>
            <a:ext cx="7799435" cy="0"/>
          </a:xfrm>
          <a:prstGeom prst="straightConnector1">
            <a:avLst/>
          </a:prstGeom>
          <a:noFill/>
          <a:ln cap="flat" cmpd="sng" w="38100">
            <a:solidFill>
              <a:srgbClr val="000000"/>
            </a:solidFill>
            <a:prstDash val="solid"/>
            <a:round/>
            <a:headEnd len="sm" w="sm" type="none"/>
            <a:tailEnd len="sm" w="sm" type="none"/>
          </a:ln>
        </p:spPr>
      </p:cxnSp>
      <p:cxnSp>
        <p:nvCxnSpPr>
          <p:cNvPr id="356" name="Google Shape;356;p19"/>
          <p:cNvCxnSpPr/>
          <p:nvPr/>
        </p:nvCxnSpPr>
        <p:spPr>
          <a:xfrm rot="10800000">
            <a:off x="514350" y="3552825"/>
            <a:ext cx="7799435" cy="0"/>
          </a:xfrm>
          <a:prstGeom prst="straightConnector1">
            <a:avLst/>
          </a:prstGeom>
          <a:noFill/>
          <a:ln cap="flat" cmpd="sng" w="38100">
            <a:solidFill>
              <a:srgbClr val="000000"/>
            </a:solidFill>
            <a:prstDash val="solid"/>
            <a:round/>
            <a:headEnd len="sm" w="sm" type="none"/>
            <a:tailEnd len="sm" w="sm" type="none"/>
          </a:ln>
        </p:spPr>
      </p:cxnSp>
      <p:cxnSp>
        <p:nvCxnSpPr>
          <p:cNvPr id="357" name="Google Shape;357;p19"/>
          <p:cNvCxnSpPr/>
          <p:nvPr/>
        </p:nvCxnSpPr>
        <p:spPr>
          <a:xfrm rot="10800000">
            <a:off x="514350" y="4038600"/>
            <a:ext cx="7799435" cy="0"/>
          </a:xfrm>
          <a:prstGeom prst="straightConnector1">
            <a:avLst/>
          </a:prstGeom>
          <a:noFill/>
          <a:ln cap="flat" cmpd="sng" w="38100">
            <a:solidFill>
              <a:srgbClr val="000000"/>
            </a:solidFill>
            <a:prstDash val="solid"/>
            <a:round/>
            <a:headEnd len="sm" w="sm" type="none"/>
            <a:tailEnd len="sm" w="sm" type="none"/>
          </a:ln>
        </p:spPr>
      </p:cxnSp>
      <p:cxnSp>
        <p:nvCxnSpPr>
          <p:cNvPr id="358" name="Google Shape;358;p19"/>
          <p:cNvCxnSpPr/>
          <p:nvPr/>
        </p:nvCxnSpPr>
        <p:spPr>
          <a:xfrm rot="10800000">
            <a:off x="514350" y="4524375"/>
            <a:ext cx="7799435" cy="0"/>
          </a:xfrm>
          <a:prstGeom prst="straightConnector1">
            <a:avLst/>
          </a:prstGeom>
          <a:noFill/>
          <a:ln cap="flat" cmpd="sng" w="38100">
            <a:solidFill>
              <a:srgbClr val="000000"/>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E2AAE8"/>
      </a:dk1>
      <a:lt1>
        <a:srgbClr val="FCE879"/>
      </a:lt1>
      <a:dk2>
        <a:srgbClr val="000000"/>
      </a:dk2>
      <a:lt2>
        <a:srgbClr val="FFFDFC"/>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