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Purple Purse"/>
      <p:regular r:id="rId24"/>
    </p:embeddedFont>
    <p:embeddedFont>
      <p:font typeface="Playfair Display Medium"/>
      <p:regular r:id="rId25"/>
      <p:bold r:id="rId26"/>
      <p:italic r:id="rId27"/>
      <p:boldItalic r:id="rId28"/>
    </p:embeddedFont>
    <p:embeddedFont>
      <p:font typeface="Playfair Display"/>
      <p:regular r:id="rId29"/>
      <p:bold r:id="rId30"/>
      <p:italic r:id="rId31"/>
      <p:boldItalic r:id="rId32"/>
    </p:embeddedFont>
    <p:embeddedFont>
      <p:font typeface="Grand Hotel"/>
      <p:regular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PurplePurse-regular.fntdata"/><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layfairDisplayMedium-bold.fntdata"/><Relationship Id="rId25" Type="http://schemas.openxmlformats.org/officeDocument/2006/relationships/font" Target="fonts/PlayfairDisplayMedium-regular.fntdata"/><Relationship Id="rId28" Type="http://schemas.openxmlformats.org/officeDocument/2006/relationships/font" Target="fonts/PlayfairDisplayMedium-boldItalic.fntdata"/><Relationship Id="rId27" Type="http://schemas.openxmlformats.org/officeDocument/2006/relationships/font" Target="fonts/PlayfairDisplayMedium-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layfairDisplay-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layfairDisplay-italic.fntdata"/><Relationship Id="rId30" Type="http://schemas.openxmlformats.org/officeDocument/2006/relationships/font" Target="fonts/PlayfairDisplay-bold.fntdata"/><Relationship Id="rId11" Type="http://schemas.openxmlformats.org/officeDocument/2006/relationships/slide" Target="slides/slide6.xml"/><Relationship Id="rId33" Type="http://schemas.openxmlformats.org/officeDocument/2006/relationships/font" Target="fonts/GrandHotel-regular.fntdata"/><Relationship Id="rId10" Type="http://schemas.openxmlformats.org/officeDocument/2006/relationships/slide" Target="slides/slide5.xml"/><Relationship Id="rId32" Type="http://schemas.openxmlformats.org/officeDocument/2006/relationships/font" Target="fonts/PlayfairDisplay-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28ffaa46f62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28ffaa46f62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8ffaa46f62_1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28ffaa46f62_1_2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8ffaa46f62_1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28ffaa46f62_1_26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8ffaa46f62_1_2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8ffaa46f62_1_28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8ffaa46f62_1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28ffaa46f62_1_30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8ffaa46f62_1_3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28ffaa46f62_1_3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8ffaa46f62_1_3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8ffaa46f62_1_3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8ffaa46f62_1_3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28ffaa46f62_1_35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28ffaa46f62_1_3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g28ffaa46f62_1_36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8ffaa46f62_1_4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g28ffaa46f62_1_40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28ffaa46f62_1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g28ffaa46f62_1_8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8ffaa46f62_1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g28ffaa46f62_1_10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8ffaa46f62_1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g28ffaa46f62_1_1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8ffaa46f62_1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g28ffaa46f62_1_1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8ffaa46f62_1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g28ffaa46f62_1_16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8ffaa46f62_1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g28ffaa46f62_1_17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8ffaa46f62_1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28ffaa46f62_1_19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8ffaa46f62_1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g28ffaa46f62_1_20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3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2.png"/><Relationship Id="rId3" Type="http://schemas.openxmlformats.org/officeDocument/2006/relationships/image" Target="../media/image4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5.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16.png"/><Relationship Id="rId4" Type="http://schemas.openxmlformats.org/officeDocument/2006/relationships/image" Target="../media/image4.png"/><Relationship Id="rId5"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11.png"/><Relationship Id="rId4" Type="http://schemas.openxmlformats.org/officeDocument/2006/relationships/image" Target="../media/image2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2.png"/><Relationship Id="rId3" Type="http://schemas.openxmlformats.org/officeDocument/2006/relationships/image" Target="../media/image9.png"/><Relationship Id="rId4" Type="http://schemas.openxmlformats.org/officeDocument/2006/relationships/image" Target="../media/image23.png"/><Relationship Id="rId5" Type="http://schemas.openxmlformats.org/officeDocument/2006/relationships/image" Target="../media/image3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rot="5245406">
            <a:off x="2429682" y="-520708"/>
            <a:ext cx="4601373" cy="6556361"/>
          </a:xfrm>
          <a:custGeom>
            <a:rect b="b" l="l" r="r" t="t"/>
            <a:pathLst>
              <a:path extrusionOk="0" h="13099465" w="9193442">
                <a:moveTo>
                  <a:pt x="0" y="0"/>
                </a:moveTo>
                <a:lnTo>
                  <a:pt x="9193442" y="0"/>
                </a:lnTo>
                <a:lnTo>
                  <a:pt x="9193442" y="13099464"/>
                </a:lnTo>
                <a:lnTo>
                  <a:pt x="0" y="13099464"/>
                </a:lnTo>
                <a:lnTo>
                  <a:pt x="0" y="0"/>
                </a:lnTo>
                <a:close/>
              </a:path>
            </a:pathLst>
          </a:custGeom>
          <a:blipFill rotWithShape="1">
            <a:blip r:embed="rId2">
              <a:alphaModFix/>
            </a:blip>
            <a:stretch>
              <a:fillRect b="0" l="0" r="0" t="0"/>
            </a:stretch>
          </a:blipFill>
          <a:ln>
            <a:noFill/>
          </a:ln>
        </p:spPr>
      </p:sp>
      <p:sp>
        <p:nvSpPr>
          <p:cNvPr id="11" name="Google Shape;11;p2"/>
          <p:cNvSpPr/>
          <p:nvPr/>
        </p:nvSpPr>
        <p:spPr>
          <a:xfrm>
            <a:off x="7806690" y="-1473200"/>
            <a:ext cx="1337310" cy="4114800"/>
          </a:xfrm>
          <a:custGeom>
            <a:rect b="b" l="l" r="r" t="t"/>
            <a:pathLst>
              <a:path extrusionOk="0" h="8229600" w="2674620">
                <a:moveTo>
                  <a:pt x="0" y="0"/>
                </a:moveTo>
                <a:lnTo>
                  <a:pt x="2674620" y="0"/>
                </a:lnTo>
                <a:lnTo>
                  <a:pt x="2674620" y="8229600"/>
                </a:lnTo>
                <a:lnTo>
                  <a:pt x="0" y="8229600"/>
                </a:lnTo>
                <a:lnTo>
                  <a:pt x="0" y="0"/>
                </a:lnTo>
                <a:close/>
              </a:path>
            </a:pathLst>
          </a:custGeom>
          <a:blipFill rotWithShape="1">
            <a:blip r:embed="rId3">
              <a:alphaModFix/>
            </a:blip>
            <a:stretch>
              <a:fillRect b="0" l="0" r="0" t="0"/>
            </a:stretch>
          </a:blipFill>
          <a:ln>
            <a:noFill/>
          </a:ln>
        </p:spPr>
      </p:sp>
      <p:sp>
        <p:nvSpPr>
          <p:cNvPr id="12" name="Google Shape;12;p2"/>
          <p:cNvSpPr txBox="1"/>
          <p:nvPr>
            <p:ph type="ctrTitle"/>
          </p:nvPr>
        </p:nvSpPr>
        <p:spPr>
          <a:xfrm>
            <a:off x="1254750" y="744575"/>
            <a:ext cx="66345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3" name="Google Shape;13;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p:nvPr/>
        </p:nvSpPr>
        <p:spPr>
          <a:xfrm rot="-188886">
            <a:off x="668410" y="1040378"/>
            <a:ext cx="7818017" cy="3070348"/>
          </a:xfrm>
          <a:custGeom>
            <a:rect b="b" l="l" r="r" t="t"/>
            <a:pathLst>
              <a:path extrusionOk="0" h="6131430" w="15612438">
                <a:moveTo>
                  <a:pt x="0" y="0"/>
                </a:moveTo>
                <a:lnTo>
                  <a:pt x="15612438" y="0"/>
                </a:lnTo>
                <a:lnTo>
                  <a:pt x="15612438" y="6131430"/>
                </a:lnTo>
                <a:lnTo>
                  <a:pt x="0" y="6131430"/>
                </a:lnTo>
                <a:lnTo>
                  <a:pt x="0" y="0"/>
                </a:lnTo>
                <a:close/>
              </a:path>
            </a:pathLst>
          </a:custGeom>
          <a:blipFill rotWithShape="1">
            <a:blip r:embed="rId2">
              <a:alphaModFix/>
            </a:blip>
            <a:stretch>
              <a:fillRect b="0" l="0" r="0" t="0"/>
            </a:stretch>
          </a:blipFill>
          <a:ln>
            <a:noFill/>
          </a:ln>
        </p:spPr>
      </p:sp>
      <p:sp>
        <p:nvSpPr>
          <p:cNvPr id="17" name="Google Shape;17;p3"/>
          <p:cNvSpPr/>
          <p:nvPr/>
        </p:nvSpPr>
        <p:spPr>
          <a:xfrm rot="-2284593">
            <a:off x="6726693" y="2784532"/>
            <a:ext cx="2723094" cy="2832867"/>
          </a:xfrm>
          <a:custGeom>
            <a:rect b="b" l="l" r="r" t="t"/>
            <a:pathLst>
              <a:path extrusionOk="0" h="5681523" w="5461364">
                <a:moveTo>
                  <a:pt x="0" y="0"/>
                </a:moveTo>
                <a:lnTo>
                  <a:pt x="5461364" y="0"/>
                </a:lnTo>
                <a:lnTo>
                  <a:pt x="5461364" y="5681523"/>
                </a:lnTo>
                <a:lnTo>
                  <a:pt x="0" y="5681523"/>
                </a:lnTo>
                <a:lnTo>
                  <a:pt x="0" y="0"/>
                </a:lnTo>
                <a:close/>
              </a:path>
            </a:pathLst>
          </a:custGeom>
          <a:blipFill rotWithShape="1">
            <a:blip r:embed="rId3">
              <a:alphaModFix/>
            </a:blip>
            <a:stretch>
              <a:fillRect b="0" l="0" r="0" t="0"/>
            </a:stretch>
          </a:blipFill>
          <a:ln>
            <a:noFill/>
          </a:ln>
        </p:spPr>
      </p:sp>
      <p:sp>
        <p:nvSpPr>
          <p:cNvPr id="18" name="Google Shape;18;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4" name="Google Shape;24;p4"/>
          <p:cNvSpPr/>
          <p:nvPr/>
        </p:nvSpPr>
        <p:spPr>
          <a:xfrm rot="-3458593">
            <a:off x="7027098" y="3738424"/>
            <a:ext cx="1795200" cy="1458600"/>
          </a:xfrm>
          <a:custGeom>
            <a:rect b="b" l="l" r="r" t="t"/>
            <a:pathLst>
              <a:path extrusionOk="0" h="1687844" w="2077346">
                <a:moveTo>
                  <a:pt x="0" y="0"/>
                </a:moveTo>
                <a:lnTo>
                  <a:pt x="2077346" y="0"/>
                </a:lnTo>
                <a:lnTo>
                  <a:pt x="2077346" y="1687844"/>
                </a:lnTo>
                <a:lnTo>
                  <a:pt x="0" y="1687844"/>
                </a:lnTo>
                <a:lnTo>
                  <a:pt x="0" y="0"/>
                </a:lnTo>
                <a:close/>
              </a:path>
            </a:pathLst>
          </a:custGeom>
          <a:blipFill rotWithShape="1">
            <a:blip r:embed="rId2">
              <a:alphaModFix/>
            </a:blip>
            <a:stretch>
              <a:fillRect b="0" l="0" r="0" t="0"/>
            </a:stretch>
          </a:blipFill>
          <a:ln>
            <a:noFill/>
          </a:ln>
        </p:spPr>
      </p:sp>
      <p:sp>
        <p:nvSpPr>
          <p:cNvPr id="25" name="Google Shape;25;p4"/>
          <p:cNvSpPr/>
          <p:nvPr/>
        </p:nvSpPr>
        <p:spPr>
          <a:xfrm rot="-6877712">
            <a:off x="6336076" y="-606"/>
            <a:ext cx="2214157" cy="2456762"/>
          </a:xfrm>
          <a:custGeom>
            <a:rect b="b" l="l" r="r" t="t"/>
            <a:pathLst>
              <a:path extrusionOk="0" h="2250143" w="2027942">
                <a:moveTo>
                  <a:pt x="0" y="0"/>
                </a:moveTo>
                <a:lnTo>
                  <a:pt x="2027941" y="0"/>
                </a:lnTo>
                <a:lnTo>
                  <a:pt x="2027941" y="2250143"/>
                </a:lnTo>
                <a:lnTo>
                  <a:pt x="0" y="2250143"/>
                </a:lnTo>
                <a:lnTo>
                  <a:pt x="0" y="0"/>
                </a:lnTo>
                <a:close/>
              </a:path>
            </a:pathLst>
          </a:custGeom>
          <a:blipFill rotWithShape="1">
            <a:blip r:embed="rId3">
              <a:alphaModFix/>
            </a:blip>
            <a:stretch>
              <a:fillRect b="0" l="0" r="0" t="0"/>
            </a:stretch>
          </a:blipFill>
          <a:ln>
            <a:noFill/>
          </a:ln>
        </p:spPr>
      </p:sp>
      <p:sp>
        <p:nvSpPr>
          <p:cNvPr id="26" name="Google Shape;26;p4"/>
          <p:cNvSpPr/>
          <p:nvPr/>
        </p:nvSpPr>
        <p:spPr>
          <a:xfrm rot="498712">
            <a:off x="-291443" y="3456935"/>
            <a:ext cx="1950473" cy="615291"/>
          </a:xfrm>
          <a:custGeom>
            <a:rect b="b" l="l" r="r" t="t"/>
            <a:pathLst>
              <a:path extrusionOk="0" h="613429" w="1944569">
                <a:moveTo>
                  <a:pt x="0" y="0"/>
                </a:moveTo>
                <a:lnTo>
                  <a:pt x="1944569" y="0"/>
                </a:lnTo>
                <a:lnTo>
                  <a:pt x="1944569" y="613429"/>
                </a:lnTo>
                <a:lnTo>
                  <a:pt x="0" y="613429"/>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7" name="Shape 27"/>
        <p:cNvGrpSpPr/>
        <p:nvPr/>
      </p:nvGrpSpPr>
      <p:grpSpPr>
        <a:xfrm>
          <a:off x="0" y="0"/>
          <a:ext cx="0" cy="0"/>
          <a:chOff x="0" y="0"/>
          <a:chExt cx="0" cy="0"/>
        </a:xfrm>
      </p:grpSpPr>
      <p:sp>
        <p:nvSpPr>
          <p:cNvPr id="28" name="Google Shape;28;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 name="Google Shape;29;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0" name="Google Shape;30;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2" name="Google Shape;32;p5"/>
          <p:cNvSpPr/>
          <p:nvPr/>
        </p:nvSpPr>
        <p:spPr>
          <a:xfrm rot="261253">
            <a:off x="436" y="3097939"/>
            <a:ext cx="1687474" cy="2404433"/>
          </a:xfrm>
          <a:custGeom>
            <a:rect b="b" l="l" r="r" t="t"/>
            <a:pathLst>
              <a:path extrusionOk="0" h="2434003" w="1708227">
                <a:moveTo>
                  <a:pt x="0" y="0"/>
                </a:moveTo>
                <a:lnTo>
                  <a:pt x="1708228" y="0"/>
                </a:lnTo>
                <a:lnTo>
                  <a:pt x="1708228" y="2434002"/>
                </a:lnTo>
                <a:lnTo>
                  <a:pt x="0" y="2434002"/>
                </a:lnTo>
                <a:lnTo>
                  <a:pt x="0" y="0"/>
                </a:lnTo>
                <a:close/>
              </a:path>
            </a:pathLst>
          </a:custGeom>
          <a:blipFill rotWithShape="1">
            <a:blip r:embed="rId2">
              <a:alphaModFix/>
            </a:blip>
            <a:stretch>
              <a:fillRect b="0" l="0" r="0" t="0"/>
            </a:stretch>
          </a:blipFill>
          <a:ln>
            <a:noFill/>
          </a:ln>
        </p:spPr>
      </p:sp>
      <p:sp>
        <p:nvSpPr>
          <p:cNvPr id="33" name="Google Shape;33;p5"/>
          <p:cNvSpPr/>
          <p:nvPr/>
        </p:nvSpPr>
        <p:spPr>
          <a:xfrm rot="-6736668">
            <a:off x="7547157" y="-44132"/>
            <a:ext cx="1202974" cy="1392917"/>
          </a:xfrm>
          <a:custGeom>
            <a:rect b="b" l="l" r="r" t="t"/>
            <a:pathLst>
              <a:path extrusionOk="0" h="1663155" w="1436361">
                <a:moveTo>
                  <a:pt x="0" y="0"/>
                </a:moveTo>
                <a:lnTo>
                  <a:pt x="1436360" y="0"/>
                </a:lnTo>
                <a:lnTo>
                  <a:pt x="1436360" y="1663154"/>
                </a:lnTo>
                <a:lnTo>
                  <a:pt x="0" y="1663154"/>
                </a:lnTo>
                <a:lnTo>
                  <a:pt x="0" y="0"/>
                </a:lnTo>
                <a:close/>
              </a:path>
            </a:pathLst>
          </a:custGeom>
          <a:blipFill rotWithShape="1">
            <a:blip r:embed="rId3">
              <a:alphaModFix/>
            </a:blip>
            <a:stretch>
              <a:fillRect b="0" l="0" r="0" t="0"/>
            </a:stretch>
          </a:blipFill>
          <a:ln>
            <a:noFill/>
          </a:ln>
        </p:spPr>
      </p:sp>
      <p:sp>
        <p:nvSpPr>
          <p:cNvPr id="34" name="Google Shape;34;p5"/>
          <p:cNvSpPr/>
          <p:nvPr/>
        </p:nvSpPr>
        <p:spPr>
          <a:xfrm rot="1987569">
            <a:off x="408271" y="3067289"/>
            <a:ext cx="1684641" cy="2711696"/>
          </a:xfrm>
          <a:custGeom>
            <a:rect b="b" l="l" r="r" t="t"/>
            <a:pathLst>
              <a:path extrusionOk="0" h="2566059" w="1594164">
                <a:moveTo>
                  <a:pt x="0" y="0"/>
                </a:moveTo>
                <a:lnTo>
                  <a:pt x="1594164" y="0"/>
                </a:lnTo>
                <a:lnTo>
                  <a:pt x="1594164" y="2566059"/>
                </a:lnTo>
                <a:lnTo>
                  <a:pt x="0" y="2566059"/>
                </a:lnTo>
                <a:lnTo>
                  <a:pt x="0" y="0"/>
                </a:lnTo>
                <a:close/>
              </a:path>
            </a:pathLst>
          </a:custGeom>
          <a:blipFill rotWithShape="1">
            <a:blip r:embed="rId4">
              <a:alphaModFix/>
            </a:blip>
            <a:stretch>
              <a:fillRect b="0" l="0" r="0" t="0"/>
            </a:stretch>
          </a:blipFill>
          <a:ln>
            <a:noFill/>
          </a:ln>
        </p:spPr>
      </p:sp>
      <p:sp>
        <p:nvSpPr>
          <p:cNvPr id="35" name="Google Shape;35;p5"/>
          <p:cNvSpPr/>
          <p:nvPr/>
        </p:nvSpPr>
        <p:spPr>
          <a:xfrm rot="431425">
            <a:off x="7461329" y="3564216"/>
            <a:ext cx="1020296" cy="3023098"/>
          </a:xfrm>
          <a:custGeom>
            <a:rect b="b" l="l" r="r" t="t"/>
            <a:pathLst>
              <a:path extrusionOk="0" h="2225843" w="751222">
                <a:moveTo>
                  <a:pt x="0" y="0"/>
                </a:moveTo>
                <a:lnTo>
                  <a:pt x="751222" y="0"/>
                </a:lnTo>
                <a:lnTo>
                  <a:pt x="751222" y="2225843"/>
                </a:lnTo>
                <a:lnTo>
                  <a:pt x="0" y="2225843"/>
                </a:lnTo>
                <a:lnTo>
                  <a:pt x="0" y="0"/>
                </a:lnTo>
                <a:close/>
              </a:path>
            </a:pathLst>
          </a:custGeom>
          <a:blipFill rotWithShape="1">
            <a:blip r:embed="rId5">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 name="Shape 36"/>
        <p:cNvGrpSpPr/>
        <p:nvPr/>
      </p:nvGrpSpPr>
      <p:grpSpPr>
        <a:xfrm>
          <a:off x="0" y="0"/>
          <a:ext cx="0" cy="0"/>
          <a:chOff x="0" y="0"/>
          <a:chExt cx="0" cy="0"/>
        </a:xfrm>
      </p:grpSpPr>
      <p:sp>
        <p:nvSpPr>
          <p:cNvPr id="37" name="Google Shape;37;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8" name="Google Shape;38;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9" name="Google Shape;39;p6"/>
          <p:cNvSpPr/>
          <p:nvPr/>
        </p:nvSpPr>
        <p:spPr>
          <a:xfrm rot="2262013">
            <a:off x="-97244" y="2835129"/>
            <a:ext cx="2215565" cy="2035550"/>
          </a:xfrm>
          <a:custGeom>
            <a:rect b="b" l="l" r="r" t="t"/>
            <a:pathLst>
              <a:path extrusionOk="0" h="2359810" w="2568501">
                <a:moveTo>
                  <a:pt x="0" y="0"/>
                </a:moveTo>
                <a:lnTo>
                  <a:pt x="2568501" y="0"/>
                </a:lnTo>
                <a:lnTo>
                  <a:pt x="2568501" y="2359810"/>
                </a:lnTo>
                <a:lnTo>
                  <a:pt x="0" y="2359810"/>
                </a:lnTo>
                <a:lnTo>
                  <a:pt x="0" y="0"/>
                </a:lnTo>
                <a:close/>
              </a:path>
            </a:pathLst>
          </a:custGeom>
          <a:blipFill rotWithShape="1">
            <a:blip r:embed="rId2">
              <a:alphaModFix/>
            </a:blip>
            <a:stretch>
              <a:fillRect b="0" l="0" r="0" t="0"/>
            </a:stretch>
          </a:blipFill>
          <a:ln>
            <a:noFill/>
          </a:ln>
        </p:spPr>
      </p:sp>
      <p:sp>
        <p:nvSpPr>
          <p:cNvPr id="40" name="Google Shape;40;p6"/>
          <p:cNvSpPr/>
          <p:nvPr/>
        </p:nvSpPr>
        <p:spPr>
          <a:xfrm rot="514380">
            <a:off x="7026374" y="-93927"/>
            <a:ext cx="1401441" cy="3046611"/>
          </a:xfrm>
          <a:custGeom>
            <a:rect b="b" l="l" r="r" t="t"/>
            <a:pathLst>
              <a:path extrusionOk="0" h="3027709" w="1392746">
                <a:moveTo>
                  <a:pt x="0" y="0"/>
                </a:moveTo>
                <a:lnTo>
                  <a:pt x="1392746" y="0"/>
                </a:lnTo>
                <a:lnTo>
                  <a:pt x="1392746" y="3027708"/>
                </a:lnTo>
                <a:lnTo>
                  <a:pt x="0" y="3027708"/>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1" name="Shape 41"/>
        <p:cNvGrpSpPr/>
        <p:nvPr/>
      </p:nvGrpSpPr>
      <p:grpSpPr>
        <a:xfrm>
          <a:off x="0" y="0"/>
          <a:ext cx="0" cy="0"/>
          <a:chOff x="0" y="0"/>
          <a:chExt cx="0" cy="0"/>
        </a:xfrm>
      </p:grpSpPr>
      <p:sp>
        <p:nvSpPr>
          <p:cNvPr id="42" name="Google Shape;42;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3" name="Google Shape;43;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4" name="Google Shape;44;p7"/>
          <p:cNvSpPr/>
          <p:nvPr/>
        </p:nvSpPr>
        <p:spPr>
          <a:xfrm rot="551716">
            <a:off x="7454712" y="3362666"/>
            <a:ext cx="1240676" cy="2021468"/>
          </a:xfrm>
          <a:custGeom>
            <a:rect b="b" l="l" r="r" t="t"/>
            <a:pathLst>
              <a:path extrusionOk="0" h="2084064" w="1279094">
                <a:moveTo>
                  <a:pt x="0" y="0"/>
                </a:moveTo>
                <a:lnTo>
                  <a:pt x="1279095" y="0"/>
                </a:lnTo>
                <a:lnTo>
                  <a:pt x="1279095" y="2084064"/>
                </a:lnTo>
                <a:lnTo>
                  <a:pt x="0" y="2084064"/>
                </a:lnTo>
                <a:lnTo>
                  <a:pt x="0" y="0"/>
                </a:lnTo>
                <a:close/>
              </a:path>
            </a:pathLst>
          </a:custGeom>
          <a:blipFill rotWithShape="1">
            <a:blip r:embed="rId2">
              <a:alphaModFix/>
            </a:blip>
            <a:stretch>
              <a:fillRect b="0" l="0" r="0" t="0"/>
            </a:stretch>
          </a:blipFill>
          <a:ln>
            <a:noFill/>
          </a:ln>
        </p:spPr>
      </p:sp>
      <p:sp>
        <p:nvSpPr>
          <p:cNvPr id="45" name="Google Shape;45;p7"/>
          <p:cNvSpPr/>
          <p:nvPr/>
        </p:nvSpPr>
        <p:spPr>
          <a:xfrm rot="967429">
            <a:off x="8141056" y="-159579"/>
            <a:ext cx="1211472" cy="1212988"/>
          </a:xfrm>
          <a:custGeom>
            <a:rect b="b" l="l" r="r" t="t"/>
            <a:pathLst>
              <a:path extrusionOk="0" h="1374954" w="1373236">
                <a:moveTo>
                  <a:pt x="0" y="0"/>
                </a:moveTo>
                <a:lnTo>
                  <a:pt x="1373236" y="0"/>
                </a:lnTo>
                <a:lnTo>
                  <a:pt x="1373236" y="1374955"/>
                </a:lnTo>
                <a:lnTo>
                  <a:pt x="0" y="1374955"/>
                </a:lnTo>
                <a:lnTo>
                  <a:pt x="0" y="0"/>
                </a:lnTo>
                <a:close/>
              </a:path>
            </a:pathLst>
          </a:custGeom>
          <a:blipFill rotWithShape="1">
            <a:blip r:embed="rId3">
              <a:alphaModFix/>
            </a:blip>
            <a:stretch>
              <a:fillRect b="0" l="0" r="0" t="0"/>
            </a:stretch>
          </a:blipFill>
          <a:ln>
            <a:noFill/>
          </a:ln>
        </p:spPr>
      </p:sp>
      <p:sp>
        <p:nvSpPr>
          <p:cNvPr id="46" name="Google Shape;46;p7"/>
          <p:cNvSpPr/>
          <p:nvPr/>
        </p:nvSpPr>
        <p:spPr>
          <a:xfrm rot="-291100">
            <a:off x="-217908" y="3848541"/>
            <a:ext cx="1083420" cy="1578754"/>
          </a:xfrm>
          <a:custGeom>
            <a:rect b="b" l="l" r="r" t="t"/>
            <a:pathLst>
              <a:path extrusionOk="0" h="1669069" w="1145399">
                <a:moveTo>
                  <a:pt x="0" y="0"/>
                </a:moveTo>
                <a:lnTo>
                  <a:pt x="1145398" y="0"/>
                </a:lnTo>
                <a:lnTo>
                  <a:pt x="1145398" y="1669069"/>
                </a:lnTo>
                <a:lnTo>
                  <a:pt x="0" y="1669069"/>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7" name="Shape 47"/>
        <p:cNvGrpSpPr/>
        <p:nvPr/>
      </p:nvGrpSpPr>
      <p:grpSpPr>
        <a:xfrm>
          <a:off x="0" y="0"/>
          <a:ext cx="0" cy="0"/>
          <a:chOff x="0" y="0"/>
          <a:chExt cx="0" cy="0"/>
        </a:xfrm>
      </p:grpSpPr>
      <p:sp>
        <p:nvSpPr>
          <p:cNvPr id="48" name="Google Shape;48;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0" name="Google Shape;50;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1" name="Google Shape;51;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2" name="Google Shape;52;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3" name="Google Shape;53;p8"/>
          <p:cNvSpPr/>
          <p:nvPr/>
        </p:nvSpPr>
        <p:spPr>
          <a:xfrm>
            <a:off x="4310700" y="2993578"/>
            <a:ext cx="1086752" cy="2428496"/>
          </a:xfrm>
          <a:custGeom>
            <a:rect b="b" l="l" r="r" t="t"/>
            <a:pathLst>
              <a:path extrusionOk="0" h="2807510" w="1256361">
                <a:moveTo>
                  <a:pt x="0" y="0"/>
                </a:moveTo>
                <a:lnTo>
                  <a:pt x="1256361" y="0"/>
                </a:lnTo>
                <a:lnTo>
                  <a:pt x="1256361" y="2807511"/>
                </a:lnTo>
                <a:lnTo>
                  <a:pt x="0" y="2807511"/>
                </a:lnTo>
                <a:lnTo>
                  <a:pt x="0" y="0"/>
                </a:lnTo>
                <a:close/>
              </a:path>
            </a:pathLst>
          </a:custGeom>
          <a:blipFill rotWithShape="1">
            <a:blip r:embed="rId2">
              <a:alphaModFix/>
            </a:blip>
            <a:stretch>
              <a:fillRect b="0" l="0" r="0" t="0"/>
            </a:stretch>
          </a:blipFill>
          <a:ln>
            <a:noFill/>
          </a:ln>
        </p:spPr>
      </p:sp>
      <p:sp>
        <p:nvSpPr>
          <p:cNvPr id="54" name="Google Shape;54;p8"/>
          <p:cNvSpPr/>
          <p:nvPr/>
        </p:nvSpPr>
        <p:spPr>
          <a:xfrm rot="-381649">
            <a:off x="62190" y="-16459"/>
            <a:ext cx="1177264" cy="1188065"/>
          </a:xfrm>
          <a:custGeom>
            <a:rect b="b" l="l" r="r" t="t"/>
            <a:pathLst>
              <a:path extrusionOk="0" h="1548526" w="1534448">
                <a:moveTo>
                  <a:pt x="0" y="0"/>
                </a:moveTo>
                <a:lnTo>
                  <a:pt x="1534448" y="0"/>
                </a:lnTo>
                <a:lnTo>
                  <a:pt x="1534448" y="1548526"/>
                </a:lnTo>
                <a:lnTo>
                  <a:pt x="0" y="1548526"/>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5" name="Shape 55"/>
        <p:cNvGrpSpPr/>
        <p:nvPr/>
      </p:nvGrpSpPr>
      <p:grpSpPr>
        <a:xfrm>
          <a:off x="0" y="0"/>
          <a:ext cx="0" cy="0"/>
          <a:chOff x="0" y="0"/>
          <a:chExt cx="0" cy="0"/>
        </a:xfrm>
      </p:grpSpPr>
      <p:sp>
        <p:nvSpPr>
          <p:cNvPr id="56" name="Google Shape;56;p9"/>
          <p:cNvSpPr/>
          <p:nvPr/>
        </p:nvSpPr>
        <p:spPr>
          <a:xfrm rot="-188886">
            <a:off x="668410" y="671228"/>
            <a:ext cx="7818017" cy="3070348"/>
          </a:xfrm>
          <a:custGeom>
            <a:rect b="b" l="l" r="r" t="t"/>
            <a:pathLst>
              <a:path extrusionOk="0" h="6131430" w="15612438">
                <a:moveTo>
                  <a:pt x="0" y="0"/>
                </a:moveTo>
                <a:lnTo>
                  <a:pt x="15612438" y="0"/>
                </a:lnTo>
                <a:lnTo>
                  <a:pt x="15612438" y="6131430"/>
                </a:lnTo>
                <a:lnTo>
                  <a:pt x="0" y="6131430"/>
                </a:lnTo>
                <a:lnTo>
                  <a:pt x="0" y="0"/>
                </a:lnTo>
                <a:close/>
              </a:path>
            </a:pathLst>
          </a:custGeom>
          <a:blipFill rotWithShape="1">
            <a:blip r:embed="rId2">
              <a:alphaModFix/>
            </a:blip>
            <a:stretch>
              <a:fillRect b="0" l="0" r="0" t="0"/>
            </a:stretch>
          </a:blipFill>
          <a:ln>
            <a:noFill/>
          </a:ln>
        </p:spPr>
      </p:sp>
      <p:sp>
        <p:nvSpPr>
          <p:cNvPr id="57" name="Google Shape;57;p9"/>
          <p:cNvSpPr/>
          <p:nvPr/>
        </p:nvSpPr>
        <p:spPr>
          <a:xfrm rot="1416777">
            <a:off x="370501" y="3476652"/>
            <a:ext cx="1644963" cy="469990"/>
          </a:xfrm>
          <a:custGeom>
            <a:rect b="b" l="l" r="r" t="t"/>
            <a:pathLst>
              <a:path extrusionOk="0" h="941286" w="3294501">
                <a:moveTo>
                  <a:pt x="0" y="0"/>
                </a:moveTo>
                <a:lnTo>
                  <a:pt x="3294501" y="0"/>
                </a:lnTo>
                <a:lnTo>
                  <a:pt x="3294501" y="941286"/>
                </a:lnTo>
                <a:lnTo>
                  <a:pt x="0" y="941286"/>
                </a:lnTo>
                <a:lnTo>
                  <a:pt x="0" y="0"/>
                </a:lnTo>
                <a:close/>
              </a:path>
            </a:pathLst>
          </a:custGeom>
          <a:blipFill rotWithShape="1">
            <a:blip r:embed="rId3">
              <a:alphaModFix/>
            </a:blip>
            <a:stretch>
              <a:fillRect b="0" l="0" r="0" t="0"/>
            </a:stretch>
          </a:blipFill>
          <a:ln>
            <a:noFill/>
          </a:ln>
        </p:spPr>
      </p:sp>
      <p:sp>
        <p:nvSpPr>
          <p:cNvPr id="58" name="Google Shape;58;p9"/>
          <p:cNvSpPr/>
          <p:nvPr/>
        </p:nvSpPr>
        <p:spPr>
          <a:xfrm rot="1470904">
            <a:off x="7162014" y="302440"/>
            <a:ext cx="1545927" cy="405806"/>
          </a:xfrm>
          <a:custGeom>
            <a:rect b="b" l="l" r="r" t="t"/>
            <a:pathLst>
              <a:path extrusionOk="0" h="811480" w="3091352">
                <a:moveTo>
                  <a:pt x="0" y="0"/>
                </a:moveTo>
                <a:lnTo>
                  <a:pt x="3091352" y="0"/>
                </a:lnTo>
                <a:lnTo>
                  <a:pt x="3091352" y="811480"/>
                </a:lnTo>
                <a:lnTo>
                  <a:pt x="0" y="811480"/>
                </a:lnTo>
                <a:lnTo>
                  <a:pt x="0" y="0"/>
                </a:lnTo>
                <a:close/>
              </a:path>
            </a:pathLst>
          </a:custGeom>
          <a:blipFill rotWithShape="1">
            <a:blip r:embed="rId4">
              <a:alphaModFix/>
            </a:blip>
            <a:stretch>
              <a:fillRect b="0" l="0" r="0" t="0"/>
            </a:stretch>
          </a:blipFill>
          <a:ln>
            <a:noFill/>
          </a:ln>
        </p:spPr>
      </p:sp>
      <p:sp>
        <p:nvSpPr>
          <p:cNvPr id="59" name="Google Shape;59;p9"/>
          <p:cNvSpPr/>
          <p:nvPr/>
        </p:nvSpPr>
        <p:spPr>
          <a:xfrm>
            <a:off x="-400409" y="-2057400"/>
            <a:ext cx="1337310" cy="4114800"/>
          </a:xfrm>
          <a:custGeom>
            <a:rect b="b" l="l" r="r" t="t"/>
            <a:pathLst>
              <a:path extrusionOk="0" h="8229600" w="2674620">
                <a:moveTo>
                  <a:pt x="0" y="0"/>
                </a:moveTo>
                <a:lnTo>
                  <a:pt x="2674620" y="0"/>
                </a:lnTo>
                <a:lnTo>
                  <a:pt x="2674620" y="8229600"/>
                </a:lnTo>
                <a:lnTo>
                  <a:pt x="0" y="8229600"/>
                </a:lnTo>
                <a:lnTo>
                  <a:pt x="0" y="0"/>
                </a:lnTo>
                <a:close/>
              </a:path>
            </a:pathLst>
          </a:custGeom>
          <a:blipFill rotWithShape="1">
            <a:blip r:embed="rId5">
              <a:alphaModFix/>
            </a:blip>
            <a:stretch>
              <a:fillRect b="0" l="0" r="0" t="0"/>
            </a:stretch>
          </a:blipFill>
          <a:ln>
            <a:noFill/>
          </a:ln>
        </p:spPr>
      </p:sp>
      <p:sp>
        <p:nvSpPr>
          <p:cNvPr id="60" name="Google Shape;60;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61" name="Google Shape;61;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2" name="Shape 62"/>
        <p:cNvGrpSpPr/>
        <p:nvPr/>
      </p:nvGrpSpPr>
      <p:grpSpPr>
        <a:xfrm>
          <a:off x="0" y="0"/>
          <a:ext cx="0" cy="0"/>
          <a:chOff x="0" y="0"/>
          <a:chExt cx="0" cy="0"/>
        </a:xfrm>
      </p:grpSpPr>
      <p:sp>
        <p:nvSpPr>
          <p:cNvPr id="63" name="Google Shape;6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Purple Purse"/>
              <a:buNone/>
              <a:defRPr sz="2800">
                <a:solidFill>
                  <a:schemeClr val="dk1"/>
                </a:solidFill>
                <a:latin typeface="Purple Purse"/>
                <a:ea typeface="Purple Purse"/>
                <a:cs typeface="Purple Purse"/>
                <a:sym typeface="Purple Purs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Purple Purse"/>
              <a:buChar char="●"/>
              <a:defRPr sz="1800">
                <a:solidFill>
                  <a:schemeClr val="dk2"/>
                </a:solidFill>
                <a:latin typeface="Purple Purse"/>
                <a:ea typeface="Purple Purse"/>
                <a:cs typeface="Purple Purse"/>
                <a:sym typeface="Purple Purse"/>
              </a:defRPr>
            </a:lvl1pPr>
            <a:lvl2pPr indent="-317500" lvl="1" marL="914400">
              <a:lnSpc>
                <a:spcPct val="115000"/>
              </a:lnSpc>
              <a:spcBef>
                <a:spcPts val="0"/>
              </a:spcBef>
              <a:spcAft>
                <a:spcPts val="0"/>
              </a:spcAft>
              <a:buClr>
                <a:schemeClr val="dk2"/>
              </a:buClr>
              <a:buSzPts val="1400"/>
              <a:buFont typeface="Grand Hotel"/>
              <a:buChar char="○"/>
              <a:defRPr>
                <a:solidFill>
                  <a:schemeClr val="dk2"/>
                </a:solidFill>
                <a:latin typeface="Grand Hotel"/>
                <a:ea typeface="Grand Hotel"/>
                <a:cs typeface="Grand Hotel"/>
                <a:sym typeface="Grand Hotel"/>
              </a:defRPr>
            </a:lvl2pPr>
            <a:lvl3pPr indent="-317500" lvl="2" marL="1371600">
              <a:lnSpc>
                <a:spcPct val="115000"/>
              </a:lnSpc>
              <a:spcBef>
                <a:spcPts val="0"/>
              </a:spcBef>
              <a:spcAft>
                <a:spcPts val="0"/>
              </a:spcAft>
              <a:buClr>
                <a:schemeClr val="dk2"/>
              </a:buClr>
              <a:buSzPts val="1400"/>
              <a:buFont typeface="Playfair Display Medium"/>
              <a:buChar char="■"/>
              <a:defRPr>
                <a:solidFill>
                  <a:schemeClr val="dk2"/>
                </a:solidFill>
                <a:latin typeface="Playfair Display Medium"/>
                <a:ea typeface="Playfair Display Medium"/>
                <a:cs typeface="Playfair Display Medium"/>
                <a:sym typeface="Playfair Display Medium"/>
              </a:defRPr>
            </a:lvl3pPr>
            <a:lvl4pPr indent="-317500" lvl="3" marL="1828800">
              <a:lnSpc>
                <a:spcPct val="115000"/>
              </a:lnSpc>
              <a:spcBef>
                <a:spcPts val="0"/>
              </a:spcBef>
              <a:spcAft>
                <a:spcPts val="0"/>
              </a:spcAft>
              <a:buClr>
                <a:schemeClr val="dk2"/>
              </a:buClr>
              <a:buSzPts val="1400"/>
              <a:buFont typeface="Playfair Display Medium"/>
              <a:buChar char="●"/>
              <a:defRPr>
                <a:solidFill>
                  <a:schemeClr val="dk2"/>
                </a:solidFill>
                <a:latin typeface="Playfair Display Medium"/>
                <a:ea typeface="Playfair Display Medium"/>
                <a:cs typeface="Playfair Display Medium"/>
                <a:sym typeface="Playfair Display Medium"/>
              </a:defRPr>
            </a:lvl4pPr>
            <a:lvl5pPr indent="-317500" lvl="4" marL="2286000">
              <a:lnSpc>
                <a:spcPct val="115000"/>
              </a:lnSpc>
              <a:spcBef>
                <a:spcPts val="0"/>
              </a:spcBef>
              <a:spcAft>
                <a:spcPts val="0"/>
              </a:spcAft>
              <a:buClr>
                <a:schemeClr val="dk2"/>
              </a:buClr>
              <a:buSzPts val="1400"/>
              <a:buFont typeface="Playfair Display Medium"/>
              <a:buChar char="○"/>
              <a:defRPr>
                <a:solidFill>
                  <a:schemeClr val="dk2"/>
                </a:solidFill>
                <a:latin typeface="Playfair Display Medium"/>
                <a:ea typeface="Playfair Display Medium"/>
                <a:cs typeface="Playfair Display Medium"/>
                <a:sym typeface="Playfair Display Medium"/>
              </a:defRPr>
            </a:lvl5pPr>
            <a:lvl6pPr indent="-317500" lvl="5" marL="2743200">
              <a:lnSpc>
                <a:spcPct val="115000"/>
              </a:lnSpc>
              <a:spcBef>
                <a:spcPts val="0"/>
              </a:spcBef>
              <a:spcAft>
                <a:spcPts val="0"/>
              </a:spcAft>
              <a:buClr>
                <a:schemeClr val="dk2"/>
              </a:buClr>
              <a:buSzPts val="1400"/>
              <a:buFont typeface="Playfair Display Medium"/>
              <a:buChar char="■"/>
              <a:defRPr>
                <a:solidFill>
                  <a:schemeClr val="dk2"/>
                </a:solidFill>
                <a:latin typeface="Playfair Display Medium"/>
                <a:ea typeface="Playfair Display Medium"/>
                <a:cs typeface="Playfair Display Medium"/>
                <a:sym typeface="Playfair Display Medium"/>
              </a:defRPr>
            </a:lvl6pPr>
            <a:lvl7pPr indent="-317500" lvl="6" marL="3200400">
              <a:lnSpc>
                <a:spcPct val="115000"/>
              </a:lnSpc>
              <a:spcBef>
                <a:spcPts val="0"/>
              </a:spcBef>
              <a:spcAft>
                <a:spcPts val="0"/>
              </a:spcAft>
              <a:buClr>
                <a:schemeClr val="dk2"/>
              </a:buClr>
              <a:buSzPts val="1400"/>
              <a:buFont typeface="Playfair Display Medium"/>
              <a:buChar char="●"/>
              <a:defRPr>
                <a:solidFill>
                  <a:schemeClr val="dk2"/>
                </a:solidFill>
                <a:latin typeface="Playfair Display Medium"/>
                <a:ea typeface="Playfair Display Medium"/>
                <a:cs typeface="Playfair Display Medium"/>
                <a:sym typeface="Playfair Display Medium"/>
              </a:defRPr>
            </a:lvl7pPr>
            <a:lvl8pPr indent="-317500" lvl="7" marL="3657600">
              <a:lnSpc>
                <a:spcPct val="115000"/>
              </a:lnSpc>
              <a:spcBef>
                <a:spcPts val="0"/>
              </a:spcBef>
              <a:spcAft>
                <a:spcPts val="0"/>
              </a:spcAft>
              <a:buClr>
                <a:schemeClr val="dk2"/>
              </a:buClr>
              <a:buSzPts val="1400"/>
              <a:buFont typeface="Playfair Display Medium"/>
              <a:buChar char="○"/>
              <a:defRPr>
                <a:solidFill>
                  <a:schemeClr val="dk2"/>
                </a:solidFill>
                <a:latin typeface="Playfair Display Medium"/>
                <a:ea typeface="Playfair Display Medium"/>
                <a:cs typeface="Playfair Display Medium"/>
                <a:sym typeface="Playfair Display Medium"/>
              </a:defRPr>
            </a:lvl8pPr>
            <a:lvl9pPr indent="-317500" lvl="8" marL="4114800">
              <a:lnSpc>
                <a:spcPct val="115000"/>
              </a:lnSpc>
              <a:spcBef>
                <a:spcPts val="0"/>
              </a:spcBef>
              <a:spcAft>
                <a:spcPts val="0"/>
              </a:spcAft>
              <a:buClr>
                <a:schemeClr val="dk2"/>
              </a:buClr>
              <a:buSzPts val="1400"/>
              <a:buFont typeface="Playfair Display Medium"/>
              <a:buChar char="■"/>
              <a:defRPr>
                <a:solidFill>
                  <a:schemeClr val="dk2"/>
                </a:solidFill>
                <a:latin typeface="Playfair Display Medium"/>
                <a:ea typeface="Playfair Display Medium"/>
                <a:cs typeface="Playfair Display Medium"/>
                <a:sym typeface="Playfair Display Medium"/>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8.png"/><Relationship Id="rId10" Type="http://schemas.openxmlformats.org/officeDocument/2006/relationships/image" Target="../media/image28.png"/><Relationship Id="rId9" Type="http://schemas.openxmlformats.org/officeDocument/2006/relationships/image" Target="../media/image20.png"/><Relationship Id="rId5" Type="http://schemas.openxmlformats.org/officeDocument/2006/relationships/image" Target="../media/image6.png"/><Relationship Id="rId6" Type="http://schemas.openxmlformats.org/officeDocument/2006/relationships/image" Target="../media/image4.png"/><Relationship Id="rId7" Type="http://schemas.openxmlformats.org/officeDocument/2006/relationships/image" Target="../media/image1.png"/><Relationship Id="rId8" Type="http://schemas.openxmlformats.org/officeDocument/2006/relationships/image" Target="../media/image2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64.png"/><Relationship Id="rId9" Type="http://schemas.openxmlformats.org/officeDocument/2006/relationships/image" Target="../media/image80.png"/><Relationship Id="rId5" Type="http://schemas.openxmlformats.org/officeDocument/2006/relationships/image" Target="../media/image75.png"/><Relationship Id="rId6" Type="http://schemas.openxmlformats.org/officeDocument/2006/relationships/image" Target="../media/image81.png"/><Relationship Id="rId7" Type="http://schemas.openxmlformats.org/officeDocument/2006/relationships/image" Target="../media/image91.png"/><Relationship Id="rId8"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72.png"/><Relationship Id="rId5" Type="http://schemas.openxmlformats.org/officeDocument/2006/relationships/image" Target="../media/image3.png"/><Relationship Id="rId6" Type="http://schemas.openxmlformats.org/officeDocument/2006/relationships/image" Target="../media/image79.png"/><Relationship Id="rId7" Type="http://schemas.openxmlformats.org/officeDocument/2006/relationships/image" Target="../media/image6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16.png"/><Relationship Id="rId9" Type="http://schemas.openxmlformats.org/officeDocument/2006/relationships/image" Target="../media/image62.png"/><Relationship Id="rId5" Type="http://schemas.openxmlformats.org/officeDocument/2006/relationships/image" Target="../media/image119.jpg"/><Relationship Id="rId6" Type="http://schemas.openxmlformats.org/officeDocument/2006/relationships/image" Target="../media/image128.png"/><Relationship Id="rId7" Type="http://schemas.openxmlformats.org/officeDocument/2006/relationships/image" Target="../media/image88.png"/><Relationship Id="rId8" Type="http://schemas.openxmlformats.org/officeDocument/2006/relationships/image" Target="../media/image7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19.png"/><Relationship Id="rId9" Type="http://schemas.openxmlformats.org/officeDocument/2006/relationships/image" Target="../media/image32.png"/><Relationship Id="rId5" Type="http://schemas.openxmlformats.org/officeDocument/2006/relationships/image" Target="../media/image63.png"/><Relationship Id="rId6" Type="http://schemas.openxmlformats.org/officeDocument/2006/relationships/image" Target="../media/image53.png"/><Relationship Id="rId7" Type="http://schemas.openxmlformats.org/officeDocument/2006/relationships/image" Target="../media/image54.png"/><Relationship Id="rId8" Type="http://schemas.openxmlformats.org/officeDocument/2006/relationships/image" Target="../media/image68.png"/></Relationships>
</file>

<file path=ppt/slides/_rels/slide14.xml.rels><?xml version="1.0" encoding="UTF-8" standalone="yes"?><Relationships xmlns="http://schemas.openxmlformats.org/package/2006/relationships"><Relationship Id="rId11" Type="http://schemas.openxmlformats.org/officeDocument/2006/relationships/image" Target="../media/image97.jpg"/><Relationship Id="rId10" Type="http://schemas.openxmlformats.org/officeDocument/2006/relationships/image" Target="../media/image99.jpg"/><Relationship Id="rId13" Type="http://schemas.openxmlformats.org/officeDocument/2006/relationships/image" Target="../media/image94.png"/><Relationship Id="rId12" Type="http://schemas.openxmlformats.org/officeDocument/2006/relationships/image" Target="../media/image1.png"/><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105.png"/><Relationship Id="rId9" Type="http://schemas.openxmlformats.org/officeDocument/2006/relationships/image" Target="../media/image115.jpg"/><Relationship Id="rId5" Type="http://schemas.openxmlformats.org/officeDocument/2006/relationships/image" Target="../media/image108.png"/><Relationship Id="rId6" Type="http://schemas.openxmlformats.org/officeDocument/2006/relationships/image" Target="../media/image116.png"/><Relationship Id="rId7" Type="http://schemas.openxmlformats.org/officeDocument/2006/relationships/image" Target="../media/image107.png"/><Relationship Id="rId8" Type="http://schemas.openxmlformats.org/officeDocument/2006/relationships/image" Target="../media/image2.png"/></Relationships>
</file>

<file path=ppt/slides/_rels/slide15.xml.rels><?xml version="1.0" encoding="UTF-8" standalone="yes"?><Relationships xmlns="http://schemas.openxmlformats.org/package/2006/relationships"><Relationship Id="rId10" Type="http://schemas.openxmlformats.org/officeDocument/2006/relationships/image" Target="../media/image2.png"/><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15.png"/><Relationship Id="rId4" Type="http://schemas.openxmlformats.org/officeDocument/2006/relationships/image" Target="../media/image95.png"/><Relationship Id="rId9" Type="http://schemas.openxmlformats.org/officeDocument/2006/relationships/image" Target="../media/image113.png"/><Relationship Id="rId5" Type="http://schemas.openxmlformats.org/officeDocument/2006/relationships/image" Target="../media/image121.jpg"/><Relationship Id="rId6" Type="http://schemas.openxmlformats.org/officeDocument/2006/relationships/image" Target="../media/image102.jpg"/><Relationship Id="rId7" Type="http://schemas.openxmlformats.org/officeDocument/2006/relationships/image" Target="../media/image59.png"/><Relationship Id="rId8" Type="http://schemas.openxmlformats.org/officeDocument/2006/relationships/image" Target="../media/image39.png"/></Relationships>
</file>

<file path=ppt/slides/_rels/slide16.xml.rels><?xml version="1.0" encoding="UTF-8" standalone="yes"?><Relationships xmlns="http://schemas.openxmlformats.org/package/2006/relationships"><Relationship Id="rId10" Type="http://schemas.openxmlformats.org/officeDocument/2006/relationships/image" Target="../media/image125.png"/><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15.png"/><Relationship Id="rId4" Type="http://schemas.openxmlformats.org/officeDocument/2006/relationships/image" Target="../media/image42.png"/><Relationship Id="rId9" Type="http://schemas.openxmlformats.org/officeDocument/2006/relationships/image" Target="../media/image32.png"/><Relationship Id="rId5" Type="http://schemas.openxmlformats.org/officeDocument/2006/relationships/image" Target="../media/image9.png"/><Relationship Id="rId6" Type="http://schemas.openxmlformats.org/officeDocument/2006/relationships/image" Target="../media/image23.png"/><Relationship Id="rId7" Type="http://schemas.openxmlformats.org/officeDocument/2006/relationships/image" Target="../media/image104.png"/><Relationship Id="rId8" Type="http://schemas.openxmlformats.org/officeDocument/2006/relationships/image" Target="../media/image44.png"/></Relationships>
</file>

<file path=ppt/slides/_rels/slide17.xml.rels><?xml version="1.0" encoding="UTF-8" standalone="yes"?><Relationships xmlns="http://schemas.openxmlformats.org/package/2006/relationships"><Relationship Id="rId20" Type="http://schemas.openxmlformats.org/officeDocument/2006/relationships/image" Target="../media/image73.png"/><Relationship Id="rId22" Type="http://schemas.openxmlformats.org/officeDocument/2006/relationships/image" Target="../media/image41.png"/><Relationship Id="rId21" Type="http://schemas.openxmlformats.org/officeDocument/2006/relationships/image" Target="../media/image39.png"/><Relationship Id="rId24" Type="http://schemas.openxmlformats.org/officeDocument/2006/relationships/image" Target="../media/image45.png"/><Relationship Id="rId23" Type="http://schemas.openxmlformats.org/officeDocument/2006/relationships/image" Target="../media/image55.png"/><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15.png"/><Relationship Id="rId4" Type="http://schemas.openxmlformats.org/officeDocument/2006/relationships/image" Target="../media/image130.png"/><Relationship Id="rId9" Type="http://schemas.openxmlformats.org/officeDocument/2006/relationships/image" Target="../media/image20.png"/><Relationship Id="rId26" Type="http://schemas.openxmlformats.org/officeDocument/2006/relationships/image" Target="../media/image5.png"/><Relationship Id="rId25" Type="http://schemas.openxmlformats.org/officeDocument/2006/relationships/image" Target="../media/image90.png"/><Relationship Id="rId28" Type="http://schemas.openxmlformats.org/officeDocument/2006/relationships/image" Target="../media/image80.png"/><Relationship Id="rId27" Type="http://schemas.openxmlformats.org/officeDocument/2006/relationships/image" Target="../media/image64.png"/><Relationship Id="rId5" Type="http://schemas.openxmlformats.org/officeDocument/2006/relationships/image" Target="../media/image6.png"/><Relationship Id="rId6" Type="http://schemas.openxmlformats.org/officeDocument/2006/relationships/image" Target="../media/image4.png"/><Relationship Id="rId29" Type="http://schemas.openxmlformats.org/officeDocument/2006/relationships/image" Target="../media/image3.png"/><Relationship Id="rId7" Type="http://schemas.openxmlformats.org/officeDocument/2006/relationships/image" Target="../media/image1.png"/><Relationship Id="rId8" Type="http://schemas.openxmlformats.org/officeDocument/2006/relationships/image" Target="../media/image29.png"/><Relationship Id="rId31" Type="http://schemas.openxmlformats.org/officeDocument/2006/relationships/image" Target="../media/image2.png"/><Relationship Id="rId30" Type="http://schemas.openxmlformats.org/officeDocument/2006/relationships/image" Target="../media/image16.png"/><Relationship Id="rId11" Type="http://schemas.openxmlformats.org/officeDocument/2006/relationships/image" Target="../media/image8.png"/><Relationship Id="rId10" Type="http://schemas.openxmlformats.org/officeDocument/2006/relationships/image" Target="../media/image28.png"/><Relationship Id="rId13" Type="http://schemas.openxmlformats.org/officeDocument/2006/relationships/image" Target="../media/image17.png"/><Relationship Id="rId12" Type="http://schemas.openxmlformats.org/officeDocument/2006/relationships/image" Target="../media/image114.png"/><Relationship Id="rId15" Type="http://schemas.openxmlformats.org/officeDocument/2006/relationships/image" Target="../media/image22.png"/><Relationship Id="rId14" Type="http://schemas.openxmlformats.org/officeDocument/2006/relationships/image" Target="../media/image11.png"/><Relationship Id="rId17" Type="http://schemas.openxmlformats.org/officeDocument/2006/relationships/image" Target="../media/image7.png"/><Relationship Id="rId16" Type="http://schemas.openxmlformats.org/officeDocument/2006/relationships/image" Target="../media/image19.png"/><Relationship Id="rId19" Type="http://schemas.openxmlformats.org/officeDocument/2006/relationships/image" Target="../media/image25.png"/><Relationship Id="rId18" Type="http://schemas.openxmlformats.org/officeDocument/2006/relationships/image" Target="../media/image5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15.png"/><Relationship Id="rId4" Type="http://schemas.openxmlformats.org/officeDocument/2006/relationships/image" Target="../media/image120.png"/><Relationship Id="rId9" Type="http://schemas.openxmlformats.org/officeDocument/2006/relationships/image" Target="../media/image2.png"/><Relationship Id="rId5" Type="http://schemas.openxmlformats.org/officeDocument/2006/relationships/image" Target="../media/image118.png"/><Relationship Id="rId6" Type="http://schemas.openxmlformats.org/officeDocument/2006/relationships/image" Target="../media/image1.png"/><Relationship Id="rId7" Type="http://schemas.openxmlformats.org/officeDocument/2006/relationships/image" Target="../media/image22.png"/><Relationship Id="rId8" Type="http://schemas.openxmlformats.org/officeDocument/2006/relationships/image" Target="../media/image1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24.png"/><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19.png"/><Relationship Id="rId5" Type="http://schemas.openxmlformats.org/officeDocument/2006/relationships/image" Target="../media/image7.png"/><Relationship Id="rId6" Type="http://schemas.openxmlformats.org/officeDocument/2006/relationships/image" Target="../media/image50.png"/><Relationship Id="rId7" Type="http://schemas.openxmlformats.org/officeDocument/2006/relationships/image" Target="../media/image36.png"/><Relationship Id="rId8"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19.png"/><Relationship Id="rId9" Type="http://schemas.openxmlformats.org/officeDocument/2006/relationships/image" Target="../media/image41.png"/><Relationship Id="rId5" Type="http://schemas.openxmlformats.org/officeDocument/2006/relationships/image" Target="../media/image34.png"/><Relationship Id="rId6" Type="http://schemas.openxmlformats.org/officeDocument/2006/relationships/image" Target="../media/image73.png"/><Relationship Id="rId7" Type="http://schemas.openxmlformats.org/officeDocument/2006/relationships/image" Target="../media/image25.png"/><Relationship Id="rId8" Type="http://schemas.openxmlformats.org/officeDocument/2006/relationships/image" Target="../media/image3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55.png"/><Relationship Id="rId5" Type="http://schemas.openxmlformats.org/officeDocument/2006/relationships/image" Target="../media/image51.png"/><Relationship Id="rId6" Type="http://schemas.openxmlformats.org/officeDocument/2006/relationships/image" Target="../media/image45.png"/><Relationship Id="rId7" Type="http://schemas.openxmlformats.org/officeDocument/2006/relationships/image" Target="../media/image90.png"/><Relationship Id="rId8"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127.png"/><Relationship Id="rId9" Type="http://schemas.openxmlformats.org/officeDocument/2006/relationships/image" Target="../media/image58.png"/><Relationship Id="rId5" Type="http://schemas.openxmlformats.org/officeDocument/2006/relationships/image" Target="../media/image126.png"/><Relationship Id="rId6" Type="http://schemas.openxmlformats.org/officeDocument/2006/relationships/image" Target="../media/image68.png"/><Relationship Id="rId7" Type="http://schemas.openxmlformats.org/officeDocument/2006/relationships/image" Target="../media/image48.png"/><Relationship Id="rId8" Type="http://schemas.openxmlformats.org/officeDocument/2006/relationships/image" Target="../media/image4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49.png"/><Relationship Id="rId5" Type="http://schemas.openxmlformats.org/officeDocument/2006/relationships/image" Target="../media/image62.png"/><Relationship Id="rId6" Type="http://schemas.openxmlformats.org/officeDocument/2006/relationships/image" Target="../media/image9.png"/><Relationship Id="rId7" Type="http://schemas.openxmlformats.org/officeDocument/2006/relationships/image" Target="../media/image70.png"/><Relationship Id="rId8" Type="http://schemas.openxmlformats.org/officeDocument/2006/relationships/image" Target="../media/image5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19.png"/><Relationship Id="rId9" Type="http://schemas.openxmlformats.org/officeDocument/2006/relationships/image" Target="../media/image32.png"/><Relationship Id="rId5" Type="http://schemas.openxmlformats.org/officeDocument/2006/relationships/image" Target="../media/image63.png"/><Relationship Id="rId6" Type="http://schemas.openxmlformats.org/officeDocument/2006/relationships/image" Target="../media/image53.png"/><Relationship Id="rId7" Type="http://schemas.openxmlformats.org/officeDocument/2006/relationships/image" Target="../media/image54.png"/><Relationship Id="rId8" Type="http://schemas.openxmlformats.org/officeDocument/2006/relationships/image" Target="../media/image6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59.png"/><Relationship Id="rId9" Type="http://schemas.openxmlformats.org/officeDocument/2006/relationships/image" Target="../media/image71.png"/><Relationship Id="rId5" Type="http://schemas.openxmlformats.org/officeDocument/2006/relationships/image" Target="../media/image61.png"/><Relationship Id="rId6" Type="http://schemas.openxmlformats.org/officeDocument/2006/relationships/image" Target="../media/image77.png"/><Relationship Id="rId7" Type="http://schemas.openxmlformats.org/officeDocument/2006/relationships/image" Target="../media/image78.png"/><Relationship Id="rId8"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CB"/>
        </a:solidFill>
      </p:bgPr>
    </p:bg>
    <p:spTree>
      <p:nvGrpSpPr>
        <p:cNvPr id="67" name="Shape 67"/>
        <p:cNvGrpSpPr/>
        <p:nvPr/>
      </p:nvGrpSpPr>
      <p:grpSpPr>
        <a:xfrm>
          <a:off x="0" y="0"/>
          <a:ext cx="0" cy="0"/>
          <a:chOff x="0" y="0"/>
          <a:chExt cx="0" cy="0"/>
        </a:xfrm>
      </p:grpSpPr>
      <p:sp>
        <p:nvSpPr>
          <p:cNvPr id="68" name="Google Shape;68;p11"/>
          <p:cNvSpPr/>
          <p:nvPr/>
        </p:nvSpPr>
        <p:spPr>
          <a:xfrm>
            <a:off x="-367150" y="-2043625"/>
            <a:ext cx="11147654" cy="8771298"/>
          </a:xfrm>
          <a:custGeom>
            <a:rect b="b" l="l" r="r" t="t"/>
            <a:pathLst>
              <a:path extrusionOk="0" h="16243144" w="20643803">
                <a:moveTo>
                  <a:pt x="0" y="0"/>
                </a:moveTo>
                <a:lnTo>
                  <a:pt x="20643803" y="0"/>
                </a:lnTo>
                <a:lnTo>
                  <a:pt x="20643803" y="16243144"/>
                </a:lnTo>
                <a:lnTo>
                  <a:pt x="0" y="16243144"/>
                </a:lnTo>
                <a:lnTo>
                  <a:pt x="0" y="0"/>
                </a:lnTo>
                <a:close/>
              </a:path>
            </a:pathLst>
          </a:custGeom>
          <a:blipFill rotWithShape="1">
            <a:blip r:embed="rId3">
              <a:alphaModFix amt="21000"/>
            </a:blip>
            <a:stretch>
              <a:fillRect b="-19359" l="-829" r="0" t="-19359"/>
            </a:stretch>
          </a:blipFill>
          <a:ln>
            <a:noFill/>
          </a:ln>
        </p:spPr>
      </p:sp>
      <p:sp>
        <p:nvSpPr>
          <p:cNvPr id="69" name="Google Shape;69;p11"/>
          <p:cNvSpPr/>
          <p:nvPr/>
        </p:nvSpPr>
        <p:spPr>
          <a:xfrm rot="-5400000">
            <a:off x="2754435" y="-1114504"/>
            <a:ext cx="3453435" cy="7507466"/>
          </a:xfrm>
          <a:custGeom>
            <a:rect b="b" l="l" r="r" t="t"/>
            <a:pathLst>
              <a:path extrusionOk="0" h="15014932" w="6906869">
                <a:moveTo>
                  <a:pt x="0" y="0"/>
                </a:moveTo>
                <a:lnTo>
                  <a:pt x="6906869" y="0"/>
                </a:lnTo>
                <a:lnTo>
                  <a:pt x="6906869" y="15014932"/>
                </a:lnTo>
                <a:lnTo>
                  <a:pt x="0" y="15014932"/>
                </a:lnTo>
                <a:lnTo>
                  <a:pt x="0" y="0"/>
                </a:lnTo>
                <a:close/>
              </a:path>
            </a:pathLst>
          </a:custGeom>
          <a:blipFill rotWithShape="1">
            <a:blip r:embed="rId4">
              <a:alphaModFix/>
            </a:blip>
            <a:stretch>
              <a:fillRect b="0" l="0" r="0" t="0"/>
            </a:stretch>
          </a:blipFill>
          <a:ln>
            <a:noFill/>
          </a:ln>
        </p:spPr>
      </p:sp>
      <p:sp>
        <p:nvSpPr>
          <p:cNvPr id="70" name="Google Shape;70;p11"/>
          <p:cNvSpPr/>
          <p:nvPr/>
        </p:nvSpPr>
        <p:spPr>
          <a:xfrm>
            <a:off x="7689914" y="2101138"/>
            <a:ext cx="1531443" cy="3422219"/>
          </a:xfrm>
          <a:custGeom>
            <a:rect b="b" l="l" r="r" t="t"/>
            <a:pathLst>
              <a:path extrusionOk="0" h="6844439" w="3062887">
                <a:moveTo>
                  <a:pt x="0" y="0"/>
                </a:moveTo>
                <a:lnTo>
                  <a:pt x="3062887" y="0"/>
                </a:lnTo>
                <a:lnTo>
                  <a:pt x="3062887" y="6844439"/>
                </a:lnTo>
                <a:lnTo>
                  <a:pt x="0" y="6844439"/>
                </a:lnTo>
                <a:lnTo>
                  <a:pt x="0" y="0"/>
                </a:lnTo>
                <a:close/>
              </a:path>
            </a:pathLst>
          </a:custGeom>
          <a:blipFill rotWithShape="1">
            <a:blip r:embed="rId5">
              <a:alphaModFix/>
            </a:blip>
            <a:stretch>
              <a:fillRect b="0" l="0" r="0" t="0"/>
            </a:stretch>
          </a:blipFill>
          <a:ln>
            <a:noFill/>
          </a:ln>
        </p:spPr>
      </p:sp>
      <p:sp>
        <p:nvSpPr>
          <p:cNvPr id="71" name="Google Shape;71;p11"/>
          <p:cNvSpPr/>
          <p:nvPr/>
        </p:nvSpPr>
        <p:spPr>
          <a:xfrm rot="5968493">
            <a:off x="-1731284" y="-1526823"/>
            <a:ext cx="2536157" cy="4082346"/>
          </a:xfrm>
          <a:custGeom>
            <a:rect b="b" l="l" r="r" t="t"/>
            <a:pathLst>
              <a:path extrusionOk="0" h="8164692" w="5072315">
                <a:moveTo>
                  <a:pt x="0" y="0"/>
                </a:moveTo>
                <a:lnTo>
                  <a:pt x="5072315" y="0"/>
                </a:lnTo>
                <a:lnTo>
                  <a:pt x="5072315" y="8164692"/>
                </a:lnTo>
                <a:lnTo>
                  <a:pt x="0" y="8164692"/>
                </a:lnTo>
                <a:lnTo>
                  <a:pt x="0" y="0"/>
                </a:lnTo>
                <a:close/>
              </a:path>
            </a:pathLst>
          </a:custGeom>
          <a:blipFill rotWithShape="1">
            <a:blip r:embed="rId6">
              <a:alphaModFix/>
            </a:blip>
            <a:stretch>
              <a:fillRect b="0" l="0" r="0" t="0"/>
            </a:stretch>
          </a:blipFill>
          <a:ln>
            <a:noFill/>
          </a:ln>
        </p:spPr>
      </p:sp>
      <p:sp>
        <p:nvSpPr>
          <p:cNvPr id="72" name="Google Shape;72;p11"/>
          <p:cNvSpPr/>
          <p:nvPr/>
        </p:nvSpPr>
        <p:spPr>
          <a:xfrm>
            <a:off x="-463206" y="3110285"/>
            <a:ext cx="3130879" cy="2876495"/>
          </a:xfrm>
          <a:custGeom>
            <a:rect b="b" l="l" r="r" t="t"/>
            <a:pathLst>
              <a:path extrusionOk="0" h="5752989" w="6261757">
                <a:moveTo>
                  <a:pt x="0" y="0"/>
                </a:moveTo>
                <a:lnTo>
                  <a:pt x="6261757" y="0"/>
                </a:lnTo>
                <a:lnTo>
                  <a:pt x="6261757" y="5752989"/>
                </a:lnTo>
                <a:lnTo>
                  <a:pt x="0" y="5752989"/>
                </a:lnTo>
                <a:lnTo>
                  <a:pt x="0" y="0"/>
                </a:lnTo>
                <a:close/>
              </a:path>
            </a:pathLst>
          </a:custGeom>
          <a:blipFill rotWithShape="1">
            <a:blip r:embed="rId7">
              <a:alphaModFix/>
            </a:blip>
            <a:stretch>
              <a:fillRect b="0" l="0" r="0" t="0"/>
            </a:stretch>
          </a:blipFill>
          <a:ln>
            <a:noFill/>
          </a:ln>
        </p:spPr>
      </p:sp>
      <p:sp>
        <p:nvSpPr>
          <p:cNvPr id="73" name="Google Shape;73;p11"/>
          <p:cNvSpPr/>
          <p:nvPr/>
        </p:nvSpPr>
        <p:spPr>
          <a:xfrm>
            <a:off x="6677354" y="-303593"/>
            <a:ext cx="2837793" cy="2057400"/>
          </a:xfrm>
          <a:custGeom>
            <a:rect b="b" l="l" r="r" t="t"/>
            <a:pathLst>
              <a:path extrusionOk="0" h="4114800" w="5675586">
                <a:moveTo>
                  <a:pt x="0" y="0"/>
                </a:moveTo>
                <a:lnTo>
                  <a:pt x="5675586" y="0"/>
                </a:lnTo>
                <a:lnTo>
                  <a:pt x="5675586" y="4114800"/>
                </a:lnTo>
                <a:lnTo>
                  <a:pt x="0" y="4114800"/>
                </a:lnTo>
                <a:lnTo>
                  <a:pt x="0" y="0"/>
                </a:lnTo>
                <a:close/>
              </a:path>
            </a:pathLst>
          </a:custGeom>
          <a:blipFill rotWithShape="1">
            <a:blip r:embed="rId8">
              <a:alphaModFix/>
            </a:blip>
            <a:stretch>
              <a:fillRect b="0" l="0" r="0" t="0"/>
            </a:stretch>
          </a:blipFill>
          <a:ln>
            <a:noFill/>
          </a:ln>
        </p:spPr>
      </p:sp>
      <p:sp>
        <p:nvSpPr>
          <p:cNvPr id="74" name="Google Shape;74;p11"/>
          <p:cNvSpPr/>
          <p:nvPr/>
        </p:nvSpPr>
        <p:spPr>
          <a:xfrm>
            <a:off x="3215060" y="3812248"/>
            <a:ext cx="2532185" cy="2057400"/>
          </a:xfrm>
          <a:custGeom>
            <a:rect b="b" l="l" r="r" t="t"/>
            <a:pathLst>
              <a:path extrusionOk="0" h="4114800" w="5064369">
                <a:moveTo>
                  <a:pt x="0" y="0"/>
                </a:moveTo>
                <a:lnTo>
                  <a:pt x="5064369" y="0"/>
                </a:lnTo>
                <a:lnTo>
                  <a:pt x="5064369" y="4114800"/>
                </a:lnTo>
                <a:lnTo>
                  <a:pt x="0" y="4114800"/>
                </a:lnTo>
                <a:lnTo>
                  <a:pt x="0" y="0"/>
                </a:lnTo>
                <a:close/>
              </a:path>
            </a:pathLst>
          </a:custGeom>
          <a:blipFill rotWithShape="1">
            <a:blip r:embed="rId9">
              <a:alphaModFix/>
            </a:blip>
            <a:stretch>
              <a:fillRect b="0" l="0" r="0" t="0"/>
            </a:stretch>
          </a:blipFill>
          <a:ln>
            <a:noFill/>
          </a:ln>
        </p:spPr>
      </p:sp>
      <p:sp>
        <p:nvSpPr>
          <p:cNvPr id="75" name="Google Shape;75;p11"/>
          <p:cNvSpPr/>
          <p:nvPr/>
        </p:nvSpPr>
        <p:spPr>
          <a:xfrm rot="887810">
            <a:off x="3103046" y="86010"/>
            <a:ext cx="1378107" cy="1278194"/>
          </a:xfrm>
          <a:custGeom>
            <a:rect b="b" l="l" r="r" t="t"/>
            <a:pathLst>
              <a:path extrusionOk="0" h="2556387" w="2756213">
                <a:moveTo>
                  <a:pt x="0" y="0"/>
                </a:moveTo>
                <a:lnTo>
                  <a:pt x="2756213" y="0"/>
                </a:lnTo>
                <a:lnTo>
                  <a:pt x="2756213" y="2556387"/>
                </a:lnTo>
                <a:lnTo>
                  <a:pt x="0" y="2556387"/>
                </a:lnTo>
                <a:lnTo>
                  <a:pt x="0" y="0"/>
                </a:lnTo>
                <a:close/>
              </a:path>
            </a:pathLst>
          </a:custGeom>
          <a:blipFill rotWithShape="1">
            <a:blip r:embed="rId10">
              <a:alphaModFix/>
            </a:blip>
            <a:stretch>
              <a:fillRect b="0" l="0" r="0" t="0"/>
            </a:stretch>
          </a:blipFill>
          <a:ln>
            <a:noFill/>
          </a:ln>
        </p:spPr>
      </p:sp>
      <p:sp>
        <p:nvSpPr>
          <p:cNvPr id="76" name="Google Shape;76;p11"/>
          <p:cNvSpPr txBox="1"/>
          <p:nvPr/>
        </p:nvSpPr>
        <p:spPr>
          <a:xfrm>
            <a:off x="1454086" y="2523838"/>
            <a:ext cx="6235827" cy="1053230"/>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0" i="0" lang="en" sz="6200" u="none" cap="none" strike="noStrike">
                <a:solidFill>
                  <a:srgbClr val="5FBFE0"/>
                </a:solidFill>
                <a:latin typeface="Purple Purse"/>
                <a:ea typeface="Purple Purse"/>
                <a:cs typeface="Purple Purse"/>
                <a:sym typeface="Purple Purse"/>
              </a:rPr>
              <a:t>Notes for School</a:t>
            </a:r>
            <a:endParaRPr sz="700"/>
          </a:p>
        </p:txBody>
      </p:sp>
      <p:sp>
        <p:nvSpPr>
          <p:cNvPr id="77" name="Google Shape;77;p11"/>
          <p:cNvSpPr txBox="1"/>
          <p:nvPr/>
        </p:nvSpPr>
        <p:spPr>
          <a:xfrm>
            <a:off x="1948399" y="1644269"/>
            <a:ext cx="5247201" cy="987084"/>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5800" u="none" cap="none" strike="noStrike">
                <a:solidFill>
                  <a:srgbClr val="595959"/>
                </a:solidFill>
                <a:latin typeface="Grand Hotel"/>
                <a:ea typeface="Grand Hotel"/>
                <a:cs typeface="Grand Hotel"/>
                <a:sym typeface="Grand Hotel"/>
              </a:rPr>
              <a:t>Pretty Aesthetic </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DECB"/>
        </a:solidFill>
      </p:bgPr>
    </p:bg>
    <p:spTree>
      <p:nvGrpSpPr>
        <p:cNvPr id="242" name="Shape 242"/>
        <p:cNvGrpSpPr/>
        <p:nvPr/>
      </p:nvGrpSpPr>
      <p:grpSpPr>
        <a:xfrm>
          <a:off x="0" y="0"/>
          <a:ext cx="0" cy="0"/>
          <a:chOff x="0" y="0"/>
          <a:chExt cx="0" cy="0"/>
        </a:xfrm>
      </p:grpSpPr>
      <p:sp>
        <p:nvSpPr>
          <p:cNvPr id="243" name="Google Shape;243;p20"/>
          <p:cNvSpPr/>
          <p:nvPr/>
        </p:nvSpPr>
        <p:spPr>
          <a:xfrm>
            <a:off x="-367150" y="-2043625"/>
            <a:ext cx="11147654" cy="8771298"/>
          </a:xfrm>
          <a:custGeom>
            <a:rect b="b" l="l" r="r" t="t"/>
            <a:pathLst>
              <a:path extrusionOk="0" h="16243144" w="20643803">
                <a:moveTo>
                  <a:pt x="0" y="0"/>
                </a:moveTo>
                <a:lnTo>
                  <a:pt x="20643803" y="0"/>
                </a:lnTo>
                <a:lnTo>
                  <a:pt x="20643803" y="16243144"/>
                </a:lnTo>
                <a:lnTo>
                  <a:pt x="0" y="16243144"/>
                </a:lnTo>
                <a:lnTo>
                  <a:pt x="0" y="0"/>
                </a:lnTo>
                <a:close/>
              </a:path>
            </a:pathLst>
          </a:custGeom>
          <a:blipFill rotWithShape="1">
            <a:blip r:embed="rId3">
              <a:alphaModFix amt="21000"/>
            </a:blip>
            <a:stretch>
              <a:fillRect b="-19359" l="-829" r="0" t="-19359"/>
            </a:stretch>
          </a:blipFill>
          <a:ln>
            <a:noFill/>
          </a:ln>
        </p:spPr>
      </p:sp>
      <p:sp>
        <p:nvSpPr>
          <p:cNvPr id="244" name="Google Shape;244;p20"/>
          <p:cNvSpPr/>
          <p:nvPr/>
        </p:nvSpPr>
        <p:spPr>
          <a:xfrm rot="-474642">
            <a:off x="958310" y="1490298"/>
            <a:ext cx="3168323" cy="3653203"/>
          </a:xfrm>
          <a:custGeom>
            <a:rect b="b" l="l" r="r" t="t"/>
            <a:pathLst>
              <a:path extrusionOk="0" h="7306405" w="6336646">
                <a:moveTo>
                  <a:pt x="0" y="0"/>
                </a:moveTo>
                <a:lnTo>
                  <a:pt x="6336645" y="0"/>
                </a:lnTo>
                <a:lnTo>
                  <a:pt x="6336645" y="7306405"/>
                </a:lnTo>
                <a:lnTo>
                  <a:pt x="0" y="7306405"/>
                </a:lnTo>
                <a:lnTo>
                  <a:pt x="0" y="0"/>
                </a:lnTo>
                <a:close/>
              </a:path>
            </a:pathLst>
          </a:custGeom>
          <a:blipFill rotWithShape="1">
            <a:blip r:embed="rId4">
              <a:alphaModFix/>
            </a:blip>
            <a:stretch>
              <a:fillRect b="0" l="0" r="0" t="0"/>
            </a:stretch>
          </a:blipFill>
          <a:ln>
            <a:noFill/>
          </a:ln>
        </p:spPr>
      </p:sp>
      <p:sp>
        <p:nvSpPr>
          <p:cNvPr id="245" name="Google Shape;245;p20"/>
          <p:cNvSpPr/>
          <p:nvPr/>
        </p:nvSpPr>
        <p:spPr>
          <a:xfrm rot="275207">
            <a:off x="5334938" y="745149"/>
            <a:ext cx="3168323" cy="3653202"/>
          </a:xfrm>
          <a:custGeom>
            <a:rect b="b" l="l" r="r" t="t"/>
            <a:pathLst>
              <a:path extrusionOk="0" h="7306405" w="6336646">
                <a:moveTo>
                  <a:pt x="0" y="0"/>
                </a:moveTo>
                <a:lnTo>
                  <a:pt x="6336646" y="0"/>
                </a:lnTo>
                <a:lnTo>
                  <a:pt x="6336646" y="7306404"/>
                </a:lnTo>
                <a:lnTo>
                  <a:pt x="0" y="7306404"/>
                </a:lnTo>
                <a:lnTo>
                  <a:pt x="0" y="0"/>
                </a:lnTo>
                <a:close/>
              </a:path>
            </a:pathLst>
          </a:custGeom>
          <a:blipFill rotWithShape="1">
            <a:blip r:embed="rId4">
              <a:alphaModFix/>
            </a:blip>
            <a:stretch>
              <a:fillRect b="0" l="0" r="0" t="0"/>
            </a:stretch>
          </a:blipFill>
          <a:ln>
            <a:noFill/>
          </a:ln>
        </p:spPr>
      </p:sp>
      <p:sp>
        <p:nvSpPr>
          <p:cNvPr id="246" name="Google Shape;246;p20"/>
          <p:cNvSpPr/>
          <p:nvPr/>
        </p:nvSpPr>
        <p:spPr>
          <a:xfrm rot="288758">
            <a:off x="5835614" y="3958019"/>
            <a:ext cx="2166971" cy="311502"/>
          </a:xfrm>
          <a:custGeom>
            <a:rect b="b" l="l" r="r" t="t"/>
            <a:pathLst>
              <a:path extrusionOk="0" h="623004" w="4333943">
                <a:moveTo>
                  <a:pt x="0" y="0"/>
                </a:moveTo>
                <a:lnTo>
                  <a:pt x="4333942" y="0"/>
                </a:lnTo>
                <a:lnTo>
                  <a:pt x="4333942" y="623005"/>
                </a:lnTo>
                <a:lnTo>
                  <a:pt x="0" y="623005"/>
                </a:lnTo>
                <a:lnTo>
                  <a:pt x="0" y="0"/>
                </a:lnTo>
                <a:close/>
              </a:path>
            </a:pathLst>
          </a:custGeom>
          <a:blipFill rotWithShape="1">
            <a:blip r:embed="rId5">
              <a:alphaModFix/>
            </a:blip>
            <a:stretch>
              <a:fillRect b="0" l="0" r="0" t="0"/>
            </a:stretch>
          </a:blipFill>
          <a:ln>
            <a:noFill/>
          </a:ln>
        </p:spPr>
      </p:sp>
      <p:sp>
        <p:nvSpPr>
          <p:cNvPr id="247" name="Google Shape;247;p20"/>
          <p:cNvSpPr/>
          <p:nvPr/>
        </p:nvSpPr>
        <p:spPr>
          <a:xfrm>
            <a:off x="-623563" y="2681272"/>
            <a:ext cx="3164165" cy="3357205"/>
          </a:xfrm>
          <a:custGeom>
            <a:rect b="b" l="l" r="r" t="t"/>
            <a:pathLst>
              <a:path extrusionOk="0" h="6714409" w="6328330">
                <a:moveTo>
                  <a:pt x="0" y="0"/>
                </a:moveTo>
                <a:lnTo>
                  <a:pt x="6328331" y="0"/>
                </a:lnTo>
                <a:lnTo>
                  <a:pt x="6328331" y="6714409"/>
                </a:lnTo>
                <a:lnTo>
                  <a:pt x="0" y="6714409"/>
                </a:lnTo>
                <a:lnTo>
                  <a:pt x="0" y="0"/>
                </a:lnTo>
                <a:close/>
              </a:path>
            </a:pathLst>
          </a:custGeom>
          <a:blipFill rotWithShape="1">
            <a:blip r:embed="rId6">
              <a:alphaModFix/>
            </a:blip>
            <a:stretch>
              <a:fillRect b="0" l="0" r="0" t="0"/>
            </a:stretch>
          </a:blipFill>
          <a:ln>
            <a:noFill/>
          </a:ln>
        </p:spPr>
      </p:sp>
      <p:sp>
        <p:nvSpPr>
          <p:cNvPr id="248" name="Google Shape;248;p20"/>
          <p:cNvSpPr/>
          <p:nvPr/>
        </p:nvSpPr>
        <p:spPr>
          <a:xfrm rot="-464750">
            <a:off x="1837463" y="4659392"/>
            <a:ext cx="2166971" cy="311502"/>
          </a:xfrm>
          <a:custGeom>
            <a:rect b="b" l="l" r="r" t="t"/>
            <a:pathLst>
              <a:path extrusionOk="0" h="623004" w="4333943">
                <a:moveTo>
                  <a:pt x="0" y="0"/>
                </a:moveTo>
                <a:lnTo>
                  <a:pt x="4333942" y="0"/>
                </a:lnTo>
                <a:lnTo>
                  <a:pt x="4333942" y="623004"/>
                </a:lnTo>
                <a:lnTo>
                  <a:pt x="0" y="623004"/>
                </a:lnTo>
                <a:lnTo>
                  <a:pt x="0" y="0"/>
                </a:lnTo>
                <a:close/>
              </a:path>
            </a:pathLst>
          </a:custGeom>
          <a:blipFill rotWithShape="1">
            <a:blip r:embed="rId5">
              <a:alphaModFix/>
            </a:blip>
            <a:stretch>
              <a:fillRect b="0" l="0" r="0" t="0"/>
            </a:stretch>
          </a:blipFill>
          <a:ln>
            <a:noFill/>
          </a:ln>
        </p:spPr>
      </p:sp>
      <p:sp>
        <p:nvSpPr>
          <p:cNvPr id="249" name="Google Shape;249;p20"/>
          <p:cNvSpPr txBox="1"/>
          <p:nvPr/>
        </p:nvSpPr>
        <p:spPr>
          <a:xfrm rot="272469">
            <a:off x="5543450" y="3715834"/>
            <a:ext cx="2852113" cy="16160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Write down tasks</a:t>
            </a:r>
            <a:endParaRPr sz="700"/>
          </a:p>
        </p:txBody>
      </p:sp>
      <p:sp>
        <p:nvSpPr>
          <p:cNvPr id="250" name="Google Shape;250;p20"/>
          <p:cNvSpPr/>
          <p:nvPr/>
        </p:nvSpPr>
        <p:spPr>
          <a:xfrm>
            <a:off x="7555455" y="3623456"/>
            <a:ext cx="1972532" cy="2057400"/>
          </a:xfrm>
          <a:custGeom>
            <a:rect b="b" l="l" r="r" t="t"/>
            <a:pathLst>
              <a:path extrusionOk="0" h="4114800" w="3945064">
                <a:moveTo>
                  <a:pt x="0" y="0"/>
                </a:moveTo>
                <a:lnTo>
                  <a:pt x="3945064" y="0"/>
                </a:lnTo>
                <a:lnTo>
                  <a:pt x="3945064" y="4114800"/>
                </a:lnTo>
                <a:lnTo>
                  <a:pt x="0" y="4114800"/>
                </a:lnTo>
                <a:lnTo>
                  <a:pt x="0" y="0"/>
                </a:lnTo>
                <a:close/>
              </a:path>
            </a:pathLst>
          </a:custGeom>
          <a:blipFill rotWithShape="1">
            <a:blip r:embed="rId7">
              <a:alphaModFix/>
            </a:blip>
            <a:stretch>
              <a:fillRect b="0" l="0" r="0" t="0"/>
            </a:stretch>
          </a:blipFill>
          <a:ln>
            <a:noFill/>
          </a:ln>
        </p:spPr>
      </p:sp>
      <p:sp>
        <p:nvSpPr>
          <p:cNvPr id="251" name="Google Shape;251;p20"/>
          <p:cNvSpPr/>
          <p:nvPr/>
        </p:nvSpPr>
        <p:spPr>
          <a:xfrm rot="500482">
            <a:off x="4958251" y="4194891"/>
            <a:ext cx="1347232" cy="424994"/>
          </a:xfrm>
          <a:custGeom>
            <a:rect b="b" l="l" r="r" t="t"/>
            <a:pathLst>
              <a:path extrusionOk="0" h="849988" w="2694463">
                <a:moveTo>
                  <a:pt x="0" y="0"/>
                </a:moveTo>
                <a:lnTo>
                  <a:pt x="2694463" y="0"/>
                </a:lnTo>
                <a:lnTo>
                  <a:pt x="2694463" y="849988"/>
                </a:lnTo>
                <a:lnTo>
                  <a:pt x="0" y="849988"/>
                </a:lnTo>
                <a:lnTo>
                  <a:pt x="0" y="0"/>
                </a:lnTo>
                <a:close/>
              </a:path>
            </a:pathLst>
          </a:custGeom>
          <a:blipFill rotWithShape="1">
            <a:blip r:embed="rId8">
              <a:alphaModFix/>
            </a:blip>
            <a:stretch>
              <a:fillRect b="0" l="0" r="0" t="0"/>
            </a:stretch>
          </a:blipFill>
          <a:ln>
            <a:noFill/>
          </a:ln>
        </p:spPr>
      </p:sp>
      <p:sp>
        <p:nvSpPr>
          <p:cNvPr id="252" name="Google Shape;252;p20"/>
          <p:cNvSpPr/>
          <p:nvPr/>
        </p:nvSpPr>
        <p:spPr>
          <a:xfrm>
            <a:off x="8011833" y="-1069959"/>
            <a:ext cx="1468469" cy="2057400"/>
          </a:xfrm>
          <a:custGeom>
            <a:rect b="b" l="l" r="r" t="t"/>
            <a:pathLst>
              <a:path extrusionOk="0" h="4114800" w="2936938">
                <a:moveTo>
                  <a:pt x="0" y="0"/>
                </a:moveTo>
                <a:lnTo>
                  <a:pt x="2936938" y="0"/>
                </a:lnTo>
                <a:lnTo>
                  <a:pt x="2936938" y="4114800"/>
                </a:lnTo>
                <a:lnTo>
                  <a:pt x="0" y="4114800"/>
                </a:lnTo>
                <a:lnTo>
                  <a:pt x="0" y="0"/>
                </a:lnTo>
                <a:close/>
              </a:path>
            </a:pathLst>
          </a:custGeom>
          <a:blipFill rotWithShape="1">
            <a:blip r:embed="rId9">
              <a:alphaModFix/>
            </a:blip>
            <a:stretch>
              <a:fillRect b="0" l="0" r="0" t="0"/>
            </a:stretch>
          </a:blipFill>
          <a:ln>
            <a:noFill/>
          </a:ln>
        </p:spPr>
      </p:sp>
      <p:sp>
        <p:nvSpPr>
          <p:cNvPr id="253" name="Google Shape;253;p20"/>
          <p:cNvSpPr txBox="1"/>
          <p:nvPr/>
        </p:nvSpPr>
        <p:spPr>
          <a:xfrm rot="-474642">
            <a:off x="794327" y="1838533"/>
            <a:ext cx="3158570"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595959"/>
                </a:solidFill>
                <a:latin typeface="Grand Hotel"/>
                <a:ea typeface="Grand Hotel"/>
                <a:cs typeface="Grand Hotel"/>
                <a:sym typeface="Grand Hotel"/>
              </a:rPr>
              <a:t>For Today</a:t>
            </a:r>
            <a:endParaRPr sz="700"/>
          </a:p>
        </p:txBody>
      </p:sp>
      <p:sp>
        <p:nvSpPr>
          <p:cNvPr id="254" name="Google Shape;254;p20"/>
          <p:cNvSpPr txBox="1"/>
          <p:nvPr/>
        </p:nvSpPr>
        <p:spPr>
          <a:xfrm rot="275207">
            <a:off x="5435772" y="1051166"/>
            <a:ext cx="3158570"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595959"/>
                </a:solidFill>
                <a:latin typeface="Grand Hotel"/>
                <a:ea typeface="Grand Hotel"/>
                <a:cs typeface="Grand Hotel"/>
                <a:sym typeface="Grand Hotel"/>
              </a:rPr>
              <a:t>For Tomorrow</a:t>
            </a:r>
            <a:endParaRPr sz="700"/>
          </a:p>
        </p:txBody>
      </p:sp>
      <p:sp>
        <p:nvSpPr>
          <p:cNvPr id="255" name="Google Shape;255;p20"/>
          <p:cNvSpPr txBox="1"/>
          <p:nvPr/>
        </p:nvSpPr>
        <p:spPr>
          <a:xfrm>
            <a:off x="356085" y="423863"/>
            <a:ext cx="5629379" cy="829171"/>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 sz="4900" u="none" cap="none" strike="noStrike">
                <a:solidFill>
                  <a:srgbClr val="595959"/>
                </a:solidFill>
                <a:latin typeface="Purple Purse"/>
                <a:ea typeface="Purple Purse"/>
                <a:cs typeface="Purple Purse"/>
                <a:sym typeface="Purple Purse"/>
              </a:rPr>
              <a:t>Daily To-do list</a:t>
            </a:r>
            <a:endParaRPr sz="700"/>
          </a:p>
        </p:txBody>
      </p:sp>
      <p:sp>
        <p:nvSpPr>
          <p:cNvPr id="256" name="Google Shape;256;p20"/>
          <p:cNvSpPr txBox="1"/>
          <p:nvPr/>
        </p:nvSpPr>
        <p:spPr>
          <a:xfrm rot="-477380">
            <a:off x="1166129" y="2582671"/>
            <a:ext cx="2852112" cy="161607"/>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Write down tasks</a:t>
            </a:r>
            <a:endParaRPr sz="700"/>
          </a:p>
        </p:txBody>
      </p:sp>
      <p:sp>
        <p:nvSpPr>
          <p:cNvPr id="257" name="Google Shape;257;p20"/>
          <p:cNvSpPr txBox="1"/>
          <p:nvPr/>
        </p:nvSpPr>
        <p:spPr>
          <a:xfrm rot="272469">
            <a:off x="5689107" y="1884623"/>
            <a:ext cx="2852113" cy="16160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Write down tasks</a:t>
            </a:r>
            <a:endParaRPr sz="700"/>
          </a:p>
        </p:txBody>
      </p:sp>
      <p:sp>
        <p:nvSpPr>
          <p:cNvPr id="258" name="Google Shape;258;p20"/>
          <p:cNvSpPr txBox="1"/>
          <p:nvPr/>
        </p:nvSpPr>
        <p:spPr>
          <a:xfrm rot="-477380">
            <a:off x="1253573" y="3207422"/>
            <a:ext cx="2852113" cy="16160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Write down tasks</a:t>
            </a:r>
            <a:endParaRPr sz="700"/>
          </a:p>
        </p:txBody>
      </p:sp>
      <p:sp>
        <p:nvSpPr>
          <p:cNvPr id="259" name="Google Shape;259;p20"/>
          <p:cNvSpPr txBox="1"/>
          <p:nvPr/>
        </p:nvSpPr>
        <p:spPr>
          <a:xfrm rot="272469">
            <a:off x="5639285" y="2513493"/>
            <a:ext cx="2852112" cy="16160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Write down tasks</a:t>
            </a:r>
            <a:endParaRPr sz="700"/>
          </a:p>
        </p:txBody>
      </p:sp>
      <p:sp>
        <p:nvSpPr>
          <p:cNvPr id="260" name="Google Shape;260;p20"/>
          <p:cNvSpPr txBox="1"/>
          <p:nvPr/>
        </p:nvSpPr>
        <p:spPr>
          <a:xfrm rot="-477380">
            <a:off x="1333402" y="3777409"/>
            <a:ext cx="2852112" cy="16160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Write down tasks</a:t>
            </a:r>
            <a:endParaRPr sz="700"/>
          </a:p>
        </p:txBody>
      </p:sp>
      <p:sp>
        <p:nvSpPr>
          <p:cNvPr id="261" name="Google Shape;261;p20"/>
          <p:cNvSpPr txBox="1"/>
          <p:nvPr/>
        </p:nvSpPr>
        <p:spPr>
          <a:xfrm rot="272469">
            <a:off x="5593879" y="3087250"/>
            <a:ext cx="2852112" cy="16160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Write down tasks</a:t>
            </a:r>
            <a:endParaRPr sz="700"/>
          </a:p>
        </p:txBody>
      </p:sp>
      <p:sp>
        <p:nvSpPr>
          <p:cNvPr id="262" name="Google Shape;262;p20"/>
          <p:cNvSpPr txBox="1"/>
          <p:nvPr/>
        </p:nvSpPr>
        <p:spPr>
          <a:xfrm rot="-477380">
            <a:off x="1420192" y="4402012"/>
            <a:ext cx="2852112" cy="16160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Write down tasks</a:t>
            </a:r>
            <a:endParaRPr sz="7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DECB"/>
        </a:solidFill>
      </p:bgPr>
    </p:bg>
    <p:spTree>
      <p:nvGrpSpPr>
        <p:cNvPr id="266" name="Shape 266"/>
        <p:cNvGrpSpPr/>
        <p:nvPr/>
      </p:nvGrpSpPr>
      <p:grpSpPr>
        <a:xfrm>
          <a:off x="0" y="0"/>
          <a:ext cx="0" cy="0"/>
          <a:chOff x="0" y="0"/>
          <a:chExt cx="0" cy="0"/>
        </a:xfrm>
      </p:grpSpPr>
      <p:sp>
        <p:nvSpPr>
          <p:cNvPr id="267" name="Google Shape;267;p21"/>
          <p:cNvSpPr/>
          <p:nvPr/>
        </p:nvSpPr>
        <p:spPr>
          <a:xfrm>
            <a:off x="-367150" y="-2043625"/>
            <a:ext cx="11147654" cy="8771298"/>
          </a:xfrm>
          <a:custGeom>
            <a:rect b="b" l="l" r="r" t="t"/>
            <a:pathLst>
              <a:path extrusionOk="0" h="16243144" w="20643803">
                <a:moveTo>
                  <a:pt x="0" y="0"/>
                </a:moveTo>
                <a:lnTo>
                  <a:pt x="20643803" y="0"/>
                </a:lnTo>
                <a:lnTo>
                  <a:pt x="20643803" y="16243144"/>
                </a:lnTo>
                <a:lnTo>
                  <a:pt x="0" y="16243144"/>
                </a:lnTo>
                <a:lnTo>
                  <a:pt x="0" y="0"/>
                </a:lnTo>
                <a:close/>
              </a:path>
            </a:pathLst>
          </a:custGeom>
          <a:blipFill rotWithShape="1">
            <a:blip r:embed="rId3">
              <a:alphaModFix amt="21000"/>
            </a:blip>
            <a:stretch>
              <a:fillRect b="-19359" l="-829" r="0" t="-19359"/>
            </a:stretch>
          </a:blipFill>
          <a:ln>
            <a:noFill/>
          </a:ln>
        </p:spPr>
      </p:sp>
      <p:sp>
        <p:nvSpPr>
          <p:cNvPr id="268" name="Google Shape;268;p21"/>
          <p:cNvSpPr/>
          <p:nvPr/>
        </p:nvSpPr>
        <p:spPr>
          <a:xfrm rot="1121375">
            <a:off x="7281949" y="3152458"/>
            <a:ext cx="1573911" cy="2057400"/>
          </a:xfrm>
          <a:custGeom>
            <a:rect b="b" l="l" r="r" t="t"/>
            <a:pathLst>
              <a:path extrusionOk="0" h="4114800" w="3147822">
                <a:moveTo>
                  <a:pt x="0" y="0"/>
                </a:moveTo>
                <a:lnTo>
                  <a:pt x="3147822" y="0"/>
                </a:lnTo>
                <a:lnTo>
                  <a:pt x="3147822" y="4114800"/>
                </a:lnTo>
                <a:lnTo>
                  <a:pt x="0" y="4114800"/>
                </a:lnTo>
                <a:lnTo>
                  <a:pt x="0" y="0"/>
                </a:lnTo>
                <a:close/>
              </a:path>
            </a:pathLst>
          </a:custGeom>
          <a:blipFill rotWithShape="1">
            <a:blip r:embed="rId4">
              <a:alphaModFix/>
            </a:blip>
            <a:stretch>
              <a:fillRect b="0" l="0" r="0" t="0"/>
            </a:stretch>
          </a:blipFill>
          <a:ln>
            <a:noFill/>
          </a:ln>
        </p:spPr>
      </p:sp>
      <p:sp>
        <p:nvSpPr>
          <p:cNvPr id="269" name="Google Shape;269;p21"/>
          <p:cNvSpPr/>
          <p:nvPr/>
        </p:nvSpPr>
        <p:spPr>
          <a:xfrm rot="-369025">
            <a:off x="617818" y="1283035"/>
            <a:ext cx="1831761" cy="1848565"/>
          </a:xfrm>
          <a:custGeom>
            <a:rect b="b" l="l" r="r" t="t"/>
            <a:pathLst>
              <a:path extrusionOk="0" h="3697131" w="3663521">
                <a:moveTo>
                  <a:pt x="0" y="0"/>
                </a:moveTo>
                <a:lnTo>
                  <a:pt x="3663521" y="0"/>
                </a:lnTo>
                <a:lnTo>
                  <a:pt x="3663521" y="3697131"/>
                </a:lnTo>
                <a:lnTo>
                  <a:pt x="0" y="3697131"/>
                </a:lnTo>
                <a:lnTo>
                  <a:pt x="0" y="0"/>
                </a:lnTo>
                <a:close/>
              </a:path>
            </a:pathLst>
          </a:custGeom>
          <a:blipFill rotWithShape="1">
            <a:blip r:embed="rId5">
              <a:alphaModFix/>
            </a:blip>
            <a:stretch>
              <a:fillRect b="0" l="0" r="0" t="0"/>
            </a:stretch>
          </a:blipFill>
          <a:ln>
            <a:noFill/>
          </a:ln>
        </p:spPr>
      </p:sp>
      <p:sp>
        <p:nvSpPr>
          <p:cNvPr id="270" name="Google Shape;270;p21"/>
          <p:cNvSpPr/>
          <p:nvPr/>
        </p:nvSpPr>
        <p:spPr>
          <a:xfrm rot="292993">
            <a:off x="3436284" y="1283035"/>
            <a:ext cx="1831761" cy="1848565"/>
          </a:xfrm>
          <a:custGeom>
            <a:rect b="b" l="l" r="r" t="t"/>
            <a:pathLst>
              <a:path extrusionOk="0" h="3697131" w="3663521">
                <a:moveTo>
                  <a:pt x="0" y="0"/>
                </a:moveTo>
                <a:lnTo>
                  <a:pt x="3663520" y="0"/>
                </a:lnTo>
                <a:lnTo>
                  <a:pt x="3663520" y="3697131"/>
                </a:lnTo>
                <a:lnTo>
                  <a:pt x="0" y="3697131"/>
                </a:lnTo>
                <a:lnTo>
                  <a:pt x="0" y="0"/>
                </a:lnTo>
                <a:close/>
              </a:path>
            </a:pathLst>
          </a:custGeom>
          <a:blipFill rotWithShape="1">
            <a:blip r:embed="rId5">
              <a:alphaModFix/>
            </a:blip>
            <a:stretch>
              <a:fillRect b="0" l="0" r="0" t="0"/>
            </a:stretch>
          </a:blipFill>
          <a:ln>
            <a:noFill/>
          </a:ln>
        </p:spPr>
      </p:sp>
      <p:sp>
        <p:nvSpPr>
          <p:cNvPr id="271" name="Google Shape;271;p21"/>
          <p:cNvSpPr/>
          <p:nvPr/>
        </p:nvSpPr>
        <p:spPr>
          <a:xfrm rot="-333552">
            <a:off x="6237144" y="1226985"/>
            <a:ext cx="1831761" cy="1848565"/>
          </a:xfrm>
          <a:custGeom>
            <a:rect b="b" l="l" r="r" t="t"/>
            <a:pathLst>
              <a:path extrusionOk="0" h="3697131" w="3663521">
                <a:moveTo>
                  <a:pt x="0" y="0"/>
                </a:moveTo>
                <a:lnTo>
                  <a:pt x="3663520" y="0"/>
                </a:lnTo>
                <a:lnTo>
                  <a:pt x="3663520" y="3697131"/>
                </a:lnTo>
                <a:lnTo>
                  <a:pt x="0" y="3697131"/>
                </a:lnTo>
                <a:lnTo>
                  <a:pt x="0" y="0"/>
                </a:lnTo>
                <a:close/>
              </a:path>
            </a:pathLst>
          </a:custGeom>
          <a:blipFill rotWithShape="1">
            <a:blip r:embed="rId5">
              <a:alphaModFix/>
            </a:blip>
            <a:stretch>
              <a:fillRect b="0" l="0" r="0" t="0"/>
            </a:stretch>
          </a:blipFill>
          <a:ln>
            <a:noFill/>
          </a:ln>
        </p:spPr>
      </p:sp>
      <p:sp>
        <p:nvSpPr>
          <p:cNvPr id="272" name="Google Shape;272;p21"/>
          <p:cNvSpPr/>
          <p:nvPr/>
        </p:nvSpPr>
        <p:spPr>
          <a:xfrm rot="249019">
            <a:off x="1920512" y="3131600"/>
            <a:ext cx="1831761" cy="1848565"/>
          </a:xfrm>
          <a:custGeom>
            <a:rect b="b" l="l" r="r" t="t"/>
            <a:pathLst>
              <a:path extrusionOk="0" h="3697131" w="3663521">
                <a:moveTo>
                  <a:pt x="0" y="0"/>
                </a:moveTo>
                <a:lnTo>
                  <a:pt x="3663520" y="0"/>
                </a:lnTo>
                <a:lnTo>
                  <a:pt x="3663520" y="3697131"/>
                </a:lnTo>
                <a:lnTo>
                  <a:pt x="0" y="3697131"/>
                </a:lnTo>
                <a:lnTo>
                  <a:pt x="0" y="0"/>
                </a:lnTo>
                <a:close/>
              </a:path>
            </a:pathLst>
          </a:custGeom>
          <a:blipFill rotWithShape="1">
            <a:blip r:embed="rId5">
              <a:alphaModFix/>
            </a:blip>
            <a:stretch>
              <a:fillRect b="0" l="0" r="0" t="0"/>
            </a:stretch>
          </a:blipFill>
          <a:ln>
            <a:noFill/>
          </a:ln>
        </p:spPr>
      </p:sp>
      <p:sp>
        <p:nvSpPr>
          <p:cNvPr id="273" name="Google Shape;273;p21"/>
          <p:cNvSpPr/>
          <p:nvPr/>
        </p:nvSpPr>
        <p:spPr>
          <a:xfrm rot="-372210">
            <a:off x="4883858" y="3075551"/>
            <a:ext cx="1831761" cy="1848566"/>
          </a:xfrm>
          <a:custGeom>
            <a:rect b="b" l="l" r="r" t="t"/>
            <a:pathLst>
              <a:path extrusionOk="0" h="3697131" w="3663521">
                <a:moveTo>
                  <a:pt x="0" y="0"/>
                </a:moveTo>
                <a:lnTo>
                  <a:pt x="3663520" y="0"/>
                </a:lnTo>
                <a:lnTo>
                  <a:pt x="3663520" y="3697131"/>
                </a:lnTo>
                <a:lnTo>
                  <a:pt x="0" y="3697131"/>
                </a:lnTo>
                <a:lnTo>
                  <a:pt x="0" y="0"/>
                </a:lnTo>
                <a:close/>
              </a:path>
            </a:pathLst>
          </a:custGeom>
          <a:blipFill rotWithShape="1">
            <a:blip r:embed="rId5">
              <a:alphaModFix/>
            </a:blip>
            <a:stretch>
              <a:fillRect b="0" l="0" r="0" t="0"/>
            </a:stretch>
          </a:blipFill>
          <a:ln>
            <a:noFill/>
          </a:ln>
        </p:spPr>
      </p:sp>
      <p:sp>
        <p:nvSpPr>
          <p:cNvPr id="274" name="Google Shape;274;p21"/>
          <p:cNvSpPr/>
          <p:nvPr/>
        </p:nvSpPr>
        <p:spPr>
          <a:xfrm>
            <a:off x="-376921" y="2616045"/>
            <a:ext cx="2472391" cy="2720650"/>
          </a:xfrm>
          <a:custGeom>
            <a:rect b="b" l="l" r="r" t="t"/>
            <a:pathLst>
              <a:path extrusionOk="0" h="5441300" w="4944781">
                <a:moveTo>
                  <a:pt x="0" y="0"/>
                </a:moveTo>
                <a:lnTo>
                  <a:pt x="4944782" y="0"/>
                </a:lnTo>
                <a:lnTo>
                  <a:pt x="4944782" y="5441300"/>
                </a:lnTo>
                <a:lnTo>
                  <a:pt x="0" y="5441300"/>
                </a:lnTo>
                <a:lnTo>
                  <a:pt x="0" y="0"/>
                </a:lnTo>
                <a:close/>
              </a:path>
            </a:pathLst>
          </a:custGeom>
          <a:blipFill rotWithShape="1">
            <a:blip r:embed="rId6">
              <a:alphaModFix/>
            </a:blip>
            <a:stretch>
              <a:fillRect b="0" l="0" r="0" t="0"/>
            </a:stretch>
          </a:blipFill>
          <a:ln>
            <a:noFill/>
          </a:ln>
        </p:spPr>
      </p:sp>
      <p:sp>
        <p:nvSpPr>
          <p:cNvPr id="275" name="Google Shape;275;p21"/>
          <p:cNvSpPr/>
          <p:nvPr/>
        </p:nvSpPr>
        <p:spPr>
          <a:xfrm rot="-8404209">
            <a:off x="7892018" y="98947"/>
            <a:ext cx="1675508" cy="572719"/>
          </a:xfrm>
          <a:custGeom>
            <a:rect b="b" l="l" r="r" t="t"/>
            <a:pathLst>
              <a:path extrusionOk="0" h="1145438" w="3351015">
                <a:moveTo>
                  <a:pt x="0" y="0"/>
                </a:moveTo>
                <a:lnTo>
                  <a:pt x="3351015" y="0"/>
                </a:lnTo>
                <a:lnTo>
                  <a:pt x="3351015" y="1145438"/>
                </a:lnTo>
                <a:lnTo>
                  <a:pt x="0" y="1145438"/>
                </a:lnTo>
                <a:lnTo>
                  <a:pt x="0" y="0"/>
                </a:lnTo>
                <a:close/>
              </a:path>
            </a:pathLst>
          </a:custGeom>
          <a:blipFill rotWithShape="1">
            <a:blip r:embed="rId7">
              <a:alphaModFix/>
            </a:blip>
            <a:stretch>
              <a:fillRect b="0" l="0" r="0" t="0"/>
            </a:stretch>
          </a:blipFill>
          <a:ln>
            <a:noFill/>
          </a:ln>
        </p:spPr>
      </p:sp>
      <p:sp>
        <p:nvSpPr>
          <p:cNvPr id="276" name="Google Shape;276;p21"/>
          <p:cNvSpPr txBox="1"/>
          <p:nvPr/>
        </p:nvSpPr>
        <p:spPr>
          <a:xfrm>
            <a:off x="1920512" y="292275"/>
            <a:ext cx="5302976" cy="829171"/>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4900" u="none" cap="none" strike="noStrike">
                <a:solidFill>
                  <a:srgbClr val="595959"/>
                </a:solidFill>
                <a:latin typeface="Purple Purse"/>
                <a:ea typeface="Purple Purse"/>
                <a:cs typeface="Purple Purse"/>
                <a:sym typeface="Purple Purse"/>
              </a:rPr>
              <a:t>Weekly Planner</a:t>
            </a:r>
            <a:endParaRPr sz="700"/>
          </a:p>
        </p:txBody>
      </p:sp>
      <p:sp>
        <p:nvSpPr>
          <p:cNvPr id="277" name="Google Shape;277;p21"/>
          <p:cNvSpPr txBox="1"/>
          <p:nvPr/>
        </p:nvSpPr>
        <p:spPr>
          <a:xfrm rot="-369025">
            <a:off x="965731" y="1536899"/>
            <a:ext cx="1047548"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595959"/>
                </a:solidFill>
                <a:latin typeface="Grand Hotel"/>
                <a:ea typeface="Grand Hotel"/>
                <a:cs typeface="Grand Hotel"/>
                <a:sym typeface="Grand Hotel"/>
              </a:rPr>
              <a:t>Mon</a:t>
            </a:r>
            <a:endParaRPr sz="700"/>
          </a:p>
        </p:txBody>
      </p:sp>
      <p:sp>
        <p:nvSpPr>
          <p:cNvPr id="278" name="Google Shape;278;p21"/>
          <p:cNvSpPr txBox="1"/>
          <p:nvPr/>
        </p:nvSpPr>
        <p:spPr>
          <a:xfrm rot="292993">
            <a:off x="3854320" y="1535243"/>
            <a:ext cx="1047548"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595959"/>
                </a:solidFill>
                <a:latin typeface="Grand Hotel"/>
                <a:ea typeface="Grand Hotel"/>
                <a:cs typeface="Grand Hotel"/>
                <a:sym typeface="Grand Hotel"/>
              </a:rPr>
              <a:t>Tue</a:t>
            </a:r>
            <a:endParaRPr sz="700"/>
          </a:p>
        </p:txBody>
      </p:sp>
      <p:sp>
        <p:nvSpPr>
          <p:cNvPr id="279" name="Google Shape;279;p21"/>
          <p:cNvSpPr txBox="1"/>
          <p:nvPr/>
        </p:nvSpPr>
        <p:spPr>
          <a:xfrm rot="-333552">
            <a:off x="6594949" y="1536182"/>
            <a:ext cx="1047548"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595959"/>
                </a:solidFill>
                <a:latin typeface="Grand Hotel"/>
                <a:ea typeface="Grand Hotel"/>
                <a:cs typeface="Grand Hotel"/>
                <a:sym typeface="Grand Hotel"/>
              </a:rPr>
              <a:t>Wed</a:t>
            </a:r>
            <a:endParaRPr sz="700"/>
          </a:p>
        </p:txBody>
      </p:sp>
      <p:sp>
        <p:nvSpPr>
          <p:cNvPr id="280" name="Google Shape;280;p21"/>
          <p:cNvSpPr txBox="1"/>
          <p:nvPr/>
        </p:nvSpPr>
        <p:spPr>
          <a:xfrm rot="249019">
            <a:off x="2338891" y="3433139"/>
            <a:ext cx="1047549"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595959"/>
                </a:solidFill>
                <a:latin typeface="Grand Hotel"/>
                <a:ea typeface="Grand Hotel"/>
                <a:cs typeface="Grand Hotel"/>
                <a:sym typeface="Grand Hotel"/>
              </a:rPr>
              <a:t>Thur</a:t>
            </a:r>
            <a:endParaRPr sz="700"/>
          </a:p>
        </p:txBody>
      </p:sp>
      <p:sp>
        <p:nvSpPr>
          <p:cNvPr id="281" name="Google Shape;281;p21"/>
          <p:cNvSpPr txBox="1"/>
          <p:nvPr/>
        </p:nvSpPr>
        <p:spPr>
          <a:xfrm rot="-372210">
            <a:off x="5242782" y="3433982"/>
            <a:ext cx="1047548"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595959"/>
                </a:solidFill>
                <a:latin typeface="Grand Hotel"/>
                <a:ea typeface="Grand Hotel"/>
                <a:cs typeface="Grand Hotel"/>
                <a:sym typeface="Grand Hotel"/>
              </a:rPr>
              <a:t>Fri</a:t>
            </a:r>
            <a:endParaRPr sz="700"/>
          </a:p>
        </p:txBody>
      </p:sp>
      <p:sp>
        <p:nvSpPr>
          <p:cNvPr id="282" name="Google Shape;282;p21"/>
          <p:cNvSpPr txBox="1"/>
          <p:nvPr/>
        </p:nvSpPr>
        <p:spPr>
          <a:xfrm rot="-369333">
            <a:off x="858589" y="2035787"/>
            <a:ext cx="1326146" cy="330998"/>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Elaborate on what you want to discuss. </a:t>
            </a:r>
            <a:endParaRPr sz="700"/>
          </a:p>
        </p:txBody>
      </p:sp>
      <p:sp>
        <p:nvSpPr>
          <p:cNvPr id="283" name="Google Shape;283;p21"/>
          <p:cNvSpPr txBox="1"/>
          <p:nvPr/>
        </p:nvSpPr>
        <p:spPr>
          <a:xfrm rot="292794">
            <a:off x="3689606" y="2034565"/>
            <a:ext cx="1326007" cy="330904"/>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Elaborate on what you want to discuss. </a:t>
            </a:r>
            <a:endParaRPr sz="700"/>
          </a:p>
        </p:txBody>
      </p:sp>
      <p:sp>
        <p:nvSpPr>
          <p:cNvPr id="284" name="Google Shape;284;p21"/>
          <p:cNvSpPr txBox="1"/>
          <p:nvPr/>
        </p:nvSpPr>
        <p:spPr>
          <a:xfrm rot="-333426">
            <a:off x="6564981" y="2027555"/>
            <a:ext cx="1325932" cy="33096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Elaborate on what you want to discuss. </a:t>
            </a:r>
            <a:endParaRPr sz="700"/>
          </a:p>
        </p:txBody>
      </p:sp>
      <p:sp>
        <p:nvSpPr>
          <p:cNvPr id="285" name="Google Shape;285;p21"/>
          <p:cNvSpPr txBox="1"/>
          <p:nvPr/>
        </p:nvSpPr>
        <p:spPr>
          <a:xfrm rot="249071">
            <a:off x="2170296" y="3932153"/>
            <a:ext cx="1326179" cy="330872"/>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Elaborate on what you want to discuss. </a:t>
            </a:r>
            <a:endParaRPr sz="700"/>
          </a:p>
        </p:txBody>
      </p:sp>
      <p:sp>
        <p:nvSpPr>
          <p:cNvPr id="286" name="Google Shape;286;p21"/>
          <p:cNvSpPr txBox="1"/>
          <p:nvPr/>
        </p:nvSpPr>
        <p:spPr>
          <a:xfrm rot="-372509">
            <a:off x="5147295" y="3931624"/>
            <a:ext cx="1325977" cy="331031"/>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Elaborate on what you want to discuss. </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CFCC"/>
        </a:solidFill>
      </p:bgPr>
    </p:bg>
    <p:spTree>
      <p:nvGrpSpPr>
        <p:cNvPr id="290" name="Shape 290"/>
        <p:cNvGrpSpPr/>
        <p:nvPr/>
      </p:nvGrpSpPr>
      <p:grpSpPr>
        <a:xfrm>
          <a:off x="0" y="0"/>
          <a:ext cx="0" cy="0"/>
          <a:chOff x="0" y="0"/>
          <a:chExt cx="0" cy="0"/>
        </a:xfrm>
      </p:grpSpPr>
      <p:sp>
        <p:nvSpPr>
          <p:cNvPr id="291" name="Google Shape;291;p22"/>
          <p:cNvSpPr/>
          <p:nvPr/>
        </p:nvSpPr>
        <p:spPr>
          <a:xfrm>
            <a:off x="-367150" y="-2043625"/>
            <a:ext cx="11147654" cy="8771298"/>
          </a:xfrm>
          <a:custGeom>
            <a:rect b="b" l="l" r="r" t="t"/>
            <a:pathLst>
              <a:path extrusionOk="0" h="16243144" w="20643803">
                <a:moveTo>
                  <a:pt x="0" y="0"/>
                </a:moveTo>
                <a:lnTo>
                  <a:pt x="20643803" y="0"/>
                </a:lnTo>
                <a:lnTo>
                  <a:pt x="20643803" y="16243144"/>
                </a:lnTo>
                <a:lnTo>
                  <a:pt x="0" y="16243144"/>
                </a:lnTo>
                <a:lnTo>
                  <a:pt x="0" y="0"/>
                </a:lnTo>
                <a:close/>
              </a:path>
            </a:pathLst>
          </a:custGeom>
          <a:blipFill rotWithShape="1">
            <a:blip r:embed="rId3">
              <a:alphaModFix amt="21000"/>
            </a:blip>
            <a:stretch>
              <a:fillRect b="-19359" l="-829" r="0" t="-19359"/>
            </a:stretch>
          </a:blipFill>
          <a:ln>
            <a:noFill/>
          </a:ln>
        </p:spPr>
      </p:sp>
      <p:sp>
        <p:nvSpPr>
          <p:cNvPr id="292" name="Google Shape;292;p22"/>
          <p:cNvSpPr/>
          <p:nvPr/>
        </p:nvSpPr>
        <p:spPr>
          <a:xfrm rot="-398630">
            <a:off x="859457" y="1441261"/>
            <a:ext cx="3197389" cy="3702239"/>
          </a:xfrm>
          <a:custGeom>
            <a:rect b="b" l="l" r="r" t="t"/>
            <a:pathLst>
              <a:path extrusionOk="0" h="7404478" w="6394777">
                <a:moveTo>
                  <a:pt x="0" y="0"/>
                </a:moveTo>
                <a:lnTo>
                  <a:pt x="6394777" y="0"/>
                </a:lnTo>
                <a:lnTo>
                  <a:pt x="6394777" y="7404478"/>
                </a:lnTo>
                <a:lnTo>
                  <a:pt x="0" y="7404478"/>
                </a:lnTo>
                <a:lnTo>
                  <a:pt x="0" y="0"/>
                </a:lnTo>
                <a:close/>
              </a:path>
            </a:pathLst>
          </a:custGeom>
          <a:blipFill rotWithShape="1">
            <a:blip r:embed="rId4">
              <a:alphaModFix/>
            </a:blip>
            <a:stretch>
              <a:fillRect b="0" l="0" r="0" t="0"/>
            </a:stretch>
          </a:blipFill>
          <a:ln>
            <a:noFill/>
          </a:ln>
        </p:spPr>
      </p:sp>
      <p:pic>
        <p:nvPicPr>
          <p:cNvPr id="293" name="Google Shape;293;p22"/>
          <p:cNvPicPr preferRelativeResize="0"/>
          <p:nvPr/>
        </p:nvPicPr>
        <p:blipFill rotWithShape="1">
          <a:blip r:embed="rId5">
            <a:alphaModFix/>
          </a:blip>
          <a:srcRect b="0" l="17328" r="30818" t="0"/>
          <a:stretch/>
        </p:blipFill>
        <p:spPr>
          <a:xfrm rot="-398630">
            <a:off x="1212314" y="1870325"/>
            <a:ext cx="1977730" cy="2541224"/>
          </a:xfrm>
          <a:prstGeom prst="rect">
            <a:avLst/>
          </a:prstGeom>
          <a:noFill/>
          <a:ln>
            <a:noFill/>
          </a:ln>
        </p:spPr>
      </p:pic>
      <p:sp>
        <p:nvSpPr>
          <p:cNvPr id="294" name="Google Shape;294;p22"/>
          <p:cNvSpPr/>
          <p:nvPr/>
        </p:nvSpPr>
        <p:spPr>
          <a:xfrm>
            <a:off x="4308972" y="1174728"/>
            <a:ext cx="3821739" cy="3641075"/>
          </a:xfrm>
          <a:custGeom>
            <a:rect b="b" l="l" r="r" t="t"/>
            <a:pathLst>
              <a:path extrusionOk="0" h="7282151" w="7643479">
                <a:moveTo>
                  <a:pt x="0" y="0"/>
                </a:moveTo>
                <a:lnTo>
                  <a:pt x="7643479" y="0"/>
                </a:lnTo>
                <a:lnTo>
                  <a:pt x="7643479" y="7282150"/>
                </a:lnTo>
                <a:lnTo>
                  <a:pt x="0" y="7282150"/>
                </a:lnTo>
                <a:lnTo>
                  <a:pt x="0" y="0"/>
                </a:lnTo>
                <a:close/>
              </a:path>
            </a:pathLst>
          </a:custGeom>
          <a:blipFill rotWithShape="1">
            <a:blip r:embed="rId6">
              <a:alphaModFix/>
            </a:blip>
            <a:stretch>
              <a:fillRect b="0" l="0" r="0" t="0"/>
            </a:stretch>
          </a:blipFill>
          <a:ln>
            <a:noFill/>
          </a:ln>
        </p:spPr>
      </p:sp>
      <p:sp>
        <p:nvSpPr>
          <p:cNvPr id="295" name="Google Shape;295;p22"/>
          <p:cNvSpPr/>
          <p:nvPr/>
        </p:nvSpPr>
        <p:spPr>
          <a:xfrm rot="1875923">
            <a:off x="-881570" y="-670687"/>
            <a:ext cx="3204401" cy="4114800"/>
          </a:xfrm>
          <a:custGeom>
            <a:rect b="b" l="l" r="r" t="t"/>
            <a:pathLst>
              <a:path extrusionOk="0" h="8229600" w="6408801">
                <a:moveTo>
                  <a:pt x="0" y="0"/>
                </a:moveTo>
                <a:lnTo>
                  <a:pt x="6408801" y="0"/>
                </a:lnTo>
                <a:lnTo>
                  <a:pt x="6408801" y="8229600"/>
                </a:lnTo>
                <a:lnTo>
                  <a:pt x="0" y="8229600"/>
                </a:lnTo>
                <a:lnTo>
                  <a:pt x="0" y="0"/>
                </a:lnTo>
                <a:close/>
              </a:path>
            </a:pathLst>
          </a:custGeom>
          <a:blipFill rotWithShape="1">
            <a:blip r:embed="rId7">
              <a:alphaModFix/>
            </a:blip>
            <a:stretch>
              <a:fillRect b="0" l="0" r="0" t="0"/>
            </a:stretch>
          </a:blipFill>
          <a:ln>
            <a:noFill/>
          </a:ln>
        </p:spPr>
      </p:sp>
      <p:sp>
        <p:nvSpPr>
          <p:cNvPr id="296" name="Google Shape;296;p22"/>
          <p:cNvSpPr/>
          <p:nvPr/>
        </p:nvSpPr>
        <p:spPr>
          <a:xfrm rot="-716807">
            <a:off x="7697893" y="3672464"/>
            <a:ext cx="1297280" cy="1297280"/>
          </a:xfrm>
          <a:custGeom>
            <a:rect b="b" l="l" r="r" t="t"/>
            <a:pathLst>
              <a:path extrusionOk="0" h="2594560" w="2594560">
                <a:moveTo>
                  <a:pt x="0" y="0"/>
                </a:moveTo>
                <a:lnTo>
                  <a:pt x="2594560" y="0"/>
                </a:lnTo>
                <a:lnTo>
                  <a:pt x="2594560" y="2594561"/>
                </a:lnTo>
                <a:lnTo>
                  <a:pt x="0" y="2594561"/>
                </a:lnTo>
                <a:lnTo>
                  <a:pt x="0" y="0"/>
                </a:lnTo>
                <a:close/>
              </a:path>
            </a:pathLst>
          </a:custGeom>
          <a:blipFill rotWithShape="1">
            <a:blip r:embed="rId8">
              <a:alphaModFix/>
            </a:blip>
            <a:stretch>
              <a:fillRect b="0" l="0" r="0" t="0"/>
            </a:stretch>
          </a:blipFill>
          <a:ln>
            <a:noFill/>
          </a:ln>
        </p:spPr>
      </p:sp>
      <p:sp>
        <p:nvSpPr>
          <p:cNvPr id="297" name="Google Shape;297;p22"/>
          <p:cNvSpPr txBox="1"/>
          <p:nvPr/>
        </p:nvSpPr>
        <p:spPr>
          <a:xfrm>
            <a:off x="1446108" y="423863"/>
            <a:ext cx="6251785" cy="829171"/>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4900" u="none" cap="none" strike="noStrike">
                <a:solidFill>
                  <a:srgbClr val="595959"/>
                </a:solidFill>
                <a:latin typeface="Purple Purse"/>
                <a:ea typeface="Purple Purse"/>
                <a:cs typeface="Purple Purse"/>
                <a:sym typeface="Purple Purse"/>
              </a:rPr>
              <a:t>Important...</a:t>
            </a:r>
            <a:endParaRPr sz="700"/>
          </a:p>
        </p:txBody>
      </p:sp>
      <p:sp>
        <p:nvSpPr>
          <p:cNvPr id="298" name="Google Shape;298;p22"/>
          <p:cNvSpPr txBox="1"/>
          <p:nvPr/>
        </p:nvSpPr>
        <p:spPr>
          <a:xfrm>
            <a:off x="4675766" y="1627342"/>
            <a:ext cx="1544076" cy="51911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3000" u="none" cap="none" strike="noStrike">
                <a:solidFill>
                  <a:srgbClr val="595959"/>
                </a:solidFill>
                <a:latin typeface="Grand Hotel"/>
                <a:ea typeface="Grand Hotel"/>
                <a:cs typeface="Grand Hotel"/>
                <a:sym typeface="Grand Hotel"/>
              </a:rPr>
              <a:t>Date:</a:t>
            </a:r>
            <a:endParaRPr sz="700"/>
          </a:p>
        </p:txBody>
      </p:sp>
      <p:sp>
        <p:nvSpPr>
          <p:cNvPr id="299" name="Google Shape;299;p22"/>
          <p:cNvSpPr txBox="1"/>
          <p:nvPr/>
        </p:nvSpPr>
        <p:spPr>
          <a:xfrm>
            <a:off x="4572000" y="2565554"/>
            <a:ext cx="3287314" cy="16160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Elaborate on what you want to discuss. </a:t>
            </a:r>
            <a:endParaRPr sz="700"/>
          </a:p>
        </p:txBody>
      </p:sp>
      <p:sp>
        <p:nvSpPr>
          <p:cNvPr id="300" name="Google Shape;300;p22"/>
          <p:cNvSpPr txBox="1"/>
          <p:nvPr/>
        </p:nvSpPr>
        <p:spPr>
          <a:xfrm>
            <a:off x="4572000" y="3073845"/>
            <a:ext cx="3287314" cy="16160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Elaborate on what you want to discuss. </a:t>
            </a:r>
            <a:endParaRPr sz="700"/>
          </a:p>
        </p:txBody>
      </p:sp>
      <p:sp>
        <p:nvSpPr>
          <p:cNvPr id="301" name="Google Shape;301;p22"/>
          <p:cNvSpPr txBox="1"/>
          <p:nvPr/>
        </p:nvSpPr>
        <p:spPr>
          <a:xfrm>
            <a:off x="4572000" y="3582136"/>
            <a:ext cx="3287314" cy="161607"/>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Elaborate on what you want to discuss. </a:t>
            </a:r>
            <a:endParaRPr sz="700"/>
          </a:p>
        </p:txBody>
      </p:sp>
      <p:sp>
        <p:nvSpPr>
          <p:cNvPr id="302" name="Google Shape;302;p22"/>
          <p:cNvSpPr txBox="1"/>
          <p:nvPr/>
        </p:nvSpPr>
        <p:spPr>
          <a:xfrm>
            <a:off x="4572000" y="4090426"/>
            <a:ext cx="3287314" cy="161607"/>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Elaborate on what you want to discuss. </a:t>
            </a:r>
            <a:endParaRPr sz="700"/>
          </a:p>
        </p:txBody>
      </p:sp>
      <p:sp>
        <p:nvSpPr>
          <p:cNvPr id="303" name="Google Shape;303;p22"/>
          <p:cNvSpPr/>
          <p:nvPr/>
        </p:nvSpPr>
        <p:spPr>
          <a:xfrm rot="-8231938">
            <a:off x="7791896" y="102361"/>
            <a:ext cx="1675508" cy="572719"/>
          </a:xfrm>
          <a:custGeom>
            <a:rect b="b" l="l" r="r" t="t"/>
            <a:pathLst>
              <a:path extrusionOk="0" h="1145438" w="3351015">
                <a:moveTo>
                  <a:pt x="0" y="0"/>
                </a:moveTo>
                <a:lnTo>
                  <a:pt x="3351016" y="0"/>
                </a:lnTo>
                <a:lnTo>
                  <a:pt x="3351016" y="1145438"/>
                </a:lnTo>
                <a:lnTo>
                  <a:pt x="0" y="1145438"/>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E1DE"/>
        </a:solidFill>
      </p:bgPr>
    </p:bg>
    <p:spTree>
      <p:nvGrpSpPr>
        <p:cNvPr id="307" name="Shape 307"/>
        <p:cNvGrpSpPr/>
        <p:nvPr/>
      </p:nvGrpSpPr>
      <p:grpSpPr>
        <a:xfrm>
          <a:off x="0" y="0"/>
          <a:ext cx="0" cy="0"/>
          <a:chOff x="0" y="0"/>
          <a:chExt cx="0" cy="0"/>
        </a:xfrm>
      </p:grpSpPr>
      <p:sp>
        <p:nvSpPr>
          <p:cNvPr id="308" name="Google Shape;308;p23"/>
          <p:cNvSpPr/>
          <p:nvPr/>
        </p:nvSpPr>
        <p:spPr>
          <a:xfrm>
            <a:off x="-367150" y="-2043625"/>
            <a:ext cx="11147654" cy="8771298"/>
          </a:xfrm>
          <a:custGeom>
            <a:rect b="b" l="l" r="r" t="t"/>
            <a:pathLst>
              <a:path extrusionOk="0" h="16243144" w="20643803">
                <a:moveTo>
                  <a:pt x="0" y="0"/>
                </a:moveTo>
                <a:lnTo>
                  <a:pt x="20643803" y="0"/>
                </a:lnTo>
                <a:lnTo>
                  <a:pt x="20643803" y="16243144"/>
                </a:lnTo>
                <a:lnTo>
                  <a:pt x="0" y="16243144"/>
                </a:lnTo>
                <a:lnTo>
                  <a:pt x="0" y="0"/>
                </a:lnTo>
                <a:close/>
              </a:path>
            </a:pathLst>
          </a:custGeom>
          <a:blipFill rotWithShape="1">
            <a:blip r:embed="rId3">
              <a:alphaModFix amt="21000"/>
            </a:blip>
            <a:stretch>
              <a:fillRect b="-19359" l="-829" r="0" t="-19359"/>
            </a:stretch>
          </a:blipFill>
          <a:ln>
            <a:noFill/>
          </a:ln>
        </p:spPr>
      </p:sp>
      <p:sp>
        <p:nvSpPr>
          <p:cNvPr id="309" name="Google Shape;309;p23"/>
          <p:cNvSpPr/>
          <p:nvPr/>
        </p:nvSpPr>
        <p:spPr>
          <a:xfrm rot="5247873">
            <a:off x="2433461" y="-522141"/>
            <a:ext cx="4596721" cy="6549733"/>
          </a:xfrm>
          <a:custGeom>
            <a:rect b="b" l="l" r="r" t="t"/>
            <a:pathLst>
              <a:path extrusionOk="0" h="13099465" w="9193442">
                <a:moveTo>
                  <a:pt x="0" y="0"/>
                </a:moveTo>
                <a:lnTo>
                  <a:pt x="9193442" y="0"/>
                </a:lnTo>
                <a:lnTo>
                  <a:pt x="9193442" y="13099464"/>
                </a:lnTo>
                <a:lnTo>
                  <a:pt x="0" y="13099464"/>
                </a:lnTo>
                <a:lnTo>
                  <a:pt x="0" y="0"/>
                </a:lnTo>
                <a:close/>
              </a:path>
            </a:pathLst>
          </a:custGeom>
          <a:blipFill rotWithShape="1">
            <a:blip r:embed="rId4">
              <a:alphaModFix/>
            </a:blip>
            <a:stretch>
              <a:fillRect b="0" l="0" r="0" t="0"/>
            </a:stretch>
          </a:blipFill>
          <a:ln>
            <a:noFill/>
          </a:ln>
        </p:spPr>
      </p:sp>
      <p:sp>
        <p:nvSpPr>
          <p:cNvPr id="310" name="Google Shape;310;p23"/>
          <p:cNvSpPr/>
          <p:nvPr/>
        </p:nvSpPr>
        <p:spPr>
          <a:xfrm rot="-2088450">
            <a:off x="6581155" y="3670529"/>
            <a:ext cx="3048000" cy="2057400"/>
          </a:xfrm>
          <a:custGeom>
            <a:rect b="b" l="l" r="r" t="t"/>
            <a:pathLst>
              <a:path extrusionOk="0" h="4114800" w="6096000">
                <a:moveTo>
                  <a:pt x="0" y="0"/>
                </a:moveTo>
                <a:lnTo>
                  <a:pt x="6096000" y="0"/>
                </a:lnTo>
                <a:lnTo>
                  <a:pt x="6096000" y="4114800"/>
                </a:lnTo>
                <a:lnTo>
                  <a:pt x="0" y="4114800"/>
                </a:lnTo>
                <a:lnTo>
                  <a:pt x="0" y="0"/>
                </a:lnTo>
                <a:close/>
              </a:path>
            </a:pathLst>
          </a:custGeom>
          <a:blipFill rotWithShape="1">
            <a:blip r:embed="rId5">
              <a:alphaModFix/>
            </a:blip>
            <a:stretch>
              <a:fillRect b="0" l="0" r="0" t="0"/>
            </a:stretch>
          </a:blipFill>
          <a:ln>
            <a:noFill/>
          </a:ln>
        </p:spPr>
      </p:sp>
      <p:sp>
        <p:nvSpPr>
          <p:cNvPr id="311" name="Google Shape;311;p23"/>
          <p:cNvSpPr/>
          <p:nvPr/>
        </p:nvSpPr>
        <p:spPr>
          <a:xfrm>
            <a:off x="2743200" y="3877680"/>
            <a:ext cx="3657600" cy="751471"/>
          </a:xfrm>
          <a:custGeom>
            <a:rect b="b" l="l" r="r" t="t"/>
            <a:pathLst>
              <a:path extrusionOk="0" h="1502941" w="7315200">
                <a:moveTo>
                  <a:pt x="0" y="0"/>
                </a:moveTo>
                <a:lnTo>
                  <a:pt x="7315200" y="0"/>
                </a:lnTo>
                <a:lnTo>
                  <a:pt x="7315200" y="1502941"/>
                </a:lnTo>
                <a:lnTo>
                  <a:pt x="0" y="1502941"/>
                </a:lnTo>
                <a:lnTo>
                  <a:pt x="0" y="0"/>
                </a:lnTo>
                <a:close/>
              </a:path>
            </a:pathLst>
          </a:custGeom>
          <a:blipFill rotWithShape="1">
            <a:blip r:embed="rId6">
              <a:alphaModFix/>
            </a:blip>
            <a:stretch>
              <a:fillRect b="0" l="0" r="0" t="0"/>
            </a:stretch>
          </a:blipFill>
          <a:ln>
            <a:noFill/>
          </a:ln>
        </p:spPr>
      </p:sp>
      <p:sp>
        <p:nvSpPr>
          <p:cNvPr id="312" name="Google Shape;312;p23"/>
          <p:cNvSpPr/>
          <p:nvPr/>
        </p:nvSpPr>
        <p:spPr>
          <a:xfrm>
            <a:off x="107901" y="27682"/>
            <a:ext cx="2620469" cy="2613918"/>
          </a:xfrm>
          <a:custGeom>
            <a:rect b="b" l="l" r="r" t="t"/>
            <a:pathLst>
              <a:path extrusionOk="0" h="5227835" w="5240938">
                <a:moveTo>
                  <a:pt x="0" y="0"/>
                </a:moveTo>
                <a:lnTo>
                  <a:pt x="5240937" y="0"/>
                </a:lnTo>
                <a:lnTo>
                  <a:pt x="5240937" y="5227835"/>
                </a:lnTo>
                <a:lnTo>
                  <a:pt x="0" y="5227835"/>
                </a:lnTo>
                <a:lnTo>
                  <a:pt x="0" y="0"/>
                </a:lnTo>
                <a:close/>
              </a:path>
            </a:pathLst>
          </a:custGeom>
          <a:blipFill rotWithShape="1">
            <a:blip r:embed="rId7">
              <a:alphaModFix/>
            </a:blip>
            <a:stretch>
              <a:fillRect b="0" l="0" r="0" t="0"/>
            </a:stretch>
          </a:blipFill>
          <a:ln>
            <a:noFill/>
          </a:ln>
        </p:spPr>
      </p:sp>
      <p:sp>
        <p:nvSpPr>
          <p:cNvPr id="313" name="Google Shape;313;p23"/>
          <p:cNvSpPr/>
          <p:nvPr/>
        </p:nvSpPr>
        <p:spPr>
          <a:xfrm rot="-8571391">
            <a:off x="-107199" y="4130899"/>
            <a:ext cx="2675165" cy="702231"/>
          </a:xfrm>
          <a:custGeom>
            <a:rect b="b" l="l" r="r" t="t"/>
            <a:pathLst>
              <a:path extrusionOk="0" h="1404461" w="5350329">
                <a:moveTo>
                  <a:pt x="0" y="0"/>
                </a:moveTo>
                <a:lnTo>
                  <a:pt x="5350329" y="0"/>
                </a:lnTo>
                <a:lnTo>
                  <a:pt x="5350329" y="1404461"/>
                </a:lnTo>
                <a:lnTo>
                  <a:pt x="0" y="1404461"/>
                </a:lnTo>
                <a:lnTo>
                  <a:pt x="0" y="0"/>
                </a:lnTo>
                <a:close/>
              </a:path>
            </a:pathLst>
          </a:custGeom>
          <a:blipFill rotWithShape="1">
            <a:blip r:embed="rId8">
              <a:alphaModFix/>
            </a:blip>
            <a:stretch>
              <a:fillRect b="0" l="0" r="0" t="0"/>
            </a:stretch>
          </a:blipFill>
          <a:ln>
            <a:noFill/>
          </a:ln>
        </p:spPr>
      </p:sp>
      <p:sp>
        <p:nvSpPr>
          <p:cNvPr id="314" name="Google Shape;314;p23"/>
          <p:cNvSpPr/>
          <p:nvPr/>
        </p:nvSpPr>
        <p:spPr>
          <a:xfrm>
            <a:off x="7806690" y="-1473200"/>
            <a:ext cx="1337310" cy="4114800"/>
          </a:xfrm>
          <a:custGeom>
            <a:rect b="b" l="l" r="r" t="t"/>
            <a:pathLst>
              <a:path extrusionOk="0" h="8229600" w="2674620">
                <a:moveTo>
                  <a:pt x="0" y="0"/>
                </a:moveTo>
                <a:lnTo>
                  <a:pt x="2674620" y="0"/>
                </a:lnTo>
                <a:lnTo>
                  <a:pt x="2674620" y="8229600"/>
                </a:lnTo>
                <a:lnTo>
                  <a:pt x="0" y="8229600"/>
                </a:lnTo>
                <a:lnTo>
                  <a:pt x="0" y="0"/>
                </a:lnTo>
                <a:close/>
              </a:path>
            </a:pathLst>
          </a:custGeom>
          <a:blipFill rotWithShape="1">
            <a:blip r:embed="rId9">
              <a:alphaModFix/>
            </a:blip>
            <a:stretch>
              <a:fillRect b="0" l="0" r="0" t="0"/>
            </a:stretch>
          </a:blipFill>
          <a:ln>
            <a:noFill/>
          </a:ln>
        </p:spPr>
      </p:sp>
      <p:sp>
        <p:nvSpPr>
          <p:cNvPr id="315" name="Google Shape;315;p23"/>
          <p:cNvSpPr txBox="1"/>
          <p:nvPr/>
        </p:nvSpPr>
        <p:spPr>
          <a:xfrm>
            <a:off x="2508613" y="1617238"/>
            <a:ext cx="4126775" cy="829171"/>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4900" u="none" cap="none" strike="noStrike">
                <a:solidFill>
                  <a:srgbClr val="595959"/>
                </a:solidFill>
                <a:latin typeface="Purple Purse"/>
                <a:ea typeface="Purple Purse"/>
                <a:cs typeface="Purple Purse"/>
                <a:sym typeface="Purple Purse"/>
              </a:rPr>
              <a:t>Closing Pages</a:t>
            </a:r>
            <a:endParaRPr sz="700"/>
          </a:p>
        </p:txBody>
      </p:sp>
      <p:sp>
        <p:nvSpPr>
          <p:cNvPr id="316" name="Google Shape;316;p23"/>
          <p:cNvSpPr txBox="1"/>
          <p:nvPr/>
        </p:nvSpPr>
        <p:spPr>
          <a:xfrm>
            <a:off x="2857070" y="2579687"/>
            <a:ext cx="3429860" cy="104140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595959"/>
                </a:solidFill>
                <a:latin typeface="Grand Hotel"/>
                <a:ea typeface="Grand Hotel"/>
                <a:cs typeface="Grand Hotel"/>
                <a:sym typeface="Grand Hotel"/>
              </a:rPr>
              <a:t>Elaborate on what you want to discuss. </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DECB"/>
        </a:solidFill>
      </p:bgPr>
    </p:bg>
    <p:spTree>
      <p:nvGrpSpPr>
        <p:cNvPr id="320" name="Shape 320"/>
        <p:cNvGrpSpPr/>
        <p:nvPr/>
      </p:nvGrpSpPr>
      <p:grpSpPr>
        <a:xfrm>
          <a:off x="0" y="0"/>
          <a:ext cx="0" cy="0"/>
          <a:chOff x="0" y="0"/>
          <a:chExt cx="0" cy="0"/>
        </a:xfrm>
      </p:grpSpPr>
      <p:sp>
        <p:nvSpPr>
          <p:cNvPr id="321" name="Google Shape;321;p24"/>
          <p:cNvSpPr/>
          <p:nvPr/>
        </p:nvSpPr>
        <p:spPr>
          <a:xfrm>
            <a:off x="-367150" y="-2043625"/>
            <a:ext cx="11147654" cy="8771298"/>
          </a:xfrm>
          <a:custGeom>
            <a:rect b="b" l="l" r="r" t="t"/>
            <a:pathLst>
              <a:path extrusionOk="0" h="16243144" w="20643803">
                <a:moveTo>
                  <a:pt x="0" y="0"/>
                </a:moveTo>
                <a:lnTo>
                  <a:pt x="20643803" y="0"/>
                </a:lnTo>
                <a:lnTo>
                  <a:pt x="20643803" y="16243144"/>
                </a:lnTo>
                <a:lnTo>
                  <a:pt x="0" y="16243144"/>
                </a:lnTo>
                <a:lnTo>
                  <a:pt x="0" y="0"/>
                </a:lnTo>
                <a:close/>
              </a:path>
            </a:pathLst>
          </a:custGeom>
          <a:blipFill rotWithShape="1">
            <a:blip r:embed="rId3">
              <a:alphaModFix amt="21000"/>
            </a:blip>
            <a:stretch>
              <a:fillRect b="-19359" l="-829" r="0" t="-19359"/>
            </a:stretch>
          </a:blipFill>
          <a:ln>
            <a:noFill/>
          </a:ln>
        </p:spPr>
      </p:sp>
      <p:sp>
        <p:nvSpPr>
          <p:cNvPr id="322" name="Google Shape;322;p24"/>
          <p:cNvSpPr/>
          <p:nvPr/>
        </p:nvSpPr>
        <p:spPr>
          <a:xfrm rot="637735">
            <a:off x="-37328" y="1273114"/>
            <a:ext cx="3197389" cy="3702239"/>
          </a:xfrm>
          <a:custGeom>
            <a:rect b="b" l="l" r="r" t="t"/>
            <a:pathLst>
              <a:path extrusionOk="0" h="7404478" w="6394777">
                <a:moveTo>
                  <a:pt x="0" y="0"/>
                </a:moveTo>
                <a:lnTo>
                  <a:pt x="6394776" y="0"/>
                </a:lnTo>
                <a:lnTo>
                  <a:pt x="6394776" y="7404478"/>
                </a:lnTo>
                <a:lnTo>
                  <a:pt x="0" y="7404478"/>
                </a:lnTo>
                <a:lnTo>
                  <a:pt x="0" y="0"/>
                </a:lnTo>
                <a:close/>
              </a:path>
            </a:pathLst>
          </a:custGeom>
          <a:blipFill rotWithShape="1">
            <a:blip r:embed="rId4">
              <a:alphaModFix/>
            </a:blip>
            <a:stretch>
              <a:fillRect b="0" l="0" r="0" t="0"/>
            </a:stretch>
          </a:blipFill>
          <a:ln>
            <a:noFill/>
          </a:ln>
        </p:spPr>
      </p:sp>
      <p:sp>
        <p:nvSpPr>
          <p:cNvPr id="323" name="Google Shape;323;p24"/>
          <p:cNvSpPr/>
          <p:nvPr/>
        </p:nvSpPr>
        <p:spPr>
          <a:xfrm rot="-398968">
            <a:off x="3213516" y="1625422"/>
            <a:ext cx="3197389" cy="3702239"/>
          </a:xfrm>
          <a:custGeom>
            <a:rect b="b" l="l" r="r" t="t"/>
            <a:pathLst>
              <a:path extrusionOk="0" h="7404478" w="6394777">
                <a:moveTo>
                  <a:pt x="0" y="0"/>
                </a:moveTo>
                <a:lnTo>
                  <a:pt x="6394777" y="0"/>
                </a:lnTo>
                <a:lnTo>
                  <a:pt x="6394777" y="7404478"/>
                </a:lnTo>
                <a:lnTo>
                  <a:pt x="0" y="7404478"/>
                </a:lnTo>
                <a:lnTo>
                  <a:pt x="0" y="0"/>
                </a:lnTo>
                <a:close/>
              </a:path>
            </a:pathLst>
          </a:custGeom>
          <a:blipFill rotWithShape="1">
            <a:blip r:embed="rId5">
              <a:alphaModFix/>
            </a:blip>
            <a:stretch>
              <a:fillRect b="0" l="0" r="0" t="0"/>
            </a:stretch>
          </a:blipFill>
          <a:ln>
            <a:noFill/>
          </a:ln>
        </p:spPr>
      </p:sp>
      <p:sp>
        <p:nvSpPr>
          <p:cNvPr id="324" name="Google Shape;324;p24"/>
          <p:cNvSpPr/>
          <p:nvPr/>
        </p:nvSpPr>
        <p:spPr>
          <a:xfrm>
            <a:off x="6280199" y="1032904"/>
            <a:ext cx="3197389" cy="3702239"/>
          </a:xfrm>
          <a:custGeom>
            <a:rect b="b" l="l" r="r" t="t"/>
            <a:pathLst>
              <a:path extrusionOk="0" h="7404478" w="6394777">
                <a:moveTo>
                  <a:pt x="0" y="0"/>
                </a:moveTo>
                <a:lnTo>
                  <a:pt x="6394777" y="0"/>
                </a:lnTo>
                <a:lnTo>
                  <a:pt x="6394777" y="7404478"/>
                </a:lnTo>
                <a:lnTo>
                  <a:pt x="0" y="7404478"/>
                </a:lnTo>
                <a:lnTo>
                  <a:pt x="0" y="0"/>
                </a:lnTo>
                <a:close/>
              </a:path>
            </a:pathLst>
          </a:custGeom>
          <a:blipFill rotWithShape="1">
            <a:blip r:embed="rId6">
              <a:alphaModFix/>
            </a:blip>
            <a:stretch>
              <a:fillRect b="0" l="0" r="0" t="0"/>
            </a:stretch>
          </a:blipFill>
          <a:ln>
            <a:noFill/>
          </a:ln>
        </p:spPr>
      </p:sp>
      <p:sp>
        <p:nvSpPr>
          <p:cNvPr id="325" name="Google Shape;325;p24"/>
          <p:cNvSpPr txBox="1"/>
          <p:nvPr/>
        </p:nvSpPr>
        <p:spPr>
          <a:xfrm>
            <a:off x="445232" y="295751"/>
            <a:ext cx="6251785" cy="82917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4900" u="none" cap="none" strike="noStrike">
                <a:solidFill>
                  <a:srgbClr val="595959"/>
                </a:solidFill>
                <a:latin typeface="Purple Purse"/>
                <a:ea typeface="Purple Purse"/>
                <a:cs typeface="Purple Purse"/>
                <a:sym typeface="Purple Purse"/>
              </a:rPr>
              <a:t>Photo Album</a:t>
            </a:r>
            <a:endParaRPr sz="700"/>
          </a:p>
        </p:txBody>
      </p:sp>
      <p:sp>
        <p:nvSpPr>
          <p:cNvPr id="326" name="Google Shape;326;p24"/>
          <p:cNvSpPr/>
          <p:nvPr/>
        </p:nvSpPr>
        <p:spPr>
          <a:xfrm rot="-1637349">
            <a:off x="-102176" y="1112194"/>
            <a:ext cx="1347231" cy="424994"/>
          </a:xfrm>
          <a:custGeom>
            <a:rect b="b" l="l" r="r" t="t"/>
            <a:pathLst>
              <a:path extrusionOk="0" h="849988" w="2694463">
                <a:moveTo>
                  <a:pt x="0" y="0"/>
                </a:moveTo>
                <a:lnTo>
                  <a:pt x="2694463" y="0"/>
                </a:lnTo>
                <a:lnTo>
                  <a:pt x="2694463" y="849988"/>
                </a:lnTo>
                <a:lnTo>
                  <a:pt x="0" y="849988"/>
                </a:lnTo>
                <a:lnTo>
                  <a:pt x="0" y="0"/>
                </a:lnTo>
                <a:close/>
              </a:path>
            </a:pathLst>
          </a:custGeom>
          <a:blipFill rotWithShape="1">
            <a:blip r:embed="rId7">
              <a:alphaModFix/>
            </a:blip>
            <a:stretch>
              <a:fillRect b="0" l="0" r="0" t="0"/>
            </a:stretch>
          </a:blipFill>
          <a:ln>
            <a:noFill/>
          </a:ln>
        </p:spPr>
      </p:sp>
      <p:sp>
        <p:nvSpPr>
          <p:cNvPr id="327" name="Google Shape;327;p24"/>
          <p:cNvSpPr/>
          <p:nvPr/>
        </p:nvSpPr>
        <p:spPr>
          <a:xfrm rot="9229679">
            <a:off x="6023401" y="1040770"/>
            <a:ext cx="1347232" cy="424994"/>
          </a:xfrm>
          <a:custGeom>
            <a:rect b="b" l="l" r="r" t="t"/>
            <a:pathLst>
              <a:path extrusionOk="0" h="849988" w="2694463">
                <a:moveTo>
                  <a:pt x="0" y="0"/>
                </a:moveTo>
                <a:lnTo>
                  <a:pt x="2694463" y="0"/>
                </a:lnTo>
                <a:lnTo>
                  <a:pt x="2694463" y="849988"/>
                </a:lnTo>
                <a:lnTo>
                  <a:pt x="0" y="849988"/>
                </a:lnTo>
                <a:lnTo>
                  <a:pt x="0" y="0"/>
                </a:lnTo>
                <a:close/>
              </a:path>
            </a:pathLst>
          </a:custGeom>
          <a:blipFill rotWithShape="1">
            <a:blip r:embed="rId8">
              <a:alphaModFix/>
            </a:blip>
            <a:stretch>
              <a:fillRect b="0" l="0" r="0" t="0"/>
            </a:stretch>
          </a:blipFill>
          <a:ln>
            <a:noFill/>
          </a:ln>
        </p:spPr>
      </p:sp>
      <p:pic>
        <p:nvPicPr>
          <p:cNvPr id="328" name="Google Shape;328;p24"/>
          <p:cNvPicPr preferRelativeResize="0"/>
          <p:nvPr/>
        </p:nvPicPr>
        <p:blipFill rotWithShape="1">
          <a:blip r:embed="rId9">
            <a:alphaModFix/>
          </a:blip>
          <a:srcRect b="0" l="17685" r="30364" t="0"/>
          <a:stretch/>
        </p:blipFill>
        <p:spPr>
          <a:xfrm rot="-398630">
            <a:off x="3553395" y="2049943"/>
            <a:ext cx="1977730" cy="2541224"/>
          </a:xfrm>
          <a:prstGeom prst="rect">
            <a:avLst/>
          </a:prstGeom>
          <a:noFill/>
          <a:ln>
            <a:noFill/>
          </a:ln>
        </p:spPr>
      </p:pic>
      <p:pic>
        <p:nvPicPr>
          <p:cNvPr id="329" name="Google Shape;329;p24"/>
          <p:cNvPicPr preferRelativeResize="0"/>
          <p:nvPr/>
        </p:nvPicPr>
        <p:blipFill rotWithShape="1">
          <a:blip r:embed="rId10">
            <a:alphaModFix/>
          </a:blip>
          <a:srcRect b="7195" l="0" r="0" t="7196"/>
          <a:stretch/>
        </p:blipFill>
        <p:spPr>
          <a:xfrm>
            <a:off x="6642581" y="1428941"/>
            <a:ext cx="1977730" cy="2541224"/>
          </a:xfrm>
          <a:prstGeom prst="rect">
            <a:avLst/>
          </a:prstGeom>
          <a:noFill/>
          <a:ln>
            <a:noFill/>
          </a:ln>
        </p:spPr>
      </p:pic>
      <p:pic>
        <p:nvPicPr>
          <p:cNvPr id="330" name="Google Shape;330;p24"/>
          <p:cNvPicPr preferRelativeResize="0"/>
          <p:nvPr/>
        </p:nvPicPr>
        <p:blipFill rotWithShape="1">
          <a:blip r:embed="rId11">
            <a:alphaModFix/>
          </a:blip>
          <a:srcRect b="7195" l="0" r="0" t="7196"/>
          <a:stretch/>
        </p:blipFill>
        <p:spPr>
          <a:xfrm rot="643575">
            <a:off x="365089" y="1614598"/>
            <a:ext cx="1977731" cy="2541224"/>
          </a:xfrm>
          <a:prstGeom prst="rect">
            <a:avLst/>
          </a:prstGeom>
          <a:noFill/>
          <a:ln>
            <a:noFill/>
          </a:ln>
        </p:spPr>
      </p:pic>
      <p:sp>
        <p:nvSpPr>
          <p:cNvPr id="331" name="Google Shape;331;p24"/>
          <p:cNvSpPr/>
          <p:nvPr/>
        </p:nvSpPr>
        <p:spPr>
          <a:xfrm rot="-3661925">
            <a:off x="7447229" y="-932658"/>
            <a:ext cx="3130879" cy="2876495"/>
          </a:xfrm>
          <a:custGeom>
            <a:rect b="b" l="l" r="r" t="t"/>
            <a:pathLst>
              <a:path extrusionOk="0" h="5752989" w="6261757">
                <a:moveTo>
                  <a:pt x="0" y="0"/>
                </a:moveTo>
                <a:lnTo>
                  <a:pt x="6261757" y="0"/>
                </a:lnTo>
                <a:lnTo>
                  <a:pt x="6261757" y="5752989"/>
                </a:lnTo>
                <a:lnTo>
                  <a:pt x="0" y="5752989"/>
                </a:lnTo>
                <a:lnTo>
                  <a:pt x="0" y="0"/>
                </a:lnTo>
                <a:close/>
              </a:path>
            </a:pathLst>
          </a:custGeom>
          <a:blipFill rotWithShape="1">
            <a:blip r:embed="rId12">
              <a:alphaModFix/>
            </a:blip>
            <a:stretch>
              <a:fillRect b="0" l="0" r="0" t="0"/>
            </a:stretch>
          </a:blipFill>
          <a:ln>
            <a:noFill/>
          </a:ln>
        </p:spPr>
      </p:sp>
      <p:sp>
        <p:nvSpPr>
          <p:cNvPr id="332" name="Google Shape;332;p24"/>
          <p:cNvSpPr/>
          <p:nvPr/>
        </p:nvSpPr>
        <p:spPr>
          <a:xfrm rot="-793765">
            <a:off x="2626255" y="4209696"/>
            <a:ext cx="931927" cy="1360477"/>
          </a:xfrm>
          <a:custGeom>
            <a:rect b="b" l="l" r="r" t="t"/>
            <a:pathLst>
              <a:path extrusionOk="0" h="2720955" w="1863854">
                <a:moveTo>
                  <a:pt x="0" y="0"/>
                </a:moveTo>
                <a:lnTo>
                  <a:pt x="1863855" y="0"/>
                </a:lnTo>
                <a:lnTo>
                  <a:pt x="1863855" y="2720956"/>
                </a:lnTo>
                <a:lnTo>
                  <a:pt x="0" y="2720956"/>
                </a:lnTo>
                <a:lnTo>
                  <a:pt x="0" y="0"/>
                </a:lnTo>
                <a:close/>
              </a:path>
            </a:pathLst>
          </a:custGeom>
          <a:blipFill rotWithShape="1">
            <a:blip r:embed="rId13">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DECB"/>
        </a:solidFill>
      </p:bgPr>
    </p:bg>
    <p:spTree>
      <p:nvGrpSpPr>
        <p:cNvPr id="336" name="Shape 336"/>
        <p:cNvGrpSpPr/>
        <p:nvPr/>
      </p:nvGrpSpPr>
      <p:grpSpPr>
        <a:xfrm>
          <a:off x="0" y="0"/>
          <a:ext cx="0" cy="0"/>
          <a:chOff x="0" y="0"/>
          <a:chExt cx="0" cy="0"/>
        </a:xfrm>
      </p:grpSpPr>
      <p:sp>
        <p:nvSpPr>
          <p:cNvPr id="337" name="Google Shape;337;p25"/>
          <p:cNvSpPr/>
          <p:nvPr/>
        </p:nvSpPr>
        <p:spPr>
          <a:xfrm>
            <a:off x="-367150" y="-2043625"/>
            <a:ext cx="11147654" cy="8771298"/>
          </a:xfrm>
          <a:custGeom>
            <a:rect b="b" l="l" r="r" t="t"/>
            <a:pathLst>
              <a:path extrusionOk="0" h="16243144" w="20643803">
                <a:moveTo>
                  <a:pt x="0" y="0"/>
                </a:moveTo>
                <a:lnTo>
                  <a:pt x="20643803" y="0"/>
                </a:lnTo>
                <a:lnTo>
                  <a:pt x="20643803" y="16243144"/>
                </a:lnTo>
                <a:lnTo>
                  <a:pt x="0" y="16243144"/>
                </a:lnTo>
                <a:lnTo>
                  <a:pt x="0" y="0"/>
                </a:lnTo>
                <a:close/>
              </a:path>
            </a:pathLst>
          </a:custGeom>
          <a:blipFill rotWithShape="1">
            <a:blip r:embed="rId3">
              <a:alphaModFix amt="21000"/>
            </a:blip>
            <a:stretch>
              <a:fillRect b="-19359" l="-829" r="0" t="-19359"/>
            </a:stretch>
          </a:blipFill>
          <a:ln>
            <a:noFill/>
          </a:ln>
        </p:spPr>
      </p:sp>
      <p:sp>
        <p:nvSpPr>
          <p:cNvPr id="338" name="Google Shape;338;p25"/>
          <p:cNvSpPr/>
          <p:nvPr/>
        </p:nvSpPr>
        <p:spPr>
          <a:xfrm rot="204912">
            <a:off x="4175046" y="126973"/>
            <a:ext cx="4202519" cy="5387844"/>
          </a:xfrm>
          <a:custGeom>
            <a:rect b="b" l="l" r="r" t="t"/>
            <a:pathLst>
              <a:path extrusionOk="0" h="10775688" w="8405037">
                <a:moveTo>
                  <a:pt x="0" y="0"/>
                </a:moveTo>
                <a:lnTo>
                  <a:pt x="8405037" y="0"/>
                </a:lnTo>
                <a:lnTo>
                  <a:pt x="8405037" y="10775688"/>
                </a:lnTo>
                <a:lnTo>
                  <a:pt x="0" y="10775688"/>
                </a:lnTo>
                <a:lnTo>
                  <a:pt x="0" y="0"/>
                </a:lnTo>
                <a:close/>
              </a:path>
            </a:pathLst>
          </a:custGeom>
          <a:blipFill rotWithShape="1">
            <a:blip r:embed="rId4">
              <a:alphaModFix/>
            </a:blip>
            <a:stretch>
              <a:fillRect b="0" l="0" r="0" t="0"/>
            </a:stretch>
          </a:blipFill>
          <a:ln>
            <a:noFill/>
          </a:ln>
        </p:spPr>
      </p:sp>
      <p:pic>
        <p:nvPicPr>
          <p:cNvPr id="339" name="Google Shape;339;p25"/>
          <p:cNvPicPr preferRelativeResize="0"/>
          <p:nvPr/>
        </p:nvPicPr>
        <p:blipFill rotWithShape="1">
          <a:blip r:embed="rId5">
            <a:alphaModFix/>
          </a:blip>
          <a:srcRect b="0" l="45824" r="0" t="0"/>
          <a:stretch/>
        </p:blipFill>
        <p:spPr>
          <a:xfrm rot="336669">
            <a:off x="4564824" y="1828744"/>
            <a:ext cx="1452954" cy="1786840"/>
          </a:xfrm>
          <a:prstGeom prst="rect">
            <a:avLst/>
          </a:prstGeom>
          <a:noFill/>
          <a:ln>
            <a:noFill/>
          </a:ln>
        </p:spPr>
      </p:pic>
      <p:pic>
        <p:nvPicPr>
          <p:cNvPr id="340" name="Google Shape;340;p25"/>
          <p:cNvPicPr preferRelativeResize="0"/>
          <p:nvPr/>
        </p:nvPicPr>
        <p:blipFill rotWithShape="1">
          <a:blip r:embed="rId6">
            <a:alphaModFix/>
          </a:blip>
          <a:srcRect b="9031" l="0" r="0" t="9032"/>
          <a:stretch/>
        </p:blipFill>
        <p:spPr>
          <a:xfrm rot="336669">
            <a:off x="6734723" y="667728"/>
            <a:ext cx="1452954" cy="1786840"/>
          </a:xfrm>
          <a:prstGeom prst="rect">
            <a:avLst/>
          </a:prstGeom>
          <a:noFill/>
          <a:ln>
            <a:noFill/>
          </a:ln>
        </p:spPr>
      </p:pic>
      <p:sp>
        <p:nvSpPr>
          <p:cNvPr id="341" name="Google Shape;341;p25"/>
          <p:cNvSpPr/>
          <p:nvPr/>
        </p:nvSpPr>
        <p:spPr>
          <a:xfrm>
            <a:off x="6701863" y="3548589"/>
            <a:ext cx="1340929" cy="2996488"/>
          </a:xfrm>
          <a:custGeom>
            <a:rect b="b" l="l" r="r" t="t"/>
            <a:pathLst>
              <a:path extrusionOk="0" h="5992976" w="2681857">
                <a:moveTo>
                  <a:pt x="0" y="0"/>
                </a:moveTo>
                <a:lnTo>
                  <a:pt x="2681857" y="0"/>
                </a:lnTo>
                <a:lnTo>
                  <a:pt x="2681857" y="5992976"/>
                </a:lnTo>
                <a:lnTo>
                  <a:pt x="0" y="5992976"/>
                </a:lnTo>
                <a:lnTo>
                  <a:pt x="0" y="0"/>
                </a:lnTo>
                <a:close/>
              </a:path>
            </a:pathLst>
          </a:custGeom>
          <a:blipFill rotWithShape="1">
            <a:blip r:embed="rId7">
              <a:alphaModFix/>
            </a:blip>
            <a:stretch>
              <a:fillRect b="0" l="0" r="0" t="0"/>
            </a:stretch>
          </a:blipFill>
          <a:ln>
            <a:noFill/>
          </a:ln>
        </p:spPr>
      </p:sp>
      <p:sp>
        <p:nvSpPr>
          <p:cNvPr id="342" name="Google Shape;342;p25"/>
          <p:cNvSpPr/>
          <p:nvPr/>
        </p:nvSpPr>
        <p:spPr>
          <a:xfrm>
            <a:off x="-1154932" y="3088914"/>
            <a:ext cx="3446859" cy="3231431"/>
          </a:xfrm>
          <a:custGeom>
            <a:rect b="b" l="l" r="r" t="t"/>
            <a:pathLst>
              <a:path extrusionOk="0" h="6462861" w="6893718">
                <a:moveTo>
                  <a:pt x="0" y="0"/>
                </a:moveTo>
                <a:lnTo>
                  <a:pt x="6893718" y="0"/>
                </a:lnTo>
                <a:lnTo>
                  <a:pt x="6893718" y="6462861"/>
                </a:lnTo>
                <a:lnTo>
                  <a:pt x="0" y="6462861"/>
                </a:lnTo>
                <a:lnTo>
                  <a:pt x="0" y="0"/>
                </a:lnTo>
                <a:close/>
              </a:path>
            </a:pathLst>
          </a:custGeom>
          <a:blipFill rotWithShape="1">
            <a:blip r:embed="rId8">
              <a:alphaModFix/>
            </a:blip>
            <a:stretch>
              <a:fillRect b="0" l="0" r="0" t="0"/>
            </a:stretch>
          </a:blipFill>
          <a:ln>
            <a:noFill/>
          </a:ln>
        </p:spPr>
      </p:sp>
      <p:grpSp>
        <p:nvGrpSpPr>
          <p:cNvPr id="343" name="Google Shape;343;p25"/>
          <p:cNvGrpSpPr/>
          <p:nvPr/>
        </p:nvGrpSpPr>
        <p:grpSpPr>
          <a:xfrm rot="204912">
            <a:off x="4102100" y="765629"/>
            <a:ext cx="2451004" cy="811546"/>
            <a:chOff x="0" y="-123825"/>
            <a:chExt cx="6536010" cy="2164124"/>
          </a:xfrm>
        </p:grpSpPr>
        <p:sp>
          <p:nvSpPr>
            <p:cNvPr id="344" name="Google Shape;344;p25"/>
            <p:cNvSpPr txBox="1"/>
            <p:nvPr/>
          </p:nvSpPr>
          <p:spPr>
            <a:xfrm>
              <a:off x="0" y="1622046"/>
              <a:ext cx="6536010" cy="418253"/>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Write them here!</a:t>
              </a:r>
              <a:endParaRPr sz="700"/>
            </a:p>
          </p:txBody>
        </p:sp>
        <p:sp>
          <p:nvSpPr>
            <p:cNvPr id="345" name="Google Shape;345;p25"/>
            <p:cNvSpPr txBox="1"/>
            <p:nvPr/>
          </p:nvSpPr>
          <p:spPr>
            <a:xfrm>
              <a:off x="0" y="-123825"/>
              <a:ext cx="6536010" cy="13430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595959"/>
                  </a:solidFill>
                  <a:latin typeface="Grand Hotel"/>
                  <a:ea typeface="Grand Hotel"/>
                  <a:cs typeface="Grand Hotel"/>
                  <a:sym typeface="Grand Hotel"/>
                </a:rPr>
                <a:t>Main point</a:t>
              </a:r>
              <a:endParaRPr sz="700"/>
            </a:p>
          </p:txBody>
        </p:sp>
      </p:grpSp>
      <p:grpSp>
        <p:nvGrpSpPr>
          <p:cNvPr id="346" name="Google Shape;346;p25"/>
          <p:cNvGrpSpPr/>
          <p:nvPr/>
        </p:nvGrpSpPr>
        <p:grpSpPr>
          <a:xfrm rot="204912">
            <a:off x="6123649" y="2455888"/>
            <a:ext cx="2451004" cy="811546"/>
            <a:chOff x="0" y="-123825"/>
            <a:chExt cx="6536010" cy="2164124"/>
          </a:xfrm>
        </p:grpSpPr>
        <p:sp>
          <p:nvSpPr>
            <p:cNvPr id="347" name="Google Shape;347;p25"/>
            <p:cNvSpPr txBox="1"/>
            <p:nvPr/>
          </p:nvSpPr>
          <p:spPr>
            <a:xfrm>
              <a:off x="0" y="1622046"/>
              <a:ext cx="6536010" cy="418253"/>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Write them here!</a:t>
              </a:r>
              <a:endParaRPr sz="700"/>
            </a:p>
          </p:txBody>
        </p:sp>
        <p:sp>
          <p:nvSpPr>
            <p:cNvPr id="348" name="Google Shape;348;p25"/>
            <p:cNvSpPr txBox="1"/>
            <p:nvPr/>
          </p:nvSpPr>
          <p:spPr>
            <a:xfrm>
              <a:off x="0" y="-123825"/>
              <a:ext cx="6536010" cy="13430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595959"/>
                  </a:solidFill>
                  <a:latin typeface="Grand Hotel"/>
                  <a:ea typeface="Grand Hotel"/>
                  <a:cs typeface="Grand Hotel"/>
                  <a:sym typeface="Grand Hotel"/>
                </a:rPr>
                <a:t>Main point</a:t>
              </a:r>
              <a:endParaRPr sz="700"/>
            </a:p>
          </p:txBody>
        </p:sp>
      </p:grpSp>
      <p:grpSp>
        <p:nvGrpSpPr>
          <p:cNvPr id="349" name="Google Shape;349;p25"/>
          <p:cNvGrpSpPr/>
          <p:nvPr/>
        </p:nvGrpSpPr>
        <p:grpSpPr>
          <a:xfrm rot="204912">
            <a:off x="3956138" y="3820798"/>
            <a:ext cx="2451004" cy="811546"/>
            <a:chOff x="0" y="-123825"/>
            <a:chExt cx="6536010" cy="2164124"/>
          </a:xfrm>
        </p:grpSpPr>
        <p:sp>
          <p:nvSpPr>
            <p:cNvPr id="350" name="Google Shape;350;p25"/>
            <p:cNvSpPr txBox="1"/>
            <p:nvPr/>
          </p:nvSpPr>
          <p:spPr>
            <a:xfrm>
              <a:off x="0" y="1622046"/>
              <a:ext cx="6536010" cy="418253"/>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Write them here!</a:t>
              </a:r>
              <a:endParaRPr sz="700"/>
            </a:p>
          </p:txBody>
        </p:sp>
        <p:sp>
          <p:nvSpPr>
            <p:cNvPr id="351" name="Google Shape;351;p25"/>
            <p:cNvSpPr txBox="1"/>
            <p:nvPr/>
          </p:nvSpPr>
          <p:spPr>
            <a:xfrm>
              <a:off x="0" y="-123825"/>
              <a:ext cx="6536010" cy="13430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595959"/>
                  </a:solidFill>
                  <a:latin typeface="Grand Hotel"/>
                  <a:ea typeface="Grand Hotel"/>
                  <a:cs typeface="Grand Hotel"/>
                  <a:sym typeface="Grand Hotel"/>
                </a:rPr>
                <a:t>Main point</a:t>
              </a:r>
              <a:endParaRPr sz="700"/>
            </a:p>
          </p:txBody>
        </p:sp>
      </p:grpSp>
      <p:sp>
        <p:nvSpPr>
          <p:cNvPr id="352" name="Google Shape;352;p25"/>
          <p:cNvSpPr txBox="1"/>
          <p:nvPr/>
        </p:nvSpPr>
        <p:spPr>
          <a:xfrm>
            <a:off x="514350" y="407179"/>
            <a:ext cx="3419700" cy="1621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4900" u="none" cap="none" strike="noStrike">
                <a:solidFill>
                  <a:srgbClr val="595959"/>
                </a:solidFill>
                <a:latin typeface="Purple Purse"/>
                <a:ea typeface="Purple Purse"/>
                <a:cs typeface="Purple Purse"/>
                <a:sym typeface="Purple Purse"/>
              </a:rPr>
              <a:t>Highlights</a:t>
            </a:r>
            <a:endParaRPr sz="700"/>
          </a:p>
          <a:p>
            <a:pPr indent="0" lvl="0" marL="0" marR="0" rtl="0" algn="ctr">
              <a:lnSpc>
                <a:spcPct val="115000"/>
              </a:lnSpc>
              <a:spcBef>
                <a:spcPts val="0"/>
              </a:spcBef>
              <a:spcAft>
                <a:spcPts val="0"/>
              </a:spcAft>
              <a:buNone/>
            </a:pPr>
            <a:r>
              <a:rPr b="0" i="0" lang="en" sz="4900" u="none" cap="none" strike="noStrike">
                <a:solidFill>
                  <a:srgbClr val="595959"/>
                </a:solidFill>
                <a:latin typeface="Purple Purse"/>
                <a:ea typeface="Purple Purse"/>
                <a:cs typeface="Purple Purse"/>
                <a:sym typeface="Purple Purse"/>
              </a:rPr>
              <a:t>of the Year</a:t>
            </a:r>
            <a:endParaRPr sz="700"/>
          </a:p>
        </p:txBody>
      </p:sp>
      <p:sp>
        <p:nvSpPr>
          <p:cNvPr id="353" name="Google Shape;353;p25"/>
          <p:cNvSpPr/>
          <p:nvPr/>
        </p:nvSpPr>
        <p:spPr>
          <a:xfrm rot="887810">
            <a:off x="2509224" y="2718728"/>
            <a:ext cx="1789456" cy="1659721"/>
          </a:xfrm>
          <a:custGeom>
            <a:rect b="b" l="l" r="r" t="t"/>
            <a:pathLst>
              <a:path extrusionOk="0" h="3319442" w="3578913">
                <a:moveTo>
                  <a:pt x="0" y="0"/>
                </a:moveTo>
                <a:lnTo>
                  <a:pt x="3578913" y="0"/>
                </a:lnTo>
                <a:lnTo>
                  <a:pt x="3578913" y="3319441"/>
                </a:lnTo>
                <a:lnTo>
                  <a:pt x="0" y="3319441"/>
                </a:lnTo>
                <a:lnTo>
                  <a:pt x="0" y="0"/>
                </a:lnTo>
                <a:close/>
              </a:path>
            </a:pathLst>
          </a:custGeom>
          <a:blipFill rotWithShape="1">
            <a:blip r:embed="rId9">
              <a:alphaModFix/>
            </a:blip>
            <a:stretch>
              <a:fillRect b="0" l="0" r="0" t="0"/>
            </a:stretch>
          </a:blipFill>
          <a:ln>
            <a:noFill/>
          </a:ln>
        </p:spPr>
      </p:sp>
      <p:sp>
        <p:nvSpPr>
          <p:cNvPr id="354" name="Google Shape;354;p25"/>
          <p:cNvSpPr/>
          <p:nvPr/>
        </p:nvSpPr>
        <p:spPr>
          <a:xfrm rot="500482">
            <a:off x="3505887" y="4771643"/>
            <a:ext cx="1744705" cy="550381"/>
          </a:xfrm>
          <a:custGeom>
            <a:rect b="b" l="l" r="r" t="t"/>
            <a:pathLst>
              <a:path extrusionOk="0" h="1100761" w="3489411">
                <a:moveTo>
                  <a:pt x="0" y="0"/>
                </a:moveTo>
                <a:lnTo>
                  <a:pt x="3489411" y="0"/>
                </a:lnTo>
                <a:lnTo>
                  <a:pt x="3489411" y="1100761"/>
                </a:lnTo>
                <a:lnTo>
                  <a:pt x="0" y="1100761"/>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DECB"/>
        </a:solidFill>
      </p:bgPr>
    </p:bg>
    <p:spTree>
      <p:nvGrpSpPr>
        <p:cNvPr id="358" name="Shape 358"/>
        <p:cNvGrpSpPr/>
        <p:nvPr/>
      </p:nvGrpSpPr>
      <p:grpSpPr>
        <a:xfrm>
          <a:off x="0" y="0"/>
          <a:ext cx="0" cy="0"/>
          <a:chOff x="0" y="0"/>
          <a:chExt cx="0" cy="0"/>
        </a:xfrm>
      </p:grpSpPr>
      <p:sp>
        <p:nvSpPr>
          <p:cNvPr id="359" name="Google Shape;359;p26"/>
          <p:cNvSpPr/>
          <p:nvPr/>
        </p:nvSpPr>
        <p:spPr>
          <a:xfrm>
            <a:off x="-367150" y="-2043625"/>
            <a:ext cx="11147654" cy="8771298"/>
          </a:xfrm>
          <a:custGeom>
            <a:rect b="b" l="l" r="r" t="t"/>
            <a:pathLst>
              <a:path extrusionOk="0" h="16243144" w="20643803">
                <a:moveTo>
                  <a:pt x="0" y="0"/>
                </a:moveTo>
                <a:lnTo>
                  <a:pt x="20643803" y="0"/>
                </a:lnTo>
                <a:lnTo>
                  <a:pt x="20643803" y="16243144"/>
                </a:lnTo>
                <a:lnTo>
                  <a:pt x="0" y="16243144"/>
                </a:lnTo>
                <a:lnTo>
                  <a:pt x="0" y="0"/>
                </a:lnTo>
                <a:close/>
              </a:path>
            </a:pathLst>
          </a:custGeom>
          <a:blipFill rotWithShape="1">
            <a:blip r:embed="rId3">
              <a:alphaModFix amt="21000"/>
            </a:blip>
            <a:stretch>
              <a:fillRect b="-19359" l="-829" r="0" t="-19359"/>
            </a:stretch>
          </a:blipFill>
          <a:ln>
            <a:noFill/>
          </a:ln>
        </p:spPr>
      </p:sp>
      <p:sp>
        <p:nvSpPr>
          <p:cNvPr id="360" name="Google Shape;360;p26"/>
          <p:cNvSpPr/>
          <p:nvPr/>
        </p:nvSpPr>
        <p:spPr>
          <a:xfrm rot="-190451">
            <a:off x="668891" y="1038893"/>
            <a:ext cx="7806219" cy="3065715"/>
          </a:xfrm>
          <a:custGeom>
            <a:rect b="b" l="l" r="r" t="t"/>
            <a:pathLst>
              <a:path extrusionOk="0" h="6131430" w="15612438">
                <a:moveTo>
                  <a:pt x="0" y="0"/>
                </a:moveTo>
                <a:lnTo>
                  <a:pt x="15612438" y="0"/>
                </a:lnTo>
                <a:lnTo>
                  <a:pt x="15612438" y="6131430"/>
                </a:lnTo>
                <a:lnTo>
                  <a:pt x="0" y="6131430"/>
                </a:lnTo>
                <a:lnTo>
                  <a:pt x="0" y="0"/>
                </a:lnTo>
                <a:close/>
              </a:path>
            </a:pathLst>
          </a:custGeom>
          <a:blipFill rotWithShape="1">
            <a:blip r:embed="rId4">
              <a:alphaModFix/>
            </a:blip>
            <a:stretch>
              <a:fillRect b="0" l="0" r="0" t="0"/>
            </a:stretch>
          </a:blipFill>
          <a:ln>
            <a:noFill/>
          </a:ln>
        </p:spPr>
      </p:sp>
      <p:grpSp>
        <p:nvGrpSpPr>
          <p:cNvPr id="361" name="Google Shape;361;p26"/>
          <p:cNvGrpSpPr/>
          <p:nvPr/>
        </p:nvGrpSpPr>
        <p:grpSpPr>
          <a:xfrm>
            <a:off x="2100803" y="1306717"/>
            <a:ext cx="4942350" cy="2511017"/>
            <a:chOff x="0" y="-50800"/>
            <a:chExt cx="13179600" cy="6696046"/>
          </a:xfrm>
        </p:grpSpPr>
        <p:sp>
          <p:nvSpPr>
            <p:cNvPr id="362" name="Google Shape;362;p26"/>
            <p:cNvSpPr txBox="1"/>
            <p:nvPr/>
          </p:nvSpPr>
          <p:spPr>
            <a:xfrm>
              <a:off x="0" y="-50800"/>
              <a:ext cx="13179600" cy="6033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900" u="none" cap="none" strike="noStrike">
                  <a:solidFill>
                    <a:srgbClr val="595959"/>
                  </a:solidFill>
                  <a:latin typeface="Purple Purse"/>
                  <a:ea typeface="Purple Purse"/>
                  <a:cs typeface="Purple Purse"/>
                  <a:sym typeface="Purple Purse"/>
                </a:rPr>
                <a:t>Write an original statement or inspiring quote</a:t>
              </a:r>
              <a:endParaRPr sz="700"/>
            </a:p>
          </p:txBody>
        </p:sp>
        <p:sp>
          <p:nvSpPr>
            <p:cNvPr id="363" name="Google Shape;363;p26"/>
            <p:cNvSpPr txBox="1"/>
            <p:nvPr/>
          </p:nvSpPr>
          <p:spPr>
            <a:xfrm>
              <a:off x="1974690" y="6226993"/>
              <a:ext cx="9230338" cy="418253"/>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 Include a credit, citation, or supporting message</a:t>
              </a:r>
              <a:endParaRPr sz="700"/>
            </a:p>
          </p:txBody>
        </p:sp>
      </p:grpSp>
      <p:sp>
        <p:nvSpPr>
          <p:cNvPr id="364" name="Google Shape;364;p26"/>
          <p:cNvSpPr/>
          <p:nvPr/>
        </p:nvSpPr>
        <p:spPr>
          <a:xfrm rot="1422166">
            <a:off x="369418" y="3847267"/>
            <a:ext cx="1647251" cy="470643"/>
          </a:xfrm>
          <a:custGeom>
            <a:rect b="b" l="l" r="r" t="t"/>
            <a:pathLst>
              <a:path extrusionOk="0" h="941286" w="3294501">
                <a:moveTo>
                  <a:pt x="0" y="0"/>
                </a:moveTo>
                <a:lnTo>
                  <a:pt x="3294501" y="0"/>
                </a:lnTo>
                <a:lnTo>
                  <a:pt x="3294501" y="941286"/>
                </a:lnTo>
                <a:lnTo>
                  <a:pt x="0" y="941286"/>
                </a:lnTo>
                <a:lnTo>
                  <a:pt x="0" y="0"/>
                </a:lnTo>
                <a:close/>
              </a:path>
            </a:pathLst>
          </a:custGeom>
          <a:blipFill rotWithShape="1">
            <a:blip r:embed="rId5">
              <a:alphaModFix/>
            </a:blip>
            <a:stretch>
              <a:fillRect b="0" l="0" r="0" t="0"/>
            </a:stretch>
          </a:blipFill>
          <a:ln>
            <a:noFill/>
          </a:ln>
        </p:spPr>
      </p:sp>
      <p:sp>
        <p:nvSpPr>
          <p:cNvPr id="365" name="Google Shape;365;p26"/>
          <p:cNvSpPr/>
          <p:nvPr/>
        </p:nvSpPr>
        <p:spPr>
          <a:xfrm rot="1470460">
            <a:off x="7162104" y="671461"/>
            <a:ext cx="1545676" cy="405740"/>
          </a:xfrm>
          <a:custGeom>
            <a:rect b="b" l="l" r="r" t="t"/>
            <a:pathLst>
              <a:path extrusionOk="0" h="811480" w="3091352">
                <a:moveTo>
                  <a:pt x="0" y="0"/>
                </a:moveTo>
                <a:lnTo>
                  <a:pt x="3091352" y="0"/>
                </a:lnTo>
                <a:lnTo>
                  <a:pt x="3091352" y="811480"/>
                </a:lnTo>
                <a:lnTo>
                  <a:pt x="0" y="811480"/>
                </a:lnTo>
                <a:lnTo>
                  <a:pt x="0" y="0"/>
                </a:lnTo>
                <a:close/>
              </a:path>
            </a:pathLst>
          </a:custGeom>
          <a:blipFill rotWithShape="1">
            <a:blip r:embed="rId6">
              <a:alphaModFix/>
            </a:blip>
            <a:stretch>
              <a:fillRect b="0" l="0" r="0" t="0"/>
            </a:stretch>
          </a:blipFill>
          <a:ln>
            <a:noFill/>
          </a:ln>
        </p:spPr>
      </p:sp>
      <p:sp>
        <p:nvSpPr>
          <p:cNvPr id="366" name="Google Shape;366;p26"/>
          <p:cNvSpPr/>
          <p:nvPr/>
        </p:nvSpPr>
        <p:spPr>
          <a:xfrm rot="-1064089">
            <a:off x="51120" y="3400675"/>
            <a:ext cx="586359" cy="2057400"/>
          </a:xfrm>
          <a:custGeom>
            <a:rect b="b" l="l" r="r" t="t"/>
            <a:pathLst>
              <a:path extrusionOk="0" h="4114800" w="1172718">
                <a:moveTo>
                  <a:pt x="0" y="0"/>
                </a:moveTo>
                <a:lnTo>
                  <a:pt x="1172718" y="0"/>
                </a:lnTo>
                <a:lnTo>
                  <a:pt x="1172718" y="4114800"/>
                </a:lnTo>
                <a:lnTo>
                  <a:pt x="0" y="4114800"/>
                </a:lnTo>
                <a:lnTo>
                  <a:pt x="0" y="0"/>
                </a:lnTo>
                <a:close/>
              </a:path>
            </a:pathLst>
          </a:custGeom>
          <a:blipFill rotWithShape="1">
            <a:blip r:embed="rId7">
              <a:alphaModFix/>
            </a:blip>
            <a:stretch>
              <a:fillRect b="0" l="0" r="0" t="0"/>
            </a:stretch>
          </a:blipFill>
          <a:ln>
            <a:noFill/>
          </a:ln>
        </p:spPr>
      </p:sp>
      <p:sp>
        <p:nvSpPr>
          <p:cNvPr id="367" name="Google Shape;367;p26"/>
          <p:cNvSpPr/>
          <p:nvPr/>
        </p:nvSpPr>
        <p:spPr>
          <a:xfrm rot="-2287095">
            <a:off x="6728520" y="2779932"/>
            <a:ext cx="2730682" cy="2840762"/>
          </a:xfrm>
          <a:custGeom>
            <a:rect b="b" l="l" r="r" t="t"/>
            <a:pathLst>
              <a:path extrusionOk="0" h="5681523" w="5461364">
                <a:moveTo>
                  <a:pt x="0" y="0"/>
                </a:moveTo>
                <a:lnTo>
                  <a:pt x="5461364" y="0"/>
                </a:lnTo>
                <a:lnTo>
                  <a:pt x="5461364" y="5681523"/>
                </a:lnTo>
                <a:lnTo>
                  <a:pt x="0" y="5681523"/>
                </a:lnTo>
                <a:lnTo>
                  <a:pt x="0" y="0"/>
                </a:lnTo>
                <a:close/>
              </a:path>
            </a:pathLst>
          </a:custGeom>
          <a:blipFill rotWithShape="1">
            <a:blip r:embed="rId8">
              <a:alphaModFix/>
            </a:blip>
            <a:stretch>
              <a:fillRect b="0" l="0" r="0" t="0"/>
            </a:stretch>
          </a:blipFill>
          <a:ln>
            <a:noFill/>
          </a:ln>
        </p:spPr>
      </p:sp>
      <p:sp>
        <p:nvSpPr>
          <p:cNvPr id="368" name="Google Shape;368;p26"/>
          <p:cNvSpPr/>
          <p:nvPr/>
        </p:nvSpPr>
        <p:spPr>
          <a:xfrm>
            <a:off x="-400409" y="-2057400"/>
            <a:ext cx="1337310" cy="4114800"/>
          </a:xfrm>
          <a:custGeom>
            <a:rect b="b" l="l" r="r" t="t"/>
            <a:pathLst>
              <a:path extrusionOk="0" h="8229600" w="2674620">
                <a:moveTo>
                  <a:pt x="0" y="0"/>
                </a:moveTo>
                <a:lnTo>
                  <a:pt x="2674620" y="0"/>
                </a:lnTo>
                <a:lnTo>
                  <a:pt x="2674620" y="8229600"/>
                </a:lnTo>
                <a:lnTo>
                  <a:pt x="0" y="8229600"/>
                </a:lnTo>
                <a:lnTo>
                  <a:pt x="0" y="0"/>
                </a:lnTo>
                <a:close/>
              </a:path>
            </a:pathLst>
          </a:custGeom>
          <a:blipFill rotWithShape="1">
            <a:blip r:embed="rId9">
              <a:alphaModFix/>
            </a:blip>
            <a:stretch>
              <a:fillRect b="0" l="0" r="0" t="0"/>
            </a:stretch>
          </a:blipFill>
          <a:ln>
            <a:noFill/>
          </a:ln>
        </p:spPr>
      </p:sp>
      <p:sp>
        <p:nvSpPr>
          <p:cNvPr id="369" name="Google Shape;369;p26"/>
          <p:cNvSpPr/>
          <p:nvPr/>
        </p:nvSpPr>
        <p:spPr>
          <a:xfrm>
            <a:off x="999901" y="-514350"/>
            <a:ext cx="2676292" cy="2057400"/>
          </a:xfrm>
          <a:custGeom>
            <a:rect b="b" l="l" r="r" t="t"/>
            <a:pathLst>
              <a:path extrusionOk="0" h="4114800" w="5352585">
                <a:moveTo>
                  <a:pt x="0" y="0"/>
                </a:moveTo>
                <a:lnTo>
                  <a:pt x="5352585" y="0"/>
                </a:lnTo>
                <a:lnTo>
                  <a:pt x="5352585" y="4114800"/>
                </a:lnTo>
                <a:lnTo>
                  <a:pt x="0" y="4114800"/>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DECB"/>
        </a:solidFill>
      </p:bgPr>
    </p:bg>
    <p:spTree>
      <p:nvGrpSpPr>
        <p:cNvPr id="373" name="Shape 373"/>
        <p:cNvGrpSpPr/>
        <p:nvPr/>
      </p:nvGrpSpPr>
      <p:grpSpPr>
        <a:xfrm>
          <a:off x="0" y="0"/>
          <a:ext cx="0" cy="0"/>
          <a:chOff x="0" y="0"/>
          <a:chExt cx="0" cy="0"/>
        </a:xfrm>
      </p:grpSpPr>
      <p:sp>
        <p:nvSpPr>
          <p:cNvPr id="374" name="Google Shape;374;p27"/>
          <p:cNvSpPr/>
          <p:nvPr/>
        </p:nvSpPr>
        <p:spPr>
          <a:xfrm>
            <a:off x="-338850" y="-2043625"/>
            <a:ext cx="11147654" cy="8771298"/>
          </a:xfrm>
          <a:custGeom>
            <a:rect b="b" l="l" r="r" t="t"/>
            <a:pathLst>
              <a:path extrusionOk="0" h="16243144" w="20643803">
                <a:moveTo>
                  <a:pt x="0" y="0"/>
                </a:moveTo>
                <a:lnTo>
                  <a:pt x="20643803" y="0"/>
                </a:lnTo>
                <a:lnTo>
                  <a:pt x="20643803" y="16243144"/>
                </a:lnTo>
                <a:lnTo>
                  <a:pt x="0" y="16243144"/>
                </a:lnTo>
                <a:lnTo>
                  <a:pt x="0" y="0"/>
                </a:lnTo>
                <a:close/>
              </a:path>
            </a:pathLst>
          </a:custGeom>
          <a:blipFill rotWithShape="1">
            <a:blip r:embed="rId3">
              <a:alphaModFix amt="21000"/>
            </a:blip>
            <a:stretch>
              <a:fillRect b="-19359" l="-829" r="0" t="-19359"/>
            </a:stretch>
          </a:blipFill>
          <a:ln>
            <a:noFill/>
          </a:ln>
        </p:spPr>
      </p:sp>
      <p:sp>
        <p:nvSpPr>
          <p:cNvPr id="375" name="Google Shape;375;p27"/>
          <p:cNvSpPr/>
          <p:nvPr/>
        </p:nvSpPr>
        <p:spPr>
          <a:xfrm>
            <a:off x="312040" y="-5587"/>
            <a:ext cx="2581102" cy="5143500"/>
          </a:xfrm>
          <a:custGeom>
            <a:rect b="b" l="l" r="r" t="t"/>
            <a:pathLst>
              <a:path extrusionOk="0" h="10287000" w="5162204">
                <a:moveTo>
                  <a:pt x="0" y="0"/>
                </a:moveTo>
                <a:lnTo>
                  <a:pt x="5162203" y="0"/>
                </a:lnTo>
                <a:lnTo>
                  <a:pt x="5162203" y="10287000"/>
                </a:lnTo>
                <a:lnTo>
                  <a:pt x="0" y="10287000"/>
                </a:lnTo>
                <a:lnTo>
                  <a:pt x="0" y="0"/>
                </a:lnTo>
                <a:close/>
              </a:path>
            </a:pathLst>
          </a:custGeom>
          <a:blipFill rotWithShape="1">
            <a:blip r:embed="rId4">
              <a:alphaModFix/>
            </a:blip>
            <a:stretch>
              <a:fillRect b="0" l="0" r="0" t="0"/>
            </a:stretch>
          </a:blipFill>
          <a:ln>
            <a:noFill/>
          </a:ln>
        </p:spPr>
      </p:sp>
      <p:sp>
        <p:nvSpPr>
          <p:cNvPr id="376" name="Google Shape;376;p27"/>
          <p:cNvSpPr txBox="1"/>
          <p:nvPr/>
        </p:nvSpPr>
        <p:spPr>
          <a:xfrm>
            <a:off x="714166" y="589724"/>
            <a:ext cx="1616100" cy="827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2500" u="none" cap="none" strike="noStrike">
                <a:solidFill>
                  <a:srgbClr val="595959"/>
                </a:solidFill>
                <a:latin typeface="Purple Purse"/>
                <a:ea typeface="Purple Purse"/>
                <a:cs typeface="Purple Purse"/>
                <a:sym typeface="Purple Purse"/>
              </a:rPr>
              <a:t>Resource </a:t>
            </a:r>
            <a:endParaRPr sz="700"/>
          </a:p>
          <a:p>
            <a:pPr indent="0" lvl="0" marL="0" marR="0" rtl="0" algn="ctr">
              <a:lnSpc>
                <a:spcPct val="115000"/>
              </a:lnSpc>
              <a:spcBef>
                <a:spcPts val="0"/>
              </a:spcBef>
              <a:spcAft>
                <a:spcPts val="0"/>
              </a:spcAft>
              <a:buNone/>
            </a:pPr>
            <a:r>
              <a:rPr b="0" i="0" lang="en" sz="2500" u="none" cap="none" strike="noStrike">
                <a:solidFill>
                  <a:srgbClr val="595959"/>
                </a:solidFill>
                <a:latin typeface="Purple Purse"/>
                <a:ea typeface="Purple Purse"/>
                <a:cs typeface="Purple Purse"/>
                <a:sym typeface="Purple Purse"/>
              </a:rPr>
              <a:t>Page</a:t>
            </a:r>
            <a:endParaRPr sz="700"/>
          </a:p>
        </p:txBody>
      </p:sp>
      <p:sp>
        <p:nvSpPr>
          <p:cNvPr id="377" name="Google Shape;377;p27"/>
          <p:cNvSpPr txBox="1"/>
          <p:nvPr/>
        </p:nvSpPr>
        <p:spPr>
          <a:xfrm>
            <a:off x="622963" y="1743540"/>
            <a:ext cx="17985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Use these design resources in your Canva Presentation.</a:t>
            </a:r>
            <a:endParaRPr sz="700"/>
          </a:p>
        </p:txBody>
      </p:sp>
      <p:sp>
        <p:nvSpPr>
          <p:cNvPr id="378" name="Google Shape;378;p27"/>
          <p:cNvSpPr txBox="1"/>
          <p:nvPr/>
        </p:nvSpPr>
        <p:spPr>
          <a:xfrm>
            <a:off x="622963" y="2370553"/>
            <a:ext cx="17985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This presentation template uses the following free fonts:</a:t>
            </a:r>
            <a:endParaRPr sz="700"/>
          </a:p>
        </p:txBody>
      </p:sp>
      <p:sp>
        <p:nvSpPr>
          <p:cNvPr id="379" name="Google Shape;379;p27"/>
          <p:cNvSpPr txBox="1"/>
          <p:nvPr/>
        </p:nvSpPr>
        <p:spPr>
          <a:xfrm>
            <a:off x="403559" y="2997567"/>
            <a:ext cx="2237100" cy="507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Titles: Purple Purse</a:t>
            </a:r>
            <a:endParaRPr sz="700"/>
          </a:p>
          <a:p>
            <a:pPr indent="0" lvl="1" marL="0" marR="0" rtl="0" algn="ctr">
              <a:lnSpc>
                <a:spcPct val="115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Headers: Grand Hotel</a:t>
            </a:r>
            <a:endParaRPr sz="700"/>
          </a:p>
          <a:p>
            <a:pPr indent="0" lvl="1" marL="0" marR="0" rtl="0" algn="ctr">
              <a:lnSpc>
                <a:spcPct val="115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Body Copy: Playfair Display</a:t>
            </a:r>
            <a:endParaRPr sz="700"/>
          </a:p>
        </p:txBody>
      </p:sp>
      <p:sp>
        <p:nvSpPr>
          <p:cNvPr id="380" name="Google Shape;380;p27"/>
          <p:cNvSpPr txBox="1"/>
          <p:nvPr/>
        </p:nvSpPr>
        <p:spPr>
          <a:xfrm>
            <a:off x="567295" y="3800793"/>
            <a:ext cx="1909800" cy="861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You can find these fonts online too. Happy designing! </a:t>
            </a:r>
            <a:endParaRPr sz="700"/>
          </a:p>
          <a:p>
            <a:pPr indent="0" lvl="1" marL="0" marR="0" rtl="0" algn="ctr">
              <a:lnSpc>
                <a:spcPct val="115000"/>
              </a:lnSpc>
              <a:spcBef>
                <a:spcPts val="0"/>
              </a:spcBef>
              <a:spcAft>
                <a:spcPts val="0"/>
              </a:spcAft>
              <a:buNone/>
            </a:pPr>
            <a:r>
              <a:t/>
            </a:r>
            <a:endParaRPr b="0" i="0" sz="1000" u="none" cap="none" strike="noStrike">
              <a:solidFill>
                <a:srgbClr val="000000"/>
              </a:solidFill>
              <a:latin typeface="Playfair Display"/>
              <a:ea typeface="Playfair Display"/>
              <a:cs typeface="Playfair Display"/>
              <a:sym typeface="Playfair Display"/>
            </a:endParaRPr>
          </a:p>
          <a:p>
            <a:pPr indent="0" lvl="1" marL="0" marR="0" rtl="0" algn="ctr">
              <a:lnSpc>
                <a:spcPct val="115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Don't forget to delete this page before presenting. </a:t>
            </a:r>
            <a:endParaRPr sz="700"/>
          </a:p>
        </p:txBody>
      </p:sp>
      <p:sp>
        <p:nvSpPr>
          <p:cNvPr id="381" name="Google Shape;381;p27"/>
          <p:cNvSpPr/>
          <p:nvPr/>
        </p:nvSpPr>
        <p:spPr>
          <a:xfrm>
            <a:off x="7493925" y="169692"/>
            <a:ext cx="628180" cy="1403755"/>
          </a:xfrm>
          <a:custGeom>
            <a:rect b="b" l="l" r="r" t="t"/>
            <a:pathLst>
              <a:path extrusionOk="0" h="2807510" w="1256361">
                <a:moveTo>
                  <a:pt x="0" y="0"/>
                </a:moveTo>
                <a:lnTo>
                  <a:pt x="1256361" y="0"/>
                </a:lnTo>
                <a:lnTo>
                  <a:pt x="1256361" y="2807511"/>
                </a:lnTo>
                <a:lnTo>
                  <a:pt x="0" y="2807511"/>
                </a:lnTo>
                <a:lnTo>
                  <a:pt x="0" y="0"/>
                </a:lnTo>
                <a:close/>
              </a:path>
            </a:pathLst>
          </a:custGeom>
          <a:blipFill rotWithShape="1">
            <a:blip r:embed="rId5">
              <a:alphaModFix/>
            </a:blip>
            <a:stretch>
              <a:fillRect b="0" l="0" r="0" t="0"/>
            </a:stretch>
          </a:blipFill>
          <a:ln>
            <a:noFill/>
          </a:ln>
        </p:spPr>
      </p:sp>
      <p:sp>
        <p:nvSpPr>
          <p:cNvPr id="382" name="Google Shape;382;p27"/>
          <p:cNvSpPr/>
          <p:nvPr/>
        </p:nvSpPr>
        <p:spPr>
          <a:xfrm rot="1991311">
            <a:off x="3015761" y="339207"/>
            <a:ext cx="797082" cy="1283029"/>
          </a:xfrm>
          <a:custGeom>
            <a:rect b="b" l="l" r="r" t="t"/>
            <a:pathLst>
              <a:path extrusionOk="0" h="2566059" w="1594164">
                <a:moveTo>
                  <a:pt x="0" y="0"/>
                </a:moveTo>
                <a:lnTo>
                  <a:pt x="1594164" y="0"/>
                </a:lnTo>
                <a:lnTo>
                  <a:pt x="1594164" y="2566059"/>
                </a:lnTo>
                <a:lnTo>
                  <a:pt x="0" y="2566059"/>
                </a:lnTo>
                <a:lnTo>
                  <a:pt x="0" y="0"/>
                </a:lnTo>
                <a:close/>
              </a:path>
            </a:pathLst>
          </a:custGeom>
          <a:blipFill rotWithShape="1">
            <a:blip r:embed="rId6">
              <a:alphaModFix/>
            </a:blip>
            <a:stretch>
              <a:fillRect b="0" l="0" r="0" t="0"/>
            </a:stretch>
          </a:blipFill>
          <a:ln>
            <a:noFill/>
          </a:ln>
        </p:spPr>
      </p:sp>
      <p:sp>
        <p:nvSpPr>
          <p:cNvPr id="383" name="Google Shape;383;p27"/>
          <p:cNvSpPr/>
          <p:nvPr/>
        </p:nvSpPr>
        <p:spPr>
          <a:xfrm rot="2264434">
            <a:off x="3831304" y="431031"/>
            <a:ext cx="1284251" cy="1179905"/>
          </a:xfrm>
          <a:custGeom>
            <a:rect b="b" l="l" r="r" t="t"/>
            <a:pathLst>
              <a:path extrusionOk="0" h="2359810" w="2568501">
                <a:moveTo>
                  <a:pt x="0" y="0"/>
                </a:moveTo>
                <a:lnTo>
                  <a:pt x="2568501" y="0"/>
                </a:lnTo>
                <a:lnTo>
                  <a:pt x="2568501" y="2359810"/>
                </a:lnTo>
                <a:lnTo>
                  <a:pt x="0" y="2359810"/>
                </a:lnTo>
                <a:lnTo>
                  <a:pt x="0" y="0"/>
                </a:lnTo>
                <a:close/>
              </a:path>
            </a:pathLst>
          </a:custGeom>
          <a:blipFill rotWithShape="1">
            <a:blip r:embed="rId7">
              <a:alphaModFix/>
            </a:blip>
            <a:stretch>
              <a:fillRect b="0" l="0" r="0" t="0"/>
            </a:stretch>
          </a:blipFill>
          <a:ln>
            <a:noFill/>
          </a:ln>
        </p:spPr>
      </p:sp>
      <p:sp>
        <p:nvSpPr>
          <p:cNvPr id="384" name="Google Shape;384;p27"/>
          <p:cNvSpPr/>
          <p:nvPr/>
        </p:nvSpPr>
        <p:spPr>
          <a:xfrm>
            <a:off x="6129870" y="161418"/>
            <a:ext cx="1164030" cy="843922"/>
          </a:xfrm>
          <a:custGeom>
            <a:rect b="b" l="l" r="r" t="t"/>
            <a:pathLst>
              <a:path extrusionOk="0" h="1687844" w="2328060">
                <a:moveTo>
                  <a:pt x="0" y="0"/>
                </a:moveTo>
                <a:lnTo>
                  <a:pt x="2328060" y="0"/>
                </a:lnTo>
                <a:lnTo>
                  <a:pt x="2328060" y="1687844"/>
                </a:lnTo>
                <a:lnTo>
                  <a:pt x="0" y="1687844"/>
                </a:lnTo>
                <a:lnTo>
                  <a:pt x="0" y="0"/>
                </a:lnTo>
                <a:close/>
              </a:path>
            </a:pathLst>
          </a:custGeom>
          <a:blipFill rotWithShape="1">
            <a:blip r:embed="rId8">
              <a:alphaModFix/>
            </a:blip>
            <a:stretch>
              <a:fillRect b="0" l="0" r="0" t="0"/>
            </a:stretch>
          </a:blipFill>
          <a:ln>
            <a:noFill/>
          </a:ln>
        </p:spPr>
      </p:sp>
      <p:sp>
        <p:nvSpPr>
          <p:cNvPr id="385" name="Google Shape;385;p27"/>
          <p:cNvSpPr/>
          <p:nvPr/>
        </p:nvSpPr>
        <p:spPr>
          <a:xfrm rot="-3457471">
            <a:off x="7990207" y="3343048"/>
            <a:ext cx="1038673" cy="843922"/>
          </a:xfrm>
          <a:custGeom>
            <a:rect b="b" l="l" r="r" t="t"/>
            <a:pathLst>
              <a:path extrusionOk="0" h="1687844" w="2077346">
                <a:moveTo>
                  <a:pt x="0" y="0"/>
                </a:moveTo>
                <a:lnTo>
                  <a:pt x="2077346" y="0"/>
                </a:lnTo>
                <a:lnTo>
                  <a:pt x="2077346" y="1687844"/>
                </a:lnTo>
                <a:lnTo>
                  <a:pt x="0" y="1687844"/>
                </a:lnTo>
                <a:lnTo>
                  <a:pt x="0" y="0"/>
                </a:lnTo>
                <a:close/>
              </a:path>
            </a:pathLst>
          </a:custGeom>
          <a:blipFill rotWithShape="1">
            <a:blip r:embed="rId9">
              <a:alphaModFix/>
            </a:blip>
            <a:stretch>
              <a:fillRect b="0" l="0" r="0" t="0"/>
            </a:stretch>
          </a:blipFill>
          <a:ln>
            <a:noFill/>
          </a:ln>
        </p:spPr>
      </p:sp>
      <p:sp>
        <p:nvSpPr>
          <p:cNvPr id="386" name="Google Shape;386;p27"/>
          <p:cNvSpPr/>
          <p:nvPr/>
        </p:nvSpPr>
        <p:spPr>
          <a:xfrm rot="887810">
            <a:off x="4868737" y="329010"/>
            <a:ext cx="732486" cy="679380"/>
          </a:xfrm>
          <a:custGeom>
            <a:rect b="b" l="l" r="r" t="t"/>
            <a:pathLst>
              <a:path extrusionOk="0" h="1358761" w="1464971">
                <a:moveTo>
                  <a:pt x="0" y="0"/>
                </a:moveTo>
                <a:lnTo>
                  <a:pt x="1464971" y="0"/>
                </a:lnTo>
                <a:lnTo>
                  <a:pt x="1464971" y="1358761"/>
                </a:lnTo>
                <a:lnTo>
                  <a:pt x="0" y="1358761"/>
                </a:lnTo>
                <a:lnTo>
                  <a:pt x="0" y="0"/>
                </a:lnTo>
                <a:close/>
              </a:path>
            </a:pathLst>
          </a:custGeom>
          <a:blipFill rotWithShape="1">
            <a:blip r:embed="rId10">
              <a:alphaModFix/>
            </a:blip>
            <a:stretch>
              <a:fillRect b="0" l="0" r="0" t="0"/>
            </a:stretch>
          </a:blipFill>
          <a:ln>
            <a:noFill/>
          </a:ln>
        </p:spPr>
      </p:sp>
      <p:sp>
        <p:nvSpPr>
          <p:cNvPr id="387" name="Google Shape;387;p27"/>
          <p:cNvSpPr/>
          <p:nvPr/>
        </p:nvSpPr>
        <p:spPr>
          <a:xfrm rot="509062">
            <a:off x="8103396" y="603712"/>
            <a:ext cx="696373" cy="1513855"/>
          </a:xfrm>
          <a:custGeom>
            <a:rect b="b" l="l" r="r" t="t"/>
            <a:pathLst>
              <a:path extrusionOk="0" h="3027709" w="1392746">
                <a:moveTo>
                  <a:pt x="0" y="0"/>
                </a:moveTo>
                <a:lnTo>
                  <a:pt x="1392746" y="0"/>
                </a:lnTo>
                <a:lnTo>
                  <a:pt x="1392746" y="3027708"/>
                </a:lnTo>
                <a:lnTo>
                  <a:pt x="0" y="3027708"/>
                </a:lnTo>
                <a:lnTo>
                  <a:pt x="0" y="0"/>
                </a:lnTo>
                <a:close/>
              </a:path>
            </a:pathLst>
          </a:custGeom>
          <a:blipFill rotWithShape="1">
            <a:blip r:embed="rId11">
              <a:alphaModFix/>
            </a:blip>
            <a:stretch>
              <a:fillRect b="0" l="0" r="0" t="0"/>
            </a:stretch>
          </a:blipFill>
          <a:ln>
            <a:noFill/>
          </a:ln>
        </p:spPr>
      </p:sp>
      <p:sp>
        <p:nvSpPr>
          <p:cNvPr id="388" name="Google Shape;388;p27"/>
          <p:cNvSpPr/>
          <p:nvPr/>
        </p:nvSpPr>
        <p:spPr>
          <a:xfrm rot="189212">
            <a:off x="3420319" y="1420561"/>
            <a:ext cx="747331" cy="809117"/>
          </a:xfrm>
          <a:custGeom>
            <a:rect b="b" l="l" r="r" t="t"/>
            <a:pathLst>
              <a:path extrusionOk="0" h="1618235" w="1494661">
                <a:moveTo>
                  <a:pt x="0" y="0"/>
                </a:moveTo>
                <a:lnTo>
                  <a:pt x="1494661" y="0"/>
                </a:lnTo>
                <a:lnTo>
                  <a:pt x="1494661" y="1618235"/>
                </a:lnTo>
                <a:lnTo>
                  <a:pt x="0" y="1618235"/>
                </a:lnTo>
                <a:lnTo>
                  <a:pt x="0" y="0"/>
                </a:lnTo>
                <a:close/>
              </a:path>
            </a:pathLst>
          </a:custGeom>
          <a:blipFill rotWithShape="1">
            <a:blip r:embed="rId12">
              <a:alphaModFix/>
            </a:blip>
            <a:stretch>
              <a:fillRect b="0" l="0" r="0" t="0"/>
            </a:stretch>
          </a:blipFill>
          <a:ln>
            <a:noFill/>
          </a:ln>
        </p:spPr>
      </p:sp>
      <p:sp>
        <p:nvSpPr>
          <p:cNvPr id="389" name="Google Shape;389;p27"/>
          <p:cNvSpPr/>
          <p:nvPr/>
        </p:nvSpPr>
        <p:spPr>
          <a:xfrm rot="2952029">
            <a:off x="6124408" y="1066832"/>
            <a:ext cx="639547" cy="1042032"/>
          </a:xfrm>
          <a:custGeom>
            <a:rect b="b" l="l" r="r" t="t"/>
            <a:pathLst>
              <a:path extrusionOk="0" h="2084064" w="1279094">
                <a:moveTo>
                  <a:pt x="0" y="0"/>
                </a:moveTo>
                <a:lnTo>
                  <a:pt x="1279095" y="0"/>
                </a:lnTo>
                <a:lnTo>
                  <a:pt x="1279095" y="2084064"/>
                </a:lnTo>
                <a:lnTo>
                  <a:pt x="0" y="2084064"/>
                </a:lnTo>
                <a:lnTo>
                  <a:pt x="0" y="0"/>
                </a:lnTo>
                <a:close/>
              </a:path>
            </a:pathLst>
          </a:custGeom>
          <a:blipFill rotWithShape="1">
            <a:blip r:embed="rId13">
              <a:alphaModFix/>
            </a:blip>
            <a:stretch>
              <a:fillRect b="0" l="0" r="0" t="0"/>
            </a:stretch>
          </a:blipFill>
          <a:ln>
            <a:noFill/>
          </a:ln>
        </p:spPr>
      </p:sp>
      <p:sp>
        <p:nvSpPr>
          <p:cNvPr id="390" name="Google Shape;390;p27"/>
          <p:cNvSpPr/>
          <p:nvPr/>
        </p:nvSpPr>
        <p:spPr>
          <a:xfrm rot="-1827509">
            <a:off x="6875863" y="1745087"/>
            <a:ext cx="686618" cy="687477"/>
          </a:xfrm>
          <a:custGeom>
            <a:rect b="b" l="l" r="r" t="t"/>
            <a:pathLst>
              <a:path extrusionOk="0" h="1374954" w="1373236">
                <a:moveTo>
                  <a:pt x="0" y="0"/>
                </a:moveTo>
                <a:lnTo>
                  <a:pt x="1373236" y="0"/>
                </a:lnTo>
                <a:lnTo>
                  <a:pt x="1373236" y="1374955"/>
                </a:lnTo>
                <a:lnTo>
                  <a:pt x="0" y="1374955"/>
                </a:lnTo>
                <a:lnTo>
                  <a:pt x="0" y="0"/>
                </a:lnTo>
                <a:close/>
              </a:path>
            </a:pathLst>
          </a:custGeom>
          <a:blipFill rotWithShape="1">
            <a:blip r:embed="rId14">
              <a:alphaModFix/>
            </a:blip>
            <a:stretch>
              <a:fillRect b="0" l="0" r="0" t="0"/>
            </a:stretch>
          </a:blipFill>
          <a:ln>
            <a:noFill/>
          </a:ln>
        </p:spPr>
      </p:sp>
      <p:sp>
        <p:nvSpPr>
          <p:cNvPr id="391" name="Google Shape;391;p27"/>
          <p:cNvSpPr/>
          <p:nvPr/>
        </p:nvSpPr>
        <p:spPr>
          <a:xfrm rot="10529551">
            <a:off x="2909743" y="1721692"/>
            <a:ext cx="144789" cy="1316262"/>
          </a:xfrm>
          <a:custGeom>
            <a:rect b="b" l="l" r="r" t="t"/>
            <a:pathLst>
              <a:path extrusionOk="0" h="2632523" w="289577">
                <a:moveTo>
                  <a:pt x="0" y="0"/>
                </a:moveTo>
                <a:lnTo>
                  <a:pt x="289577" y="0"/>
                </a:lnTo>
                <a:lnTo>
                  <a:pt x="289577" y="2632523"/>
                </a:lnTo>
                <a:lnTo>
                  <a:pt x="0" y="2632523"/>
                </a:lnTo>
                <a:lnTo>
                  <a:pt x="0" y="0"/>
                </a:lnTo>
                <a:close/>
              </a:path>
            </a:pathLst>
          </a:custGeom>
          <a:blipFill rotWithShape="1">
            <a:blip r:embed="rId15">
              <a:alphaModFix/>
            </a:blip>
            <a:stretch>
              <a:fillRect b="0" l="0" r="0" t="0"/>
            </a:stretch>
          </a:blipFill>
          <a:ln>
            <a:noFill/>
          </a:ln>
        </p:spPr>
      </p:sp>
      <p:sp>
        <p:nvSpPr>
          <p:cNvPr id="392" name="Google Shape;392;p27"/>
          <p:cNvSpPr/>
          <p:nvPr/>
        </p:nvSpPr>
        <p:spPr>
          <a:xfrm rot="255544">
            <a:off x="5292391" y="2118862"/>
            <a:ext cx="854113" cy="1217002"/>
          </a:xfrm>
          <a:custGeom>
            <a:rect b="b" l="l" r="r" t="t"/>
            <a:pathLst>
              <a:path extrusionOk="0" h="2434003" w="1708227">
                <a:moveTo>
                  <a:pt x="0" y="0"/>
                </a:moveTo>
                <a:lnTo>
                  <a:pt x="1708228" y="0"/>
                </a:lnTo>
                <a:lnTo>
                  <a:pt x="1708228" y="2434002"/>
                </a:lnTo>
                <a:lnTo>
                  <a:pt x="0" y="2434002"/>
                </a:lnTo>
                <a:lnTo>
                  <a:pt x="0" y="0"/>
                </a:lnTo>
                <a:close/>
              </a:path>
            </a:pathLst>
          </a:custGeom>
          <a:blipFill rotWithShape="1">
            <a:blip r:embed="rId16">
              <a:alphaModFix/>
            </a:blip>
            <a:stretch>
              <a:fillRect b="0" l="0" r="0" t="0"/>
            </a:stretch>
          </a:blipFill>
          <a:ln>
            <a:noFill/>
          </a:ln>
        </p:spPr>
      </p:sp>
      <p:sp>
        <p:nvSpPr>
          <p:cNvPr id="393" name="Google Shape;393;p27"/>
          <p:cNvSpPr/>
          <p:nvPr/>
        </p:nvSpPr>
        <p:spPr>
          <a:xfrm rot="424973">
            <a:off x="6368717" y="2507136"/>
            <a:ext cx="375611" cy="1112922"/>
          </a:xfrm>
          <a:custGeom>
            <a:rect b="b" l="l" r="r" t="t"/>
            <a:pathLst>
              <a:path extrusionOk="0" h="2225843" w="751222">
                <a:moveTo>
                  <a:pt x="0" y="0"/>
                </a:moveTo>
                <a:lnTo>
                  <a:pt x="751222" y="0"/>
                </a:lnTo>
                <a:lnTo>
                  <a:pt x="751222" y="2225843"/>
                </a:lnTo>
                <a:lnTo>
                  <a:pt x="0" y="2225843"/>
                </a:lnTo>
                <a:lnTo>
                  <a:pt x="0" y="0"/>
                </a:lnTo>
                <a:close/>
              </a:path>
            </a:pathLst>
          </a:custGeom>
          <a:blipFill rotWithShape="1">
            <a:blip r:embed="rId17">
              <a:alphaModFix/>
            </a:blip>
            <a:stretch>
              <a:fillRect b="0" l="0" r="0" t="0"/>
            </a:stretch>
          </a:blipFill>
          <a:ln>
            <a:noFill/>
          </a:ln>
        </p:spPr>
      </p:sp>
      <p:sp>
        <p:nvSpPr>
          <p:cNvPr id="394" name="Google Shape;394;p27"/>
          <p:cNvSpPr/>
          <p:nvPr/>
        </p:nvSpPr>
        <p:spPr>
          <a:xfrm rot="-630975">
            <a:off x="3498712" y="2382988"/>
            <a:ext cx="801480" cy="998729"/>
          </a:xfrm>
          <a:custGeom>
            <a:rect b="b" l="l" r="r" t="t"/>
            <a:pathLst>
              <a:path extrusionOk="0" h="1997458" w="1602960">
                <a:moveTo>
                  <a:pt x="0" y="0"/>
                </a:moveTo>
                <a:lnTo>
                  <a:pt x="1602960" y="0"/>
                </a:lnTo>
                <a:lnTo>
                  <a:pt x="1602960" y="1997458"/>
                </a:lnTo>
                <a:lnTo>
                  <a:pt x="0" y="1997458"/>
                </a:lnTo>
                <a:lnTo>
                  <a:pt x="0" y="0"/>
                </a:lnTo>
                <a:close/>
              </a:path>
            </a:pathLst>
          </a:custGeom>
          <a:blipFill rotWithShape="1">
            <a:blip r:embed="rId18">
              <a:alphaModFix/>
            </a:blip>
            <a:stretch>
              <a:fillRect b="0" l="0" r="0" t="0"/>
            </a:stretch>
          </a:blipFill>
          <a:ln>
            <a:noFill/>
          </a:ln>
        </p:spPr>
      </p:sp>
      <p:sp>
        <p:nvSpPr>
          <p:cNvPr id="395" name="Google Shape;395;p27"/>
          <p:cNvSpPr/>
          <p:nvPr/>
        </p:nvSpPr>
        <p:spPr>
          <a:xfrm rot="-286506">
            <a:off x="4418344" y="2051147"/>
            <a:ext cx="572700" cy="834534"/>
          </a:xfrm>
          <a:custGeom>
            <a:rect b="b" l="l" r="r" t="t"/>
            <a:pathLst>
              <a:path extrusionOk="0" h="1669069" w="1145399">
                <a:moveTo>
                  <a:pt x="0" y="0"/>
                </a:moveTo>
                <a:lnTo>
                  <a:pt x="1145398" y="0"/>
                </a:lnTo>
                <a:lnTo>
                  <a:pt x="1145398" y="1669069"/>
                </a:lnTo>
                <a:lnTo>
                  <a:pt x="0" y="1669069"/>
                </a:lnTo>
                <a:lnTo>
                  <a:pt x="0" y="0"/>
                </a:lnTo>
                <a:close/>
              </a:path>
            </a:pathLst>
          </a:custGeom>
          <a:blipFill rotWithShape="1">
            <a:blip r:embed="rId19">
              <a:alphaModFix/>
            </a:blip>
            <a:stretch>
              <a:fillRect b="0" l="0" r="0" t="0"/>
            </a:stretch>
          </a:blipFill>
          <a:ln>
            <a:noFill/>
          </a:ln>
        </p:spPr>
      </p:sp>
      <p:sp>
        <p:nvSpPr>
          <p:cNvPr id="396" name="Google Shape;396;p27"/>
          <p:cNvSpPr/>
          <p:nvPr/>
        </p:nvSpPr>
        <p:spPr>
          <a:xfrm rot="185922">
            <a:off x="4390208" y="3222694"/>
            <a:ext cx="997340" cy="234375"/>
          </a:xfrm>
          <a:custGeom>
            <a:rect b="b" l="l" r="r" t="t"/>
            <a:pathLst>
              <a:path extrusionOk="0" h="468749" w="1994679">
                <a:moveTo>
                  <a:pt x="0" y="0"/>
                </a:moveTo>
                <a:lnTo>
                  <a:pt x="1994678" y="0"/>
                </a:lnTo>
                <a:lnTo>
                  <a:pt x="1994678" y="468749"/>
                </a:lnTo>
                <a:lnTo>
                  <a:pt x="0" y="468749"/>
                </a:lnTo>
                <a:lnTo>
                  <a:pt x="0" y="0"/>
                </a:lnTo>
                <a:close/>
              </a:path>
            </a:pathLst>
          </a:custGeom>
          <a:blipFill rotWithShape="1">
            <a:blip r:embed="rId20">
              <a:alphaModFix/>
            </a:blip>
            <a:stretch>
              <a:fillRect b="0" l="0" r="0" t="0"/>
            </a:stretch>
          </a:blipFill>
          <a:ln>
            <a:noFill/>
          </a:ln>
        </p:spPr>
      </p:sp>
      <p:sp>
        <p:nvSpPr>
          <p:cNvPr id="397" name="Google Shape;397;p27"/>
          <p:cNvSpPr/>
          <p:nvPr/>
        </p:nvSpPr>
        <p:spPr>
          <a:xfrm rot="-2556931">
            <a:off x="2726737" y="3270543"/>
            <a:ext cx="1223179" cy="1146730"/>
          </a:xfrm>
          <a:custGeom>
            <a:rect b="b" l="l" r="r" t="t"/>
            <a:pathLst>
              <a:path extrusionOk="0" h="2293461" w="2446358">
                <a:moveTo>
                  <a:pt x="0" y="0"/>
                </a:moveTo>
                <a:lnTo>
                  <a:pt x="2446358" y="0"/>
                </a:lnTo>
                <a:lnTo>
                  <a:pt x="2446358" y="2293461"/>
                </a:lnTo>
                <a:lnTo>
                  <a:pt x="0" y="2293461"/>
                </a:lnTo>
                <a:lnTo>
                  <a:pt x="0" y="0"/>
                </a:lnTo>
                <a:close/>
              </a:path>
            </a:pathLst>
          </a:custGeom>
          <a:blipFill rotWithShape="1">
            <a:blip r:embed="rId21">
              <a:alphaModFix/>
            </a:blip>
            <a:stretch>
              <a:fillRect b="0" l="0" r="0" t="0"/>
            </a:stretch>
          </a:blipFill>
          <a:ln>
            <a:noFill/>
          </a:ln>
        </p:spPr>
      </p:sp>
      <p:sp>
        <p:nvSpPr>
          <p:cNvPr id="398" name="Google Shape;398;p27"/>
          <p:cNvSpPr/>
          <p:nvPr/>
        </p:nvSpPr>
        <p:spPr>
          <a:xfrm rot="-480863">
            <a:off x="7928006" y="2220772"/>
            <a:ext cx="780224" cy="813793"/>
          </a:xfrm>
          <a:custGeom>
            <a:rect b="b" l="l" r="r" t="t"/>
            <a:pathLst>
              <a:path extrusionOk="0" h="1627586" w="1560448">
                <a:moveTo>
                  <a:pt x="0" y="0"/>
                </a:moveTo>
                <a:lnTo>
                  <a:pt x="1560448" y="0"/>
                </a:lnTo>
                <a:lnTo>
                  <a:pt x="1560448" y="1627586"/>
                </a:lnTo>
                <a:lnTo>
                  <a:pt x="0" y="1627586"/>
                </a:lnTo>
                <a:lnTo>
                  <a:pt x="0" y="0"/>
                </a:lnTo>
                <a:close/>
              </a:path>
            </a:pathLst>
          </a:custGeom>
          <a:blipFill rotWithShape="1">
            <a:blip r:embed="rId22">
              <a:alphaModFix/>
            </a:blip>
            <a:stretch>
              <a:fillRect b="0" l="0" r="0" t="0"/>
            </a:stretch>
          </a:blipFill>
          <a:ln>
            <a:noFill/>
          </a:ln>
        </p:spPr>
      </p:sp>
      <p:sp>
        <p:nvSpPr>
          <p:cNvPr id="399" name="Google Shape;399;p27"/>
          <p:cNvSpPr/>
          <p:nvPr/>
        </p:nvSpPr>
        <p:spPr>
          <a:xfrm rot="167972">
            <a:off x="3862840" y="3550528"/>
            <a:ext cx="1026038" cy="555926"/>
          </a:xfrm>
          <a:custGeom>
            <a:rect b="b" l="l" r="r" t="t"/>
            <a:pathLst>
              <a:path extrusionOk="0" h="1111852" w="2052076">
                <a:moveTo>
                  <a:pt x="0" y="0"/>
                </a:moveTo>
                <a:lnTo>
                  <a:pt x="2052076" y="0"/>
                </a:lnTo>
                <a:lnTo>
                  <a:pt x="2052076" y="1111852"/>
                </a:lnTo>
                <a:lnTo>
                  <a:pt x="0" y="1111852"/>
                </a:lnTo>
                <a:lnTo>
                  <a:pt x="0" y="0"/>
                </a:lnTo>
                <a:close/>
              </a:path>
            </a:pathLst>
          </a:custGeom>
          <a:blipFill rotWithShape="1">
            <a:blip r:embed="rId23">
              <a:alphaModFix/>
            </a:blip>
            <a:stretch>
              <a:fillRect b="0" l="0" r="0" t="0"/>
            </a:stretch>
          </a:blipFill>
          <a:ln>
            <a:noFill/>
          </a:ln>
        </p:spPr>
      </p:sp>
      <p:sp>
        <p:nvSpPr>
          <p:cNvPr id="400" name="Google Shape;400;p27"/>
          <p:cNvSpPr/>
          <p:nvPr/>
        </p:nvSpPr>
        <p:spPr>
          <a:xfrm rot="1288067">
            <a:off x="3651820" y="4206546"/>
            <a:ext cx="894347" cy="633869"/>
          </a:xfrm>
          <a:custGeom>
            <a:rect b="b" l="l" r="r" t="t"/>
            <a:pathLst>
              <a:path extrusionOk="0" h="1267737" w="1788694">
                <a:moveTo>
                  <a:pt x="0" y="0"/>
                </a:moveTo>
                <a:lnTo>
                  <a:pt x="1788694" y="0"/>
                </a:lnTo>
                <a:lnTo>
                  <a:pt x="1788694" y="1267737"/>
                </a:lnTo>
                <a:lnTo>
                  <a:pt x="0" y="1267737"/>
                </a:lnTo>
                <a:lnTo>
                  <a:pt x="0" y="0"/>
                </a:lnTo>
                <a:close/>
              </a:path>
            </a:pathLst>
          </a:custGeom>
          <a:blipFill rotWithShape="1">
            <a:blip r:embed="rId24">
              <a:alphaModFix/>
            </a:blip>
            <a:stretch>
              <a:fillRect b="0" l="0" r="0" t="0"/>
            </a:stretch>
          </a:blipFill>
          <a:ln>
            <a:noFill/>
          </a:ln>
        </p:spPr>
      </p:sp>
      <p:sp>
        <p:nvSpPr>
          <p:cNvPr id="401" name="Google Shape;401;p27"/>
          <p:cNvSpPr/>
          <p:nvPr/>
        </p:nvSpPr>
        <p:spPr>
          <a:xfrm rot="9500514">
            <a:off x="6947687" y="2904097"/>
            <a:ext cx="283184" cy="792125"/>
          </a:xfrm>
          <a:custGeom>
            <a:rect b="b" l="l" r="r" t="t"/>
            <a:pathLst>
              <a:path extrusionOk="0" h="1584249" w="566369">
                <a:moveTo>
                  <a:pt x="0" y="0"/>
                </a:moveTo>
                <a:lnTo>
                  <a:pt x="566369" y="0"/>
                </a:lnTo>
                <a:lnTo>
                  <a:pt x="566369" y="1584249"/>
                </a:lnTo>
                <a:lnTo>
                  <a:pt x="0" y="1584249"/>
                </a:lnTo>
                <a:lnTo>
                  <a:pt x="0" y="0"/>
                </a:lnTo>
                <a:close/>
              </a:path>
            </a:pathLst>
          </a:custGeom>
          <a:blipFill rotWithShape="1">
            <a:blip r:embed="rId25">
              <a:alphaModFix/>
            </a:blip>
            <a:stretch>
              <a:fillRect b="0" l="0" r="0" t="0"/>
            </a:stretch>
          </a:blipFill>
          <a:ln>
            <a:noFill/>
          </a:ln>
        </p:spPr>
      </p:sp>
      <p:sp>
        <p:nvSpPr>
          <p:cNvPr id="402" name="Google Shape;402;p27"/>
          <p:cNvSpPr/>
          <p:nvPr/>
        </p:nvSpPr>
        <p:spPr>
          <a:xfrm rot="680523">
            <a:off x="7301030" y="2583746"/>
            <a:ext cx="1013971" cy="1125072"/>
          </a:xfrm>
          <a:custGeom>
            <a:rect b="b" l="l" r="r" t="t"/>
            <a:pathLst>
              <a:path extrusionOk="0" h="2250143" w="2027942">
                <a:moveTo>
                  <a:pt x="0" y="0"/>
                </a:moveTo>
                <a:lnTo>
                  <a:pt x="2027941" y="0"/>
                </a:lnTo>
                <a:lnTo>
                  <a:pt x="2027941" y="2250143"/>
                </a:lnTo>
                <a:lnTo>
                  <a:pt x="0" y="2250143"/>
                </a:lnTo>
                <a:lnTo>
                  <a:pt x="0" y="0"/>
                </a:lnTo>
                <a:close/>
              </a:path>
            </a:pathLst>
          </a:custGeom>
          <a:blipFill rotWithShape="1">
            <a:blip r:embed="rId26">
              <a:alphaModFix/>
            </a:blip>
            <a:stretch>
              <a:fillRect b="0" l="0" r="0" t="0"/>
            </a:stretch>
          </a:blipFill>
          <a:ln>
            <a:noFill/>
          </a:ln>
        </p:spPr>
      </p:sp>
      <p:sp>
        <p:nvSpPr>
          <p:cNvPr id="403" name="Google Shape;403;p27"/>
          <p:cNvSpPr/>
          <p:nvPr/>
        </p:nvSpPr>
        <p:spPr>
          <a:xfrm rot="275207">
            <a:off x="5060125" y="3689947"/>
            <a:ext cx="794118" cy="915649"/>
          </a:xfrm>
          <a:custGeom>
            <a:rect b="b" l="l" r="r" t="t"/>
            <a:pathLst>
              <a:path extrusionOk="0" h="1831298" w="1588235">
                <a:moveTo>
                  <a:pt x="0" y="0"/>
                </a:moveTo>
                <a:lnTo>
                  <a:pt x="1588234" y="0"/>
                </a:lnTo>
                <a:lnTo>
                  <a:pt x="1588234" y="1831298"/>
                </a:lnTo>
                <a:lnTo>
                  <a:pt x="0" y="1831298"/>
                </a:lnTo>
                <a:lnTo>
                  <a:pt x="0" y="0"/>
                </a:lnTo>
                <a:close/>
              </a:path>
            </a:pathLst>
          </a:custGeom>
          <a:blipFill rotWithShape="1">
            <a:blip r:embed="rId27">
              <a:alphaModFix/>
            </a:blip>
            <a:stretch>
              <a:fillRect b="0" l="0" r="0" t="0"/>
            </a:stretch>
          </a:blipFill>
          <a:ln>
            <a:noFill/>
          </a:ln>
        </p:spPr>
      </p:sp>
      <p:sp>
        <p:nvSpPr>
          <p:cNvPr id="404" name="Google Shape;404;p27"/>
          <p:cNvSpPr/>
          <p:nvPr/>
        </p:nvSpPr>
        <p:spPr>
          <a:xfrm>
            <a:off x="6089608" y="3765009"/>
            <a:ext cx="621585" cy="870873"/>
          </a:xfrm>
          <a:custGeom>
            <a:rect b="b" l="l" r="r" t="t"/>
            <a:pathLst>
              <a:path extrusionOk="0" h="1741746" w="1243171">
                <a:moveTo>
                  <a:pt x="0" y="0"/>
                </a:moveTo>
                <a:lnTo>
                  <a:pt x="1243171" y="0"/>
                </a:lnTo>
                <a:lnTo>
                  <a:pt x="1243171" y="1741746"/>
                </a:lnTo>
                <a:lnTo>
                  <a:pt x="0" y="1741746"/>
                </a:lnTo>
                <a:lnTo>
                  <a:pt x="0" y="0"/>
                </a:lnTo>
                <a:close/>
              </a:path>
            </a:pathLst>
          </a:custGeom>
          <a:blipFill rotWithShape="1">
            <a:blip r:embed="rId28">
              <a:alphaModFix/>
            </a:blip>
            <a:stretch>
              <a:fillRect b="0" l="0" r="0" t="0"/>
            </a:stretch>
          </a:blipFill>
          <a:ln>
            <a:noFill/>
          </a:ln>
        </p:spPr>
      </p:sp>
      <p:sp>
        <p:nvSpPr>
          <p:cNvPr id="405" name="Google Shape;405;p27"/>
          <p:cNvSpPr/>
          <p:nvPr/>
        </p:nvSpPr>
        <p:spPr>
          <a:xfrm rot="-372210">
            <a:off x="6835560" y="3883094"/>
            <a:ext cx="767224" cy="774263"/>
          </a:xfrm>
          <a:custGeom>
            <a:rect b="b" l="l" r="r" t="t"/>
            <a:pathLst>
              <a:path extrusionOk="0" h="1548526" w="1534448">
                <a:moveTo>
                  <a:pt x="0" y="0"/>
                </a:moveTo>
                <a:lnTo>
                  <a:pt x="1534448" y="0"/>
                </a:lnTo>
                <a:lnTo>
                  <a:pt x="1534448" y="1548526"/>
                </a:lnTo>
                <a:lnTo>
                  <a:pt x="0" y="1548526"/>
                </a:lnTo>
                <a:lnTo>
                  <a:pt x="0" y="0"/>
                </a:lnTo>
                <a:close/>
              </a:path>
            </a:pathLst>
          </a:custGeom>
          <a:blipFill rotWithShape="1">
            <a:blip r:embed="rId29">
              <a:alphaModFix/>
            </a:blip>
            <a:stretch>
              <a:fillRect b="0" l="0" r="0" t="0"/>
            </a:stretch>
          </a:blipFill>
          <a:ln>
            <a:noFill/>
          </a:ln>
        </p:spPr>
      </p:sp>
      <p:sp>
        <p:nvSpPr>
          <p:cNvPr id="406" name="Google Shape;406;p27"/>
          <p:cNvSpPr/>
          <p:nvPr/>
        </p:nvSpPr>
        <p:spPr>
          <a:xfrm rot="-6731596">
            <a:off x="5165970" y="984829"/>
            <a:ext cx="718181" cy="831578"/>
          </a:xfrm>
          <a:custGeom>
            <a:rect b="b" l="l" r="r" t="t"/>
            <a:pathLst>
              <a:path extrusionOk="0" h="1663155" w="1436361">
                <a:moveTo>
                  <a:pt x="0" y="0"/>
                </a:moveTo>
                <a:lnTo>
                  <a:pt x="1436360" y="0"/>
                </a:lnTo>
                <a:lnTo>
                  <a:pt x="1436360" y="1663154"/>
                </a:lnTo>
                <a:lnTo>
                  <a:pt x="0" y="1663154"/>
                </a:lnTo>
                <a:lnTo>
                  <a:pt x="0" y="0"/>
                </a:lnTo>
                <a:close/>
              </a:path>
            </a:pathLst>
          </a:custGeom>
          <a:blipFill rotWithShape="1">
            <a:blip r:embed="rId30">
              <a:alphaModFix/>
            </a:blip>
            <a:stretch>
              <a:fillRect b="0" l="0" r="0" t="0"/>
            </a:stretch>
          </a:blipFill>
          <a:ln>
            <a:noFill/>
          </a:ln>
        </p:spPr>
      </p:sp>
      <p:sp>
        <p:nvSpPr>
          <p:cNvPr id="407" name="Google Shape;407;p27"/>
          <p:cNvSpPr/>
          <p:nvPr/>
        </p:nvSpPr>
        <p:spPr>
          <a:xfrm rot="500482">
            <a:off x="7816257" y="4392881"/>
            <a:ext cx="972284" cy="306714"/>
          </a:xfrm>
          <a:custGeom>
            <a:rect b="b" l="l" r="r" t="t"/>
            <a:pathLst>
              <a:path extrusionOk="0" h="613429" w="1944569">
                <a:moveTo>
                  <a:pt x="0" y="0"/>
                </a:moveTo>
                <a:lnTo>
                  <a:pt x="1944569" y="0"/>
                </a:lnTo>
                <a:lnTo>
                  <a:pt x="1944569" y="613429"/>
                </a:lnTo>
                <a:lnTo>
                  <a:pt x="0" y="613429"/>
                </a:lnTo>
                <a:lnTo>
                  <a:pt x="0" y="0"/>
                </a:lnTo>
                <a:close/>
              </a:path>
            </a:pathLst>
          </a:custGeom>
          <a:blipFill rotWithShape="1">
            <a:blip r:embed="rId31">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DECB"/>
        </a:solidFill>
      </p:bgPr>
    </p:bg>
    <p:spTree>
      <p:nvGrpSpPr>
        <p:cNvPr id="411" name="Shape 411"/>
        <p:cNvGrpSpPr/>
        <p:nvPr/>
      </p:nvGrpSpPr>
      <p:grpSpPr>
        <a:xfrm>
          <a:off x="0" y="0"/>
          <a:ext cx="0" cy="0"/>
          <a:chOff x="0" y="0"/>
          <a:chExt cx="0" cy="0"/>
        </a:xfrm>
      </p:grpSpPr>
      <p:sp>
        <p:nvSpPr>
          <p:cNvPr id="412" name="Google Shape;412;p28"/>
          <p:cNvSpPr/>
          <p:nvPr/>
        </p:nvSpPr>
        <p:spPr>
          <a:xfrm>
            <a:off x="-367150" y="-2043625"/>
            <a:ext cx="11147654" cy="8771298"/>
          </a:xfrm>
          <a:custGeom>
            <a:rect b="b" l="l" r="r" t="t"/>
            <a:pathLst>
              <a:path extrusionOk="0" h="16243144" w="20643803">
                <a:moveTo>
                  <a:pt x="0" y="0"/>
                </a:moveTo>
                <a:lnTo>
                  <a:pt x="20643803" y="0"/>
                </a:lnTo>
                <a:lnTo>
                  <a:pt x="20643803" y="16243144"/>
                </a:lnTo>
                <a:lnTo>
                  <a:pt x="0" y="16243144"/>
                </a:lnTo>
                <a:lnTo>
                  <a:pt x="0" y="0"/>
                </a:lnTo>
                <a:close/>
              </a:path>
            </a:pathLst>
          </a:custGeom>
          <a:blipFill rotWithShape="1">
            <a:blip r:embed="rId3">
              <a:alphaModFix amt="21000"/>
            </a:blip>
            <a:stretch>
              <a:fillRect b="-19359" l="-829" r="0" t="-19359"/>
            </a:stretch>
          </a:blipFill>
          <a:ln>
            <a:noFill/>
          </a:ln>
        </p:spPr>
      </p:sp>
      <p:sp>
        <p:nvSpPr>
          <p:cNvPr id="413" name="Google Shape;413;p28"/>
          <p:cNvSpPr/>
          <p:nvPr/>
        </p:nvSpPr>
        <p:spPr>
          <a:xfrm>
            <a:off x="625228" y="397438"/>
            <a:ext cx="7893544" cy="4348625"/>
          </a:xfrm>
          <a:custGeom>
            <a:rect b="b" l="l" r="r" t="t"/>
            <a:pathLst>
              <a:path extrusionOk="0" h="8697250" w="15787087">
                <a:moveTo>
                  <a:pt x="0" y="0"/>
                </a:moveTo>
                <a:lnTo>
                  <a:pt x="15787088" y="0"/>
                </a:lnTo>
                <a:lnTo>
                  <a:pt x="15787088" y="8697250"/>
                </a:lnTo>
                <a:lnTo>
                  <a:pt x="0" y="8697250"/>
                </a:lnTo>
                <a:lnTo>
                  <a:pt x="0" y="0"/>
                </a:lnTo>
                <a:close/>
              </a:path>
            </a:pathLst>
          </a:custGeom>
          <a:blipFill rotWithShape="1">
            <a:blip r:embed="rId4">
              <a:alphaModFix/>
            </a:blip>
            <a:stretch>
              <a:fillRect b="0" l="0" r="0" t="0"/>
            </a:stretch>
          </a:blipFill>
          <a:ln>
            <a:noFill/>
          </a:ln>
        </p:spPr>
      </p:sp>
      <p:sp>
        <p:nvSpPr>
          <p:cNvPr id="414" name="Google Shape;414;p28"/>
          <p:cNvSpPr/>
          <p:nvPr/>
        </p:nvSpPr>
        <p:spPr>
          <a:xfrm>
            <a:off x="3601550" y="1292365"/>
            <a:ext cx="2048666" cy="512166"/>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5">
              <a:alphaModFix/>
            </a:blip>
            <a:stretch>
              <a:fillRect b="0" l="0" r="0" t="0"/>
            </a:stretch>
          </a:blipFill>
          <a:ln>
            <a:noFill/>
          </a:ln>
        </p:spPr>
      </p:sp>
      <p:sp>
        <p:nvSpPr>
          <p:cNvPr id="415" name="Google Shape;415;p28"/>
          <p:cNvSpPr txBox="1"/>
          <p:nvPr/>
        </p:nvSpPr>
        <p:spPr>
          <a:xfrm>
            <a:off x="1288056" y="1996688"/>
            <a:ext cx="6472800" cy="827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2500" u="none" cap="none" strike="noStrike">
                <a:solidFill>
                  <a:srgbClr val="595959"/>
                </a:solidFill>
                <a:latin typeface="Purple Purse"/>
                <a:ea typeface="Purple Purse"/>
                <a:cs typeface="Purple Purse"/>
                <a:sym typeface="Purple Purse"/>
              </a:rPr>
              <a:t>This presentation template is free for everyone to use thanks to the following:</a:t>
            </a:r>
            <a:endParaRPr sz="700"/>
          </a:p>
        </p:txBody>
      </p:sp>
      <p:sp>
        <p:nvSpPr>
          <p:cNvPr id="416" name="Google Shape;416;p28"/>
          <p:cNvSpPr txBox="1"/>
          <p:nvPr/>
        </p:nvSpPr>
        <p:spPr>
          <a:xfrm>
            <a:off x="2504915" y="3147377"/>
            <a:ext cx="41007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SlidesCarnival for the presentation template</a:t>
            </a:r>
            <a:endParaRPr sz="700"/>
          </a:p>
          <a:p>
            <a:pPr indent="0" lvl="1" marL="0" marR="0" rtl="0" algn="ctr">
              <a:lnSpc>
                <a:spcPct val="115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Pexels for the photos</a:t>
            </a:r>
            <a:endParaRPr sz="700"/>
          </a:p>
        </p:txBody>
      </p:sp>
      <p:sp>
        <p:nvSpPr>
          <p:cNvPr id="417" name="Google Shape;417;p28"/>
          <p:cNvSpPr txBox="1"/>
          <p:nvPr/>
        </p:nvSpPr>
        <p:spPr>
          <a:xfrm>
            <a:off x="2504914" y="3713420"/>
            <a:ext cx="4100714" cy="433678"/>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 sz="2500" u="none" cap="none" strike="noStrike">
                <a:solidFill>
                  <a:srgbClr val="595959"/>
                </a:solidFill>
                <a:latin typeface="Purple Purse"/>
                <a:ea typeface="Purple Purse"/>
                <a:cs typeface="Purple Purse"/>
                <a:sym typeface="Purple Purse"/>
              </a:rPr>
              <a:t>Happy designing! </a:t>
            </a:r>
            <a:endParaRPr sz="700"/>
          </a:p>
        </p:txBody>
      </p:sp>
      <p:sp>
        <p:nvSpPr>
          <p:cNvPr id="418" name="Google Shape;418;p28"/>
          <p:cNvSpPr/>
          <p:nvPr/>
        </p:nvSpPr>
        <p:spPr>
          <a:xfrm rot="2264434">
            <a:off x="-676440" y="2565138"/>
            <a:ext cx="2603335" cy="2391814"/>
          </a:xfrm>
          <a:custGeom>
            <a:rect b="b" l="l" r="r" t="t"/>
            <a:pathLst>
              <a:path extrusionOk="0" h="4783628" w="5206670">
                <a:moveTo>
                  <a:pt x="0" y="0"/>
                </a:moveTo>
                <a:lnTo>
                  <a:pt x="5206671" y="0"/>
                </a:lnTo>
                <a:lnTo>
                  <a:pt x="5206671" y="4783629"/>
                </a:lnTo>
                <a:lnTo>
                  <a:pt x="0" y="4783629"/>
                </a:lnTo>
                <a:lnTo>
                  <a:pt x="0" y="0"/>
                </a:lnTo>
                <a:close/>
              </a:path>
            </a:pathLst>
          </a:custGeom>
          <a:blipFill rotWithShape="1">
            <a:blip r:embed="rId6">
              <a:alphaModFix/>
            </a:blip>
            <a:stretch>
              <a:fillRect b="0" l="0" r="0" t="0"/>
            </a:stretch>
          </a:blipFill>
          <a:ln>
            <a:noFill/>
          </a:ln>
        </p:spPr>
      </p:sp>
      <p:sp>
        <p:nvSpPr>
          <p:cNvPr id="419" name="Google Shape;419;p28"/>
          <p:cNvSpPr/>
          <p:nvPr/>
        </p:nvSpPr>
        <p:spPr>
          <a:xfrm rot="10529551">
            <a:off x="7914466" y="531978"/>
            <a:ext cx="269941" cy="2454011"/>
          </a:xfrm>
          <a:custGeom>
            <a:rect b="b" l="l" r="r" t="t"/>
            <a:pathLst>
              <a:path extrusionOk="0" h="4908021" w="539882">
                <a:moveTo>
                  <a:pt x="0" y="0"/>
                </a:moveTo>
                <a:lnTo>
                  <a:pt x="539883" y="0"/>
                </a:lnTo>
                <a:lnTo>
                  <a:pt x="539883" y="4908021"/>
                </a:lnTo>
                <a:lnTo>
                  <a:pt x="0" y="4908021"/>
                </a:lnTo>
                <a:lnTo>
                  <a:pt x="0" y="0"/>
                </a:lnTo>
                <a:close/>
              </a:path>
            </a:pathLst>
          </a:custGeom>
          <a:blipFill rotWithShape="1">
            <a:blip r:embed="rId7">
              <a:alphaModFix/>
            </a:blip>
            <a:stretch>
              <a:fillRect b="0" l="0" r="0" t="0"/>
            </a:stretch>
          </a:blipFill>
          <a:ln>
            <a:noFill/>
          </a:ln>
        </p:spPr>
      </p:sp>
      <p:sp>
        <p:nvSpPr>
          <p:cNvPr id="420" name="Google Shape;420;p28"/>
          <p:cNvSpPr/>
          <p:nvPr/>
        </p:nvSpPr>
        <p:spPr>
          <a:xfrm rot="-2527300">
            <a:off x="6942498" y="3933534"/>
            <a:ext cx="1881186" cy="1333291"/>
          </a:xfrm>
          <a:custGeom>
            <a:rect b="b" l="l" r="r" t="t"/>
            <a:pathLst>
              <a:path extrusionOk="0" h="2666581" w="3762372">
                <a:moveTo>
                  <a:pt x="0" y="0"/>
                </a:moveTo>
                <a:lnTo>
                  <a:pt x="3762372" y="0"/>
                </a:lnTo>
                <a:lnTo>
                  <a:pt x="3762372" y="2666581"/>
                </a:lnTo>
                <a:lnTo>
                  <a:pt x="0" y="2666581"/>
                </a:lnTo>
                <a:lnTo>
                  <a:pt x="0" y="0"/>
                </a:lnTo>
                <a:close/>
              </a:path>
            </a:pathLst>
          </a:custGeom>
          <a:blipFill rotWithShape="1">
            <a:blip r:embed="rId8">
              <a:alphaModFix/>
            </a:blip>
            <a:stretch>
              <a:fillRect b="0" l="0" r="0" t="0"/>
            </a:stretch>
          </a:blipFill>
          <a:ln>
            <a:noFill/>
          </a:ln>
        </p:spPr>
      </p:sp>
      <p:sp>
        <p:nvSpPr>
          <p:cNvPr id="421" name="Google Shape;421;p28"/>
          <p:cNvSpPr/>
          <p:nvPr/>
        </p:nvSpPr>
        <p:spPr>
          <a:xfrm rot="500482">
            <a:off x="-139829" y="488048"/>
            <a:ext cx="1644455" cy="518756"/>
          </a:xfrm>
          <a:custGeom>
            <a:rect b="b" l="l" r="r" t="t"/>
            <a:pathLst>
              <a:path extrusionOk="0" h="1037511" w="3288911">
                <a:moveTo>
                  <a:pt x="0" y="0"/>
                </a:moveTo>
                <a:lnTo>
                  <a:pt x="3288910" y="0"/>
                </a:lnTo>
                <a:lnTo>
                  <a:pt x="3288910" y="1037511"/>
                </a:lnTo>
                <a:lnTo>
                  <a:pt x="0" y="1037511"/>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DECB"/>
        </a:solidFill>
      </p:bgPr>
    </p:bg>
    <p:spTree>
      <p:nvGrpSpPr>
        <p:cNvPr id="81" name="Shape 81"/>
        <p:cNvGrpSpPr/>
        <p:nvPr/>
      </p:nvGrpSpPr>
      <p:grpSpPr>
        <a:xfrm>
          <a:off x="0" y="0"/>
          <a:ext cx="0" cy="0"/>
          <a:chOff x="0" y="0"/>
          <a:chExt cx="0" cy="0"/>
        </a:xfrm>
      </p:grpSpPr>
      <p:sp>
        <p:nvSpPr>
          <p:cNvPr id="82" name="Google Shape;82;p12"/>
          <p:cNvSpPr/>
          <p:nvPr/>
        </p:nvSpPr>
        <p:spPr>
          <a:xfrm>
            <a:off x="-367150" y="-2043625"/>
            <a:ext cx="11147654" cy="8771298"/>
          </a:xfrm>
          <a:custGeom>
            <a:rect b="b" l="l" r="r" t="t"/>
            <a:pathLst>
              <a:path extrusionOk="0" h="16243144" w="20643803">
                <a:moveTo>
                  <a:pt x="0" y="0"/>
                </a:moveTo>
                <a:lnTo>
                  <a:pt x="20643803" y="0"/>
                </a:lnTo>
                <a:lnTo>
                  <a:pt x="20643803" y="16243144"/>
                </a:lnTo>
                <a:lnTo>
                  <a:pt x="0" y="16243144"/>
                </a:lnTo>
                <a:lnTo>
                  <a:pt x="0" y="0"/>
                </a:lnTo>
                <a:close/>
              </a:path>
            </a:pathLst>
          </a:custGeom>
          <a:blipFill rotWithShape="1">
            <a:blip r:embed="rId3">
              <a:alphaModFix amt="21000"/>
            </a:blip>
            <a:stretch>
              <a:fillRect b="-19359" l="-829" r="0" t="-19359"/>
            </a:stretch>
          </a:blipFill>
          <a:ln>
            <a:noFill/>
          </a:ln>
        </p:spPr>
      </p:sp>
      <p:sp>
        <p:nvSpPr>
          <p:cNvPr id="83" name="Google Shape;83;p12"/>
          <p:cNvSpPr/>
          <p:nvPr/>
        </p:nvSpPr>
        <p:spPr>
          <a:xfrm rot="189212">
            <a:off x="97302" y="1549513"/>
            <a:ext cx="3220651" cy="3486925"/>
          </a:xfrm>
          <a:custGeom>
            <a:rect b="b" l="l" r="r" t="t"/>
            <a:pathLst>
              <a:path extrusionOk="0" h="6973850" w="6441301">
                <a:moveTo>
                  <a:pt x="0" y="0"/>
                </a:moveTo>
                <a:lnTo>
                  <a:pt x="6441301" y="0"/>
                </a:lnTo>
                <a:lnTo>
                  <a:pt x="6441301" y="6973850"/>
                </a:lnTo>
                <a:lnTo>
                  <a:pt x="0" y="6973850"/>
                </a:lnTo>
                <a:lnTo>
                  <a:pt x="0" y="0"/>
                </a:lnTo>
                <a:close/>
              </a:path>
            </a:pathLst>
          </a:custGeom>
          <a:blipFill rotWithShape="1">
            <a:blip r:embed="rId4">
              <a:alphaModFix/>
            </a:blip>
            <a:stretch>
              <a:fillRect b="0" l="0" r="0" t="0"/>
            </a:stretch>
          </a:blipFill>
          <a:ln>
            <a:noFill/>
          </a:ln>
        </p:spPr>
      </p:sp>
      <p:sp>
        <p:nvSpPr>
          <p:cNvPr id="84" name="Google Shape;84;p12"/>
          <p:cNvSpPr/>
          <p:nvPr/>
        </p:nvSpPr>
        <p:spPr>
          <a:xfrm rot="237636">
            <a:off x="3230670" y="1549513"/>
            <a:ext cx="3220651" cy="3486925"/>
          </a:xfrm>
          <a:custGeom>
            <a:rect b="b" l="l" r="r" t="t"/>
            <a:pathLst>
              <a:path extrusionOk="0" h="6973850" w="6441301">
                <a:moveTo>
                  <a:pt x="0" y="0"/>
                </a:moveTo>
                <a:lnTo>
                  <a:pt x="6441301" y="0"/>
                </a:lnTo>
                <a:lnTo>
                  <a:pt x="6441301" y="6973850"/>
                </a:lnTo>
                <a:lnTo>
                  <a:pt x="0" y="6973850"/>
                </a:lnTo>
                <a:lnTo>
                  <a:pt x="0" y="0"/>
                </a:lnTo>
                <a:close/>
              </a:path>
            </a:pathLst>
          </a:custGeom>
          <a:blipFill rotWithShape="1">
            <a:blip r:embed="rId4">
              <a:alphaModFix/>
            </a:blip>
            <a:stretch>
              <a:fillRect b="0" l="0" r="0" t="0"/>
            </a:stretch>
          </a:blipFill>
          <a:ln>
            <a:noFill/>
          </a:ln>
        </p:spPr>
      </p:sp>
      <p:sp>
        <p:nvSpPr>
          <p:cNvPr id="85" name="Google Shape;85;p12"/>
          <p:cNvSpPr/>
          <p:nvPr/>
        </p:nvSpPr>
        <p:spPr>
          <a:xfrm rot="-374480">
            <a:off x="6421289" y="1549513"/>
            <a:ext cx="2636172" cy="2854123"/>
          </a:xfrm>
          <a:custGeom>
            <a:rect b="b" l="l" r="r" t="t"/>
            <a:pathLst>
              <a:path extrusionOk="0" h="5708245" w="5272343">
                <a:moveTo>
                  <a:pt x="0" y="0"/>
                </a:moveTo>
                <a:lnTo>
                  <a:pt x="5272343" y="0"/>
                </a:lnTo>
                <a:lnTo>
                  <a:pt x="5272343" y="5708245"/>
                </a:lnTo>
                <a:lnTo>
                  <a:pt x="0" y="5708245"/>
                </a:lnTo>
                <a:lnTo>
                  <a:pt x="0" y="0"/>
                </a:lnTo>
                <a:close/>
              </a:path>
            </a:pathLst>
          </a:custGeom>
          <a:blipFill rotWithShape="1">
            <a:blip r:embed="rId4">
              <a:alphaModFix/>
            </a:blip>
            <a:stretch>
              <a:fillRect b="0" l="0" r="0" t="0"/>
            </a:stretch>
          </a:blipFill>
          <a:ln>
            <a:noFill/>
          </a:ln>
        </p:spPr>
      </p:sp>
      <p:sp>
        <p:nvSpPr>
          <p:cNvPr id="86" name="Google Shape;86;p12"/>
          <p:cNvSpPr/>
          <p:nvPr/>
        </p:nvSpPr>
        <p:spPr>
          <a:xfrm rot="2952029">
            <a:off x="6684802" y="3638435"/>
            <a:ext cx="1468296" cy="2392336"/>
          </a:xfrm>
          <a:custGeom>
            <a:rect b="b" l="l" r="r" t="t"/>
            <a:pathLst>
              <a:path extrusionOk="0" h="4784671" w="2936592">
                <a:moveTo>
                  <a:pt x="0" y="0"/>
                </a:moveTo>
                <a:lnTo>
                  <a:pt x="2936592" y="0"/>
                </a:lnTo>
                <a:lnTo>
                  <a:pt x="2936592" y="4784671"/>
                </a:lnTo>
                <a:lnTo>
                  <a:pt x="0" y="4784671"/>
                </a:lnTo>
                <a:lnTo>
                  <a:pt x="0" y="0"/>
                </a:lnTo>
                <a:close/>
              </a:path>
            </a:pathLst>
          </a:custGeom>
          <a:blipFill rotWithShape="1">
            <a:blip r:embed="rId5">
              <a:alphaModFix/>
            </a:blip>
            <a:stretch>
              <a:fillRect b="0" l="0" r="0" t="0"/>
            </a:stretch>
          </a:blipFill>
          <a:ln>
            <a:noFill/>
          </a:ln>
        </p:spPr>
      </p:sp>
      <p:sp>
        <p:nvSpPr>
          <p:cNvPr id="87" name="Google Shape;87;p12"/>
          <p:cNvSpPr/>
          <p:nvPr/>
        </p:nvSpPr>
        <p:spPr>
          <a:xfrm rot="-1827509">
            <a:off x="7673296" y="-514350"/>
            <a:ext cx="1529967" cy="1531882"/>
          </a:xfrm>
          <a:custGeom>
            <a:rect b="b" l="l" r="r" t="t"/>
            <a:pathLst>
              <a:path extrusionOk="0" h="3063764" w="3059934">
                <a:moveTo>
                  <a:pt x="0" y="0"/>
                </a:moveTo>
                <a:lnTo>
                  <a:pt x="3059934" y="0"/>
                </a:lnTo>
                <a:lnTo>
                  <a:pt x="3059934" y="3063764"/>
                </a:lnTo>
                <a:lnTo>
                  <a:pt x="0" y="3063764"/>
                </a:lnTo>
                <a:lnTo>
                  <a:pt x="0" y="0"/>
                </a:lnTo>
                <a:close/>
              </a:path>
            </a:pathLst>
          </a:custGeom>
          <a:blipFill rotWithShape="1">
            <a:blip r:embed="rId6">
              <a:alphaModFix/>
            </a:blip>
            <a:stretch>
              <a:fillRect b="0" l="0" r="0" t="0"/>
            </a:stretch>
          </a:blipFill>
          <a:ln>
            <a:noFill/>
          </a:ln>
        </p:spPr>
      </p:sp>
      <p:sp>
        <p:nvSpPr>
          <p:cNvPr id="88" name="Google Shape;88;p12"/>
          <p:cNvSpPr/>
          <p:nvPr/>
        </p:nvSpPr>
        <p:spPr>
          <a:xfrm rot="5693318">
            <a:off x="1594470" y="586384"/>
            <a:ext cx="226314" cy="2057400"/>
          </a:xfrm>
          <a:custGeom>
            <a:rect b="b" l="l" r="r" t="t"/>
            <a:pathLst>
              <a:path extrusionOk="0" h="4114800" w="452628">
                <a:moveTo>
                  <a:pt x="0" y="0"/>
                </a:moveTo>
                <a:lnTo>
                  <a:pt x="452628" y="0"/>
                </a:lnTo>
                <a:lnTo>
                  <a:pt x="452628" y="4114800"/>
                </a:lnTo>
                <a:lnTo>
                  <a:pt x="0" y="4114800"/>
                </a:lnTo>
                <a:lnTo>
                  <a:pt x="0" y="0"/>
                </a:lnTo>
                <a:close/>
              </a:path>
            </a:pathLst>
          </a:custGeom>
          <a:blipFill rotWithShape="1">
            <a:blip r:embed="rId7">
              <a:alphaModFix/>
            </a:blip>
            <a:stretch>
              <a:fillRect b="0" l="0" r="0" t="0"/>
            </a:stretch>
          </a:blipFill>
          <a:ln>
            <a:noFill/>
          </a:ln>
        </p:spPr>
      </p:sp>
      <p:sp>
        <p:nvSpPr>
          <p:cNvPr id="89" name="Google Shape;89;p12"/>
          <p:cNvSpPr/>
          <p:nvPr/>
        </p:nvSpPr>
        <p:spPr>
          <a:xfrm rot="5470405">
            <a:off x="4660152" y="586383"/>
            <a:ext cx="226314" cy="2057400"/>
          </a:xfrm>
          <a:custGeom>
            <a:rect b="b" l="l" r="r" t="t"/>
            <a:pathLst>
              <a:path extrusionOk="0" h="4114800" w="452628">
                <a:moveTo>
                  <a:pt x="0" y="0"/>
                </a:moveTo>
                <a:lnTo>
                  <a:pt x="452628" y="0"/>
                </a:lnTo>
                <a:lnTo>
                  <a:pt x="452628" y="4114800"/>
                </a:lnTo>
                <a:lnTo>
                  <a:pt x="0" y="4114800"/>
                </a:lnTo>
                <a:lnTo>
                  <a:pt x="0" y="0"/>
                </a:lnTo>
                <a:close/>
              </a:path>
            </a:pathLst>
          </a:custGeom>
          <a:blipFill rotWithShape="1">
            <a:blip r:embed="rId7">
              <a:alphaModFix/>
            </a:blip>
            <a:stretch>
              <a:fillRect b="0" l="0" r="0" t="0"/>
            </a:stretch>
          </a:blipFill>
          <a:ln>
            <a:noFill/>
          </a:ln>
        </p:spPr>
      </p:sp>
      <p:sp>
        <p:nvSpPr>
          <p:cNvPr id="90" name="Google Shape;90;p12"/>
          <p:cNvSpPr/>
          <p:nvPr/>
        </p:nvSpPr>
        <p:spPr>
          <a:xfrm rot="4987449">
            <a:off x="7305793" y="586383"/>
            <a:ext cx="226314" cy="2057400"/>
          </a:xfrm>
          <a:custGeom>
            <a:rect b="b" l="l" r="r" t="t"/>
            <a:pathLst>
              <a:path extrusionOk="0" h="4114800" w="452628">
                <a:moveTo>
                  <a:pt x="0" y="0"/>
                </a:moveTo>
                <a:lnTo>
                  <a:pt x="452628" y="0"/>
                </a:lnTo>
                <a:lnTo>
                  <a:pt x="452628" y="4114800"/>
                </a:lnTo>
                <a:lnTo>
                  <a:pt x="0" y="4114800"/>
                </a:lnTo>
                <a:lnTo>
                  <a:pt x="0" y="0"/>
                </a:lnTo>
                <a:close/>
              </a:path>
            </a:pathLst>
          </a:custGeom>
          <a:blipFill rotWithShape="1">
            <a:blip r:embed="rId7">
              <a:alphaModFix/>
            </a:blip>
            <a:stretch>
              <a:fillRect b="0" l="0" r="0" t="0"/>
            </a:stretch>
          </a:blipFill>
          <a:ln>
            <a:noFill/>
          </a:ln>
        </p:spPr>
      </p:sp>
      <p:sp>
        <p:nvSpPr>
          <p:cNvPr id="91" name="Google Shape;91;p12"/>
          <p:cNvSpPr txBox="1"/>
          <p:nvPr/>
        </p:nvSpPr>
        <p:spPr>
          <a:xfrm>
            <a:off x="-190029" y="450319"/>
            <a:ext cx="9524058" cy="82917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4900" u="none" cap="none" strike="noStrike">
                <a:solidFill>
                  <a:srgbClr val="595959"/>
                </a:solidFill>
                <a:latin typeface="Purple Purse"/>
                <a:ea typeface="Purple Purse"/>
                <a:cs typeface="Purple Purse"/>
                <a:sym typeface="Purple Purse"/>
              </a:rPr>
              <a:t>How to Use This Presentation</a:t>
            </a:r>
            <a:endParaRPr sz="700"/>
          </a:p>
        </p:txBody>
      </p:sp>
      <p:sp>
        <p:nvSpPr>
          <p:cNvPr id="92" name="Google Shape;92;p12"/>
          <p:cNvSpPr txBox="1"/>
          <p:nvPr/>
        </p:nvSpPr>
        <p:spPr>
          <a:xfrm>
            <a:off x="354170" y="2580953"/>
            <a:ext cx="2454600" cy="1923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Click on the "Google Slides" button below this presentation preview. Make sure to sign in to your Google account. Click on "Make a copy." Start editing your presentation.</a:t>
            </a:r>
            <a:endParaRPr sz="700"/>
          </a:p>
          <a:p>
            <a:pPr indent="0" lvl="0" marL="0" marR="0" rtl="0" algn="ctr">
              <a:lnSpc>
                <a:spcPct val="115000"/>
              </a:lnSpc>
              <a:spcBef>
                <a:spcPts val="0"/>
              </a:spcBef>
              <a:spcAft>
                <a:spcPts val="0"/>
              </a:spcAft>
              <a:buNone/>
            </a:pPr>
            <a:r>
              <a:rPr b="0" i="0" lang="en" sz="1000" u="sng" cap="none" strike="noStrike">
                <a:solidFill>
                  <a:srgbClr val="000000"/>
                </a:solidFill>
                <a:latin typeface="Playfair Display"/>
                <a:ea typeface="Playfair Display"/>
                <a:cs typeface="Playfair Display"/>
                <a:sym typeface="Playfair Display"/>
              </a:rPr>
              <a:t>Alternative:</a:t>
            </a:r>
            <a:r>
              <a:rPr b="0" i="0" lang="en" sz="1000" u="none" cap="none" strike="noStrike">
                <a:solidFill>
                  <a:srgbClr val="000000"/>
                </a:solidFill>
                <a:latin typeface="Playfair Display"/>
                <a:ea typeface="Playfair Display"/>
                <a:cs typeface="Playfair Display"/>
                <a:sym typeface="Playfair Display"/>
              </a:rPr>
              <a:t> Click on the "Share" button on the top right corner in Canva and click on "More" at the bottom of the menu. Enter "Google Drive" in the search bar and click on the GDrive icon to add this design as a Google slide in your GDrive.</a:t>
            </a:r>
            <a:endParaRPr sz="700"/>
          </a:p>
        </p:txBody>
      </p:sp>
      <p:sp>
        <p:nvSpPr>
          <p:cNvPr id="93" name="Google Shape;93;p12"/>
          <p:cNvSpPr txBox="1"/>
          <p:nvPr/>
        </p:nvSpPr>
        <p:spPr>
          <a:xfrm>
            <a:off x="281966" y="1969644"/>
            <a:ext cx="2570651"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595959"/>
                </a:solidFill>
                <a:latin typeface="Grand Hotel"/>
                <a:ea typeface="Grand Hotel"/>
                <a:cs typeface="Grand Hotel"/>
                <a:sym typeface="Grand Hotel"/>
              </a:rPr>
              <a:t>Google Slides</a:t>
            </a:r>
            <a:endParaRPr sz="700"/>
          </a:p>
        </p:txBody>
      </p:sp>
      <p:sp>
        <p:nvSpPr>
          <p:cNvPr id="94" name="Google Shape;94;p12"/>
          <p:cNvSpPr txBox="1"/>
          <p:nvPr/>
        </p:nvSpPr>
        <p:spPr>
          <a:xfrm>
            <a:off x="3531086" y="2580953"/>
            <a:ext cx="2333400" cy="1569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Click on the "PowerPoint" button below this presentation preview. Start editing your presentation.</a:t>
            </a:r>
            <a:endParaRPr sz="700"/>
          </a:p>
          <a:p>
            <a:pPr indent="0" lvl="1" marL="0" marR="0" rtl="0" algn="ctr">
              <a:lnSpc>
                <a:spcPct val="115000"/>
              </a:lnSpc>
              <a:spcBef>
                <a:spcPts val="0"/>
              </a:spcBef>
              <a:spcAft>
                <a:spcPts val="0"/>
              </a:spcAft>
              <a:buNone/>
            </a:pPr>
            <a:r>
              <a:rPr b="0" i="0" lang="en" sz="1000" u="sng" cap="none" strike="noStrike">
                <a:solidFill>
                  <a:srgbClr val="000000"/>
                </a:solidFill>
                <a:latin typeface="Playfair Display"/>
                <a:ea typeface="Playfair Display"/>
                <a:cs typeface="Playfair Display"/>
                <a:sym typeface="Playfair Display"/>
              </a:rPr>
              <a:t>Alternative</a:t>
            </a:r>
            <a:r>
              <a:rPr b="0" i="0" lang="en" sz="1000" u="none" cap="none" strike="noStrike">
                <a:solidFill>
                  <a:srgbClr val="000000"/>
                </a:solidFill>
                <a:latin typeface="Playfair Display"/>
                <a:ea typeface="Playfair Display"/>
                <a:cs typeface="Playfair Display"/>
                <a:sym typeface="Playfair Display"/>
              </a:rPr>
              <a:t>: From Canva template file, Click on the "Share" button on the top right corner in Canva and click on "More" at the bottom of the menu. Enter "PowerPoint" in the search bar and click on the PowerPoint icon to download.</a:t>
            </a:r>
            <a:endParaRPr sz="700"/>
          </a:p>
        </p:txBody>
      </p:sp>
      <p:sp>
        <p:nvSpPr>
          <p:cNvPr id="95" name="Google Shape;95;p12"/>
          <p:cNvSpPr txBox="1"/>
          <p:nvPr/>
        </p:nvSpPr>
        <p:spPr>
          <a:xfrm>
            <a:off x="3412405" y="1969644"/>
            <a:ext cx="2570651"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595959"/>
                </a:solidFill>
                <a:latin typeface="Grand Hotel"/>
                <a:ea typeface="Grand Hotel"/>
                <a:cs typeface="Grand Hotel"/>
                <a:sym typeface="Grand Hotel"/>
              </a:rPr>
              <a:t>PowerPoint</a:t>
            </a:r>
            <a:endParaRPr sz="700"/>
          </a:p>
        </p:txBody>
      </p:sp>
      <p:sp>
        <p:nvSpPr>
          <p:cNvPr id="96" name="Google Shape;96;p12"/>
          <p:cNvSpPr txBox="1"/>
          <p:nvPr/>
        </p:nvSpPr>
        <p:spPr>
          <a:xfrm>
            <a:off x="6804315" y="2580953"/>
            <a:ext cx="1728000" cy="861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Click on the "Canva" button under this presentation preview. Start editing your presentation. You need to sign in to your Canva account.</a:t>
            </a:r>
            <a:endParaRPr sz="700"/>
          </a:p>
        </p:txBody>
      </p:sp>
      <p:sp>
        <p:nvSpPr>
          <p:cNvPr id="97" name="Google Shape;97;p12"/>
          <p:cNvSpPr txBox="1"/>
          <p:nvPr/>
        </p:nvSpPr>
        <p:spPr>
          <a:xfrm>
            <a:off x="6273956" y="1969644"/>
            <a:ext cx="2570651"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595959"/>
                </a:solidFill>
                <a:latin typeface="Grand Hotel"/>
                <a:ea typeface="Grand Hotel"/>
                <a:cs typeface="Grand Hotel"/>
                <a:sym typeface="Grand Hotel"/>
              </a:rPr>
              <a:t>Canva</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2CB"/>
        </a:solidFill>
      </p:bgPr>
    </p:bg>
    <p:spTree>
      <p:nvGrpSpPr>
        <p:cNvPr id="101" name="Shape 101"/>
        <p:cNvGrpSpPr/>
        <p:nvPr/>
      </p:nvGrpSpPr>
      <p:grpSpPr>
        <a:xfrm>
          <a:off x="0" y="0"/>
          <a:ext cx="0" cy="0"/>
          <a:chOff x="0" y="0"/>
          <a:chExt cx="0" cy="0"/>
        </a:xfrm>
      </p:grpSpPr>
      <p:sp>
        <p:nvSpPr>
          <p:cNvPr id="102" name="Google Shape;102;p13"/>
          <p:cNvSpPr/>
          <p:nvPr/>
        </p:nvSpPr>
        <p:spPr>
          <a:xfrm>
            <a:off x="-367150" y="-2043625"/>
            <a:ext cx="11147654" cy="8771298"/>
          </a:xfrm>
          <a:custGeom>
            <a:rect b="b" l="l" r="r" t="t"/>
            <a:pathLst>
              <a:path extrusionOk="0" h="16243144" w="20643803">
                <a:moveTo>
                  <a:pt x="0" y="0"/>
                </a:moveTo>
                <a:lnTo>
                  <a:pt x="20643803" y="0"/>
                </a:lnTo>
                <a:lnTo>
                  <a:pt x="20643803" y="16243144"/>
                </a:lnTo>
                <a:lnTo>
                  <a:pt x="0" y="16243144"/>
                </a:lnTo>
                <a:lnTo>
                  <a:pt x="0" y="0"/>
                </a:lnTo>
                <a:close/>
              </a:path>
            </a:pathLst>
          </a:custGeom>
          <a:blipFill rotWithShape="1">
            <a:blip r:embed="rId3">
              <a:alphaModFix amt="21000"/>
            </a:blip>
            <a:stretch>
              <a:fillRect b="-19359" l="-829" r="0" t="-19359"/>
            </a:stretch>
          </a:blipFill>
          <a:ln>
            <a:noFill/>
          </a:ln>
        </p:spPr>
      </p:sp>
      <p:sp>
        <p:nvSpPr>
          <p:cNvPr id="103" name="Google Shape;103;p13"/>
          <p:cNvSpPr/>
          <p:nvPr/>
        </p:nvSpPr>
        <p:spPr>
          <a:xfrm rot="-310777">
            <a:off x="296818" y="1759869"/>
            <a:ext cx="2583507" cy="3681163"/>
          </a:xfrm>
          <a:custGeom>
            <a:rect b="b" l="l" r="r" t="t"/>
            <a:pathLst>
              <a:path extrusionOk="0" h="7362326" w="5167014">
                <a:moveTo>
                  <a:pt x="0" y="0"/>
                </a:moveTo>
                <a:lnTo>
                  <a:pt x="5167014" y="0"/>
                </a:lnTo>
                <a:lnTo>
                  <a:pt x="5167014" y="7362326"/>
                </a:lnTo>
                <a:lnTo>
                  <a:pt x="0" y="7362326"/>
                </a:lnTo>
                <a:lnTo>
                  <a:pt x="0" y="0"/>
                </a:lnTo>
                <a:close/>
              </a:path>
            </a:pathLst>
          </a:custGeom>
          <a:blipFill rotWithShape="1">
            <a:blip r:embed="rId4">
              <a:alphaModFix/>
            </a:blip>
            <a:stretch>
              <a:fillRect b="0" l="0" r="0" t="0"/>
            </a:stretch>
          </a:blipFill>
          <a:ln>
            <a:noFill/>
          </a:ln>
        </p:spPr>
      </p:sp>
      <p:sp>
        <p:nvSpPr>
          <p:cNvPr id="104" name="Google Shape;104;p13"/>
          <p:cNvSpPr/>
          <p:nvPr/>
        </p:nvSpPr>
        <p:spPr>
          <a:xfrm rot="255544">
            <a:off x="3323971" y="1683669"/>
            <a:ext cx="2583507" cy="3681163"/>
          </a:xfrm>
          <a:custGeom>
            <a:rect b="b" l="l" r="r" t="t"/>
            <a:pathLst>
              <a:path extrusionOk="0" h="7362326" w="5167014">
                <a:moveTo>
                  <a:pt x="0" y="0"/>
                </a:moveTo>
                <a:lnTo>
                  <a:pt x="5167014" y="0"/>
                </a:lnTo>
                <a:lnTo>
                  <a:pt x="5167014" y="7362326"/>
                </a:lnTo>
                <a:lnTo>
                  <a:pt x="0" y="7362326"/>
                </a:lnTo>
                <a:lnTo>
                  <a:pt x="0" y="0"/>
                </a:lnTo>
                <a:close/>
              </a:path>
            </a:pathLst>
          </a:custGeom>
          <a:blipFill rotWithShape="1">
            <a:blip r:embed="rId4">
              <a:alphaModFix/>
            </a:blip>
            <a:stretch>
              <a:fillRect b="0" l="0" r="0" t="0"/>
            </a:stretch>
          </a:blipFill>
          <a:ln>
            <a:noFill/>
          </a:ln>
        </p:spPr>
      </p:sp>
      <p:sp>
        <p:nvSpPr>
          <p:cNvPr id="105" name="Google Shape;105;p13"/>
          <p:cNvSpPr/>
          <p:nvPr/>
        </p:nvSpPr>
        <p:spPr>
          <a:xfrm rot="-298433">
            <a:off x="6322003" y="1722763"/>
            <a:ext cx="2583507" cy="3681163"/>
          </a:xfrm>
          <a:custGeom>
            <a:rect b="b" l="l" r="r" t="t"/>
            <a:pathLst>
              <a:path extrusionOk="0" h="7362326" w="5167014">
                <a:moveTo>
                  <a:pt x="0" y="0"/>
                </a:moveTo>
                <a:lnTo>
                  <a:pt x="5167014" y="0"/>
                </a:lnTo>
                <a:lnTo>
                  <a:pt x="5167014" y="7362326"/>
                </a:lnTo>
                <a:lnTo>
                  <a:pt x="0" y="7362326"/>
                </a:lnTo>
                <a:lnTo>
                  <a:pt x="0" y="0"/>
                </a:lnTo>
                <a:close/>
              </a:path>
            </a:pathLst>
          </a:custGeom>
          <a:blipFill rotWithShape="1">
            <a:blip r:embed="rId4">
              <a:alphaModFix/>
            </a:blip>
            <a:stretch>
              <a:fillRect b="0" l="0" r="0" t="0"/>
            </a:stretch>
          </a:blipFill>
          <a:ln>
            <a:noFill/>
          </a:ln>
        </p:spPr>
      </p:sp>
      <p:sp>
        <p:nvSpPr>
          <p:cNvPr id="106" name="Google Shape;106;p13"/>
          <p:cNvSpPr/>
          <p:nvPr/>
        </p:nvSpPr>
        <p:spPr>
          <a:xfrm rot="1433531">
            <a:off x="-529357" y="-57150"/>
            <a:ext cx="1388745" cy="4114800"/>
          </a:xfrm>
          <a:custGeom>
            <a:rect b="b" l="l" r="r" t="t"/>
            <a:pathLst>
              <a:path extrusionOk="0" h="8229600" w="2777490">
                <a:moveTo>
                  <a:pt x="0" y="0"/>
                </a:moveTo>
                <a:lnTo>
                  <a:pt x="2777490" y="0"/>
                </a:lnTo>
                <a:lnTo>
                  <a:pt x="2777490" y="8229600"/>
                </a:lnTo>
                <a:lnTo>
                  <a:pt x="0" y="8229600"/>
                </a:lnTo>
                <a:lnTo>
                  <a:pt x="0" y="0"/>
                </a:lnTo>
                <a:close/>
              </a:path>
            </a:pathLst>
          </a:custGeom>
          <a:blipFill rotWithShape="1">
            <a:blip r:embed="rId5">
              <a:alphaModFix/>
            </a:blip>
            <a:stretch>
              <a:fillRect b="0" l="0" r="0" t="0"/>
            </a:stretch>
          </a:blipFill>
          <a:ln>
            <a:noFill/>
          </a:ln>
        </p:spPr>
      </p:sp>
      <p:sp>
        <p:nvSpPr>
          <p:cNvPr id="107" name="Google Shape;107;p13"/>
          <p:cNvSpPr/>
          <p:nvPr/>
        </p:nvSpPr>
        <p:spPr>
          <a:xfrm rot="-630975">
            <a:off x="7613756" y="66675"/>
            <a:ext cx="1651063" cy="2057400"/>
          </a:xfrm>
          <a:custGeom>
            <a:rect b="b" l="l" r="r" t="t"/>
            <a:pathLst>
              <a:path extrusionOk="0" h="4114800" w="3302127">
                <a:moveTo>
                  <a:pt x="0" y="0"/>
                </a:moveTo>
                <a:lnTo>
                  <a:pt x="3302127" y="0"/>
                </a:lnTo>
                <a:lnTo>
                  <a:pt x="3302127" y="4114800"/>
                </a:lnTo>
                <a:lnTo>
                  <a:pt x="0" y="4114800"/>
                </a:lnTo>
                <a:lnTo>
                  <a:pt x="0" y="0"/>
                </a:lnTo>
                <a:close/>
              </a:path>
            </a:pathLst>
          </a:custGeom>
          <a:blipFill rotWithShape="1">
            <a:blip r:embed="rId6">
              <a:alphaModFix/>
            </a:blip>
            <a:stretch>
              <a:fillRect b="0" l="0" r="0" t="0"/>
            </a:stretch>
          </a:blipFill>
          <a:ln>
            <a:noFill/>
          </a:ln>
        </p:spPr>
      </p:sp>
      <p:sp>
        <p:nvSpPr>
          <p:cNvPr id="108" name="Google Shape;108;p13"/>
          <p:cNvSpPr/>
          <p:nvPr/>
        </p:nvSpPr>
        <p:spPr>
          <a:xfrm>
            <a:off x="6741263" y="4468481"/>
            <a:ext cx="2024174" cy="321338"/>
          </a:xfrm>
          <a:custGeom>
            <a:rect b="b" l="l" r="r" t="t"/>
            <a:pathLst>
              <a:path extrusionOk="0" h="642675" w="4048349">
                <a:moveTo>
                  <a:pt x="0" y="0"/>
                </a:moveTo>
                <a:lnTo>
                  <a:pt x="4048350" y="0"/>
                </a:lnTo>
                <a:lnTo>
                  <a:pt x="4048350" y="642676"/>
                </a:lnTo>
                <a:lnTo>
                  <a:pt x="0" y="642676"/>
                </a:lnTo>
                <a:lnTo>
                  <a:pt x="0" y="0"/>
                </a:lnTo>
                <a:close/>
              </a:path>
            </a:pathLst>
          </a:custGeom>
          <a:blipFill rotWithShape="1">
            <a:blip r:embed="rId7">
              <a:alphaModFix/>
            </a:blip>
            <a:stretch>
              <a:fillRect b="0" l="0" r="0" t="0"/>
            </a:stretch>
          </a:blipFill>
          <a:ln>
            <a:noFill/>
          </a:ln>
        </p:spPr>
      </p:sp>
      <p:sp>
        <p:nvSpPr>
          <p:cNvPr id="109" name="Google Shape;109;p13"/>
          <p:cNvSpPr/>
          <p:nvPr/>
        </p:nvSpPr>
        <p:spPr>
          <a:xfrm>
            <a:off x="645061" y="4468481"/>
            <a:ext cx="2024175" cy="321338"/>
          </a:xfrm>
          <a:custGeom>
            <a:rect b="b" l="l" r="r" t="t"/>
            <a:pathLst>
              <a:path extrusionOk="0" h="642675" w="4048349">
                <a:moveTo>
                  <a:pt x="0" y="0"/>
                </a:moveTo>
                <a:lnTo>
                  <a:pt x="4048349" y="0"/>
                </a:lnTo>
                <a:lnTo>
                  <a:pt x="4048349" y="642676"/>
                </a:lnTo>
                <a:lnTo>
                  <a:pt x="0" y="642676"/>
                </a:lnTo>
                <a:lnTo>
                  <a:pt x="0" y="0"/>
                </a:lnTo>
                <a:close/>
              </a:path>
            </a:pathLst>
          </a:custGeom>
          <a:blipFill rotWithShape="1">
            <a:blip r:embed="rId7">
              <a:alphaModFix/>
            </a:blip>
            <a:stretch>
              <a:fillRect b="0" l="0" r="0" t="0"/>
            </a:stretch>
          </a:blipFill>
          <a:ln>
            <a:noFill/>
          </a:ln>
        </p:spPr>
      </p:sp>
      <p:sp>
        <p:nvSpPr>
          <p:cNvPr id="110" name="Google Shape;110;p13"/>
          <p:cNvSpPr/>
          <p:nvPr/>
        </p:nvSpPr>
        <p:spPr>
          <a:xfrm rot="-1223181">
            <a:off x="8126189" y="3884006"/>
            <a:ext cx="1145398" cy="1669069"/>
          </a:xfrm>
          <a:custGeom>
            <a:rect b="b" l="l" r="r" t="t"/>
            <a:pathLst>
              <a:path extrusionOk="0" h="3338138" w="2290797">
                <a:moveTo>
                  <a:pt x="0" y="0"/>
                </a:moveTo>
                <a:lnTo>
                  <a:pt x="2290797" y="0"/>
                </a:lnTo>
                <a:lnTo>
                  <a:pt x="2290797" y="3338138"/>
                </a:lnTo>
                <a:lnTo>
                  <a:pt x="0" y="3338138"/>
                </a:lnTo>
                <a:lnTo>
                  <a:pt x="0" y="0"/>
                </a:lnTo>
                <a:close/>
              </a:path>
            </a:pathLst>
          </a:custGeom>
          <a:blipFill rotWithShape="1">
            <a:blip r:embed="rId8">
              <a:alphaModFix/>
            </a:blip>
            <a:stretch>
              <a:fillRect b="0" l="0" r="0" t="0"/>
            </a:stretch>
          </a:blipFill>
          <a:ln>
            <a:noFill/>
          </a:ln>
        </p:spPr>
      </p:sp>
      <p:sp>
        <p:nvSpPr>
          <p:cNvPr id="111" name="Google Shape;111;p13"/>
          <p:cNvSpPr/>
          <p:nvPr/>
        </p:nvSpPr>
        <p:spPr>
          <a:xfrm>
            <a:off x="3559913" y="4468481"/>
            <a:ext cx="2024174" cy="321338"/>
          </a:xfrm>
          <a:custGeom>
            <a:rect b="b" l="l" r="r" t="t"/>
            <a:pathLst>
              <a:path extrusionOk="0" h="642675" w="4048349">
                <a:moveTo>
                  <a:pt x="0" y="0"/>
                </a:moveTo>
                <a:lnTo>
                  <a:pt x="4048350" y="0"/>
                </a:lnTo>
                <a:lnTo>
                  <a:pt x="4048350" y="642676"/>
                </a:lnTo>
                <a:lnTo>
                  <a:pt x="0" y="642676"/>
                </a:lnTo>
                <a:lnTo>
                  <a:pt x="0" y="0"/>
                </a:lnTo>
                <a:close/>
              </a:path>
            </a:pathLst>
          </a:custGeom>
          <a:blipFill rotWithShape="1">
            <a:blip r:embed="rId7">
              <a:alphaModFix/>
            </a:blip>
            <a:stretch>
              <a:fillRect b="0" l="0" r="0" t="0"/>
            </a:stretch>
          </a:blipFill>
          <a:ln>
            <a:noFill/>
          </a:ln>
        </p:spPr>
      </p:sp>
      <p:sp>
        <p:nvSpPr>
          <p:cNvPr id="112" name="Google Shape;112;p13"/>
          <p:cNvSpPr txBox="1"/>
          <p:nvPr/>
        </p:nvSpPr>
        <p:spPr>
          <a:xfrm>
            <a:off x="3789206" y="2821969"/>
            <a:ext cx="1653037" cy="51911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595959"/>
                </a:solidFill>
                <a:latin typeface="Grand Hotel"/>
                <a:ea typeface="Grand Hotel"/>
                <a:cs typeface="Grand Hotel"/>
                <a:sym typeface="Grand Hotel"/>
              </a:rPr>
              <a:t>Notes</a:t>
            </a:r>
            <a:endParaRPr sz="700"/>
          </a:p>
        </p:txBody>
      </p:sp>
      <p:sp>
        <p:nvSpPr>
          <p:cNvPr id="113" name="Google Shape;113;p13"/>
          <p:cNvSpPr txBox="1"/>
          <p:nvPr/>
        </p:nvSpPr>
        <p:spPr>
          <a:xfrm>
            <a:off x="3922556" y="3505200"/>
            <a:ext cx="1386337" cy="32829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Elaborate on what you want to discuss. </a:t>
            </a:r>
            <a:endParaRPr sz="700"/>
          </a:p>
        </p:txBody>
      </p:sp>
      <p:sp>
        <p:nvSpPr>
          <p:cNvPr id="114" name="Google Shape;114;p13"/>
          <p:cNvSpPr txBox="1"/>
          <p:nvPr/>
        </p:nvSpPr>
        <p:spPr>
          <a:xfrm>
            <a:off x="514350" y="2821969"/>
            <a:ext cx="2072137" cy="51911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595959"/>
                </a:solidFill>
                <a:latin typeface="Grand Hotel"/>
                <a:ea typeface="Grand Hotel"/>
                <a:cs typeface="Grand Hotel"/>
                <a:sym typeface="Grand Hotel"/>
              </a:rPr>
              <a:t>Introduction</a:t>
            </a:r>
            <a:endParaRPr sz="700"/>
          </a:p>
        </p:txBody>
      </p:sp>
      <p:sp>
        <p:nvSpPr>
          <p:cNvPr id="115" name="Google Shape;115;p13"/>
          <p:cNvSpPr txBox="1"/>
          <p:nvPr/>
        </p:nvSpPr>
        <p:spPr>
          <a:xfrm>
            <a:off x="838200" y="3505200"/>
            <a:ext cx="1424437" cy="32829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Elaborate on what you want to discuss. </a:t>
            </a:r>
            <a:endParaRPr sz="700"/>
          </a:p>
        </p:txBody>
      </p:sp>
      <p:sp>
        <p:nvSpPr>
          <p:cNvPr id="116" name="Google Shape;116;p13"/>
          <p:cNvSpPr txBox="1"/>
          <p:nvPr/>
        </p:nvSpPr>
        <p:spPr>
          <a:xfrm>
            <a:off x="6665137" y="2821969"/>
            <a:ext cx="1897239" cy="51911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595959"/>
                </a:solidFill>
                <a:latin typeface="Grand Hotel"/>
                <a:ea typeface="Grand Hotel"/>
                <a:cs typeface="Grand Hotel"/>
                <a:sym typeface="Grand Hotel"/>
              </a:rPr>
              <a:t>Closing Pages</a:t>
            </a:r>
            <a:endParaRPr sz="700"/>
          </a:p>
        </p:txBody>
      </p:sp>
      <p:sp>
        <p:nvSpPr>
          <p:cNvPr id="117" name="Google Shape;117;p13"/>
          <p:cNvSpPr txBox="1"/>
          <p:nvPr/>
        </p:nvSpPr>
        <p:spPr>
          <a:xfrm>
            <a:off x="6911063" y="3505200"/>
            <a:ext cx="1405387" cy="32829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Elaborate on what you want to discuss. </a:t>
            </a:r>
            <a:endParaRPr sz="700"/>
          </a:p>
        </p:txBody>
      </p:sp>
      <p:sp>
        <p:nvSpPr>
          <p:cNvPr id="118" name="Google Shape;118;p13"/>
          <p:cNvSpPr txBox="1"/>
          <p:nvPr/>
        </p:nvSpPr>
        <p:spPr>
          <a:xfrm>
            <a:off x="445112" y="423863"/>
            <a:ext cx="8253776" cy="829171"/>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4900" u="none" cap="none" strike="noStrike">
                <a:solidFill>
                  <a:srgbClr val="595959"/>
                </a:solidFill>
                <a:latin typeface="Purple Purse"/>
                <a:ea typeface="Purple Purse"/>
                <a:cs typeface="Purple Purse"/>
                <a:sym typeface="Purple Purse"/>
              </a:rPr>
              <a:t>Table Of Contents</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E1DE"/>
        </a:solidFill>
      </p:bgPr>
    </p:bg>
    <p:spTree>
      <p:nvGrpSpPr>
        <p:cNvPr id="122" name="Shape 122"/>
        <p:cNvGrpSpPr/>
        <p:nvPr/>
      </p:nvGrpSpPr>
      <p:grpSpPr>
        <a:xfrm>
          <a:off x="0" y="0"/>
          <a:ext cx="0" cy="0"/>
          <a:chOff x="0" y="0"/>
          <a:chExt cx="0" cy="0"/>
        </a:xfrm>
      </p:grpSpPr>
      <p:sp>
        <p:nvSpPr>
          <p:cNvPr id="123" name="Google Shape;123;p14"/>
          <p:cNvSpPr/>
          <p:nvPr/>
        </p:nvSpPr>
        <p:spPr>
          <a:xfrm>
            <a:off x="-367150" y="-2043625"/>
            <a:ext cx="11147654" cy="8771298"/>
          </a:xfrm>
          <a:custGeom>
            <a:rect b="b" l="l" r="r" t="t"/>
            <a:pathLst>
              <a:path extrusionOk="0" h="16243144" w="20643803">
                <a:moveTo>
                  <a:pt x="0" y="0"/>
                </a:moveTo>
                <a:lnTo>
                  <a:pt x="20643803" y="0"/>
                </a:lnTo>
                <a:lnTo>
                  <a:pt x="20643803" y="16243144"/>
                </a:lnTo>
                <a:lnTo>
                  <a:pt x="0" y="16243144"/>
                </a:lnTo>
                <a:lnTo>
                  <a:pt x="0" y="0"/>
                </a:lnTo>
                <a:close/>
              </a:path>
            </a:pathLst>
          </a:custGeom>
          <a:blipFill rotWithShape="1">
            <a:blip r:embed="rId3">
              <a:alphaModFix amt="21000"/>
            </a:blip>
            <a:stretch>
              <a:fillRect b="-19359" l="-829" r="0" t="-19359"/>
            </a:stretch>
          </a:blipFill>
          <a:ln>
            <a:noFill/>
          </a:ln>
        </p:spPr>
      </p:sp>
      <p:sp>
        <p:nvSpPr>
          <p:cNvPr id="124" name="Google Shape;124;p14"/>
          <p:cNvSpPr/>
          <p:nvPr/>
        </p:nvSpPr>
        <p:spPr>
          <a:xfrm rot="5247873">
            <a:off x="2433461" y="-522141"/>
            <a:ext cx="4596721" cy="6549733"/>
          </a:xfrm>
          <a:custGeom>
            <a:rect b="b" l="l" r="r" t="t"/>
            <a:pathLst>
              <a:path extrusionOk="0" h="13099465" w="9193442">
                <a:moveTo>
                  <a:pt x="0" y="0"/>
                </a:moveTo>
                <a:lnTo>
                  <a:pt x="9193442" y="0"/>
                </a:lnTo>
                <a:lnTo>
                  <a:pt x="9193442" y="13099464"/>
                </a:lnTo>
                <a:lnTo>
                  <a:pt x="0" y="13099464"/>
                </a:lnTo>
                <a:lnTo>
                  <a:pt x="0" y="0"/>
                </a:lnTo>
                <a:close/>
              </a:path>
            </a:pathLst>
          </a:custGeom>
          <a:blipFill rotWithShape="1">
            <a:blip r:embed="rId4">
              <a:alphaModFix/>
            </a:blip>
            <a:stretch>
              <a:fillRect b="0" l="0" r="0" t="0"/>
            </a:stretch>
          </a:blipFill>
          <a:ln>
            <a:noFill/>
          </a:ln>
        </p:spPr>
      </p:sp>
      <p:sp>
        <p:nvSpPr>
          <p:cNvPr id="125" name="Google Shape;125;p14"/>
          <p:cNvSpPr/>
          <p:nvPr/>
        </p:nvSpPr>
        <p:spPr>
          <a:xfrm>
            <a:off x="3029113" y="3892835"/>
            <a:ext cx="3085773" cy="825444"/>
          </a:xfrm>
          <a:custGeom>
            <a:rect b="b" l="l" r="r" t="t"/>
            <a:pathLst>
              <a:path extrusionOk="0" h="1650888" w="6171545">
                <a:moveTo>
                  <a:pt x="0" y="0"/>
                </a:moveTo>
                <a:lnTo>
                  <a:pt x="6171546" y="0"/>
                </a:lnTo>
                <a:lnTo>
                  <a:pt x="6171546" y="1650889"/>
                </a:lnTo>
                <a:lnTo>
                  <a:pt x="0" y="1650889"/>
                </a:lnTo>
                <a:lnTo>
                  <a:pt x="0" y="0"/>
                </a:lnTo>
                <a:close/>
              </a:path>
            </a:pathLst>
          </a:custGeom>
          <a:blipFill rotWithShape="1">
            <a:blip r:embed="rId5">
              <a:alphaModFix/>
            </a:blip>
            <a:stretch>
              <a:fillRect b="0" l="0" r="0" t="0"/>
            </a:stretch>
          </a:blipFill>
          <a:ln>
            <a:noFill/>
          </a:ln>
        </p:spPr>
      </p:sp>
      <p:sp>
        <p:nvSpPr>
          <p:cNvPr id="126" name="Google Shape;126;p14"/>
          <p:cNvSpPr/>
          <p:nvPr/>
        </p:nvSpPr>
        <p:spPr>
          <a:xfrm rot="7835544">
            <a:off x="356191" y="729722"/>
            <a:ext cx="2283407" cy="536600"/>
          </a:xfrm>
          <a:custGeom>
            <a:rect b="b" l="l" r="r" t="t"/>
            <a:pathLst>
              <a:path extrusionOk="0" h="1073201" w="4566813">
                <a:moveTo>
                  <a:pt x="0" y="0"/>
                </a:moveTo>
                <a:lnTo>
                  <a:pt x="4566813" y="0"/>
                </a:lnTo>
                <a:lnTo>
                  <a:pt x="4566813" y="1073201"/>
                </a:lnTo>
                <a:lnTo>
                  <a:pt x="0" y="1073201"/>
                </a:lnTo>
                <a:lnTo>
                  <a:pt x="0" y="0"/>
                </a:lnTo>
                <a:close/>
              </a:path>
            </a:pathLst>
          </a:custGeom>
          <a:blipFill rotWithShape="1">
            <a:blip r:embed="rId6">
              <a:alphaModFix/>
            </a:blip>
            <a:stretch>
              <a:fillRect b="0" l="0" r="0" t="0"/>
            </a:stretch>
          </a:blipFill>
          <a:ln>
            <a:noFill/>
          </a:ln>
        </p:spPr>
      </p:sp>
      <p:sp>
        <p:nvSpPr>
          <p:cNvPr id="127" name="Google Shape;127;p14"/>
          <p:cNvSpPr/>
          <p:nvPr/>
        </p:nvSpPr>
        <p:spPr>
          <a:xfrm rot="1181486">
            <a:off x="7521696" y="-167425"/>
            <a:ext cx="1599576" cy="2330895"/>
          </a:xfrm>
          <a:custGeom>
            <a:rect b="b" l="l" r="r" t="t"/>
            <a:pathLst>
              <a:path extrusionOk="0" h="4661790" w="3199153">
                <a:moveTo>
                  <a:pt x="0" y="0"/>
                </a:moveTo>
                <a:lnTo>
                  <a:pt x="3199153" y="0"/>
                </a:lnTo>
                <a:lnTo>
                  <a:pt x="3199153" y="4661790"/>
                </a:lnTo>
                <a:lnTo>
                  <a:pt x="0" y="4661790"/>
                </a:lnTo>
                <a:lnTo>
                  <a:pt x="0" y="0"/>
                </a:lnTo>
                <a:close/>
              </a:path>
            </a:pathLst>
          </a:custGeom>
          <a:blipFill rotWithShape="1">
            <a:blip r:embed="rId7">
              <a:alphaModFix/>
            </a:blip>
            <a:stretch>
              <a:fillRect b="0" l="0" r="0" t="0"/>
            </a:stretch>
          </a:blipFill>
          <a:ln>
            <a:noFill/>
          </a:ln>
        </p:spPr>
      </p:sp>
      <p:sp>
        <p:nvSpPr>
          <p:cNvPr id="128" name="Google Shape;128;p14"/>
          <p:cNvSpPr/>
          <p:nvPr/>
        </p:nvSpPr>
        <p:spPr>
          <a:xfrm>
            <a:off x="-1172147" y="2445617"/>
            <a:ext cx="3446859" cy="3231431"/>
          </a:xfrm>
          <a:custGeom>
            <a:rect b="b" l="l" r="r" t="t"/>
            <a:pathLst>
              <a:path extrusionOk="0" h="6462861" w="6893718">
                <a:moveTo>
                  <a:pt x="0" y="0"/>
                </a:moveTo>
                <a:lnTo>
                  <a:pt x="6893718" y="0"/>
                </a:lnTo>
                <a:lnTo>
                  <a:pt x="6893718" y="6462861"/>
                </a:lnTo>
                <a:lnTo>
                  <a:pt x="0" y="6462861"/>
                </a:lnTo>
                <a:lnTo>
                  <a:pt x="0" y="0"/>
                </a:lnTo>
                <a:close/>
              </a:path>
            </a:pathLst>
          </a:custGeom>
          <a:blipFill rotWithShape="1">
            <a:blip r:embed="rId8">
              <a:alphaModFix/>
            </a:blip>
            <a:stretch>
              <a:fillRect b="0" l="0" r="0" t="0"/>
            </a:stretch>
          </a:blipFill>
          <a:ln>
            <a:noFill/>
          </a:ln>
        </p:spPr>
      </p:sp>
      <p:sp>
        <p:nvSpPr>
          <p:cNvPr id="129" name="Google Shape;129;p14"/>
          <p:cNvSpPr/>
          <p:nvPr/>
        </p:nvSpPr>
        <p:spPr>
          <a:xfrm rot="-480863">
            <a:off x="7233809" y="3385057"/>
            <a:ext cx="1972532" cy="2057400"/>
          </a:xfrm>
          <a:custGeom>
            <a:rect b="b" l="l" r="r" t="t"/>
            <a:pathLst>
              <a:path extrusionOk="0" h="4114800" w="3945064">
                <a:moveTo>
                  <a:pt x="0" y="0"/>
                </a:moveTo>
                <a:lnTo>
                  <a:pt x="3945064" y="0"/>
                </a:lnTo>
                <a:lnTo>
                  <a:pt x="3945064" y="4114800"/>
                </a:lnTo>
                <a:lnTo>
                  <a:pt x="0" y="4114800"/>
                </a:lnTo>
                <a:lnTo>
                  <a:pt x="0" y="0"/>
                </a:lnTo>
                <a:close/>
              </a:path>
            </a:pathLst>
          </a:custGeom>
          <a:blipFill rotWithShape="1">
            <a:blip r:embed="rId9">
              <a:alphaModFix/>
            </a:blip>
            <a:stretch>
              <a:fillRect b="0" l="0" r="0" t="0"/>
            </a:stretch>
          </a:blipFill>
          <a:ln>
            <a:noFill/>
          </a:ln>
        </p:spPr>
      </p:sp>
      <p:sp>
        <p:nvSpPr>
          <p:cNvPr id="130" name="Google Shape;130;p14"/>
          <p:cNvSpPr txBox="1"/>
          <p:nvPr/>
        </p:nvSpPr>
        <p:spPr>
          <a:xfrm>
            <a:off x="2508613" y="1617238"/>
            <a:ext cx="4126775" cy="829171"/>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4900" u="none" cap="none" strike="noStrike">
                <a:solidFill>
                  <a:srgbClr val="595959"/>
                </a:solidFill>
                <a:latin typeface="Purple Purse"/>
                <a:ea typeface="Purple Purse"/>
                <a:cs typeface="Purple Purse"/>
                <a:sym typeface="Purple Purse"/>
              </a:rPr>
              <a:t>Introduction</a:t>
            </a:r>
            <a:endParaRPr sz="700"/>
          </a:p>
        </p:txBody>
      </p:sp>
      <p:sp>
        <p:nvSpPr>
          <p:cNvPr id="131" name="Google Shape;131;p14"/>
          <p:cNvSpPr txBox="1"/>
          <p:nvPr/>
        </p:nvSpPr>
        <p:spPr>
          <a:xfrm>
            <a:off x="2857070" y="2579687"/>
            <a:ext cx="3429900" cy="992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3000" u="none" cap="none" strike="noStrike">
                <a:solidFill>
                  <a:srgbClr val="595959"/>
                </a:solidFill>
                <a:latin typeface="Grand Hotel"/>
                <a:ea typeface="Grand Hotel"/>
                <a:cs typeface="Grand Hotel"/>
                <a:sym typeface="Grand Hotel"/>
              </a:rPr>
              <a:t>Elaborate on what you want to discuss. </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DECB"/>
        </a:solidFill>
      </p:bgPr>
    </p:bg>
    <p:spTree>
      <p:nvGrpSpPr>
        <p:cNvPr id="135" name="Shape 135"/>
        <p:cNvGrpSpPr/>
        <p:nvPr/>
      </p:nvGrpSpPr>
      <p:grpSpPr>
        <a:xfrm>
          <a:off x="0" y="0"/>
          <a:ext cx="0" cy="0"/>
          <a:chOff x="0" y="0"/>
          <a:chExt cx="0" cy="0"/>
        </a:xfrm>
      </p:grpSpPr>
      <p:sp>
        <p:nvSpPr>
          <p:cNvPr id="136" name="Google Shape;136;p15"/>
          <p:cNvSpPr/>
          <p:nvPr/>
        </p:nvSpPr>
        <p:spPr>
          <a:xfrm>
            <a:off x="-367150" y="-2043625"/>
            <a:ext cx="11147654" cy="8771298"/>
          </a:xfrm>
          <a:custGeom>
            <a:rect b="b" l="l" r="r" t="t"/>
            <a:pathLst>
              <a:path extrusionOk="0" h="16243144" w="20643803">
                <a:moveTo>
                  <a:pt x="0" y="0"/>
                </a:moveTo>
                <a:lnTo>
                  <a:pt x="20643803" y="0"/>
                </a:lnTo>
                <a:lnTo>
                  <a:pt x="20643803" y="16243144"/>
                </a:lnTo>
                <a:lnTo>
                  <a:pt x="0" y="16243144"/>
                </a:lnTo>
                <a:lnTo>
                  <a:pt x="0" y="0"/>
                </a:lnTo>
                <a:close/>
              </a:path>
            </a:pathLst>
          </a:custGeom>
          <a:blipFill rotWithShape="1">
            <a:blip r:embed="rId3">
              <a:alphaModFix amt="20999"/>
            </a:blip>
            <a:stretch>
              <a:fillRect b="-19361" l="-828" r="0" t="-19361"/>
            </a:stretch>
          </a:blipFill>
          <a:ln>
            <a:noFill/>
          </a:ln>
        </p:spPr>
      </p:sp>
      <p:sp>
        <p:nvSpPr>
          <p:cNvPr id="137" name="Google Shape;137;p15"/>
          <p:cNvSpPr/>
          <p:nvPr/>
        </p:nvSpPr>
        <p:spPr>
          <a:xfrm>
            <a:off x="459487" y="343516"/>
            <a:ext cx="8225026" cy="4456469"/>
          </a:xfrm>
          <a:custGeom>
            <a:rect b="b" l="l" r="r" t="t"/>
            <a:pathLst>
              <a:path extrusionOk="0" h="8912937" w="16450051">
                <a:moveTo>
                  <a:pt x="0" y="0"/>
                </a:moveTo>
                <a:lnTo>
                  <a:pt x="16450052" y="0"/>
                </a:lnTo>
                <a:lnTo>
                  <a:pt x="16450052" y="8912936"/>
                </a:lnTo>
                <a:lnTo>
                  <a:pt x="0" y="8912936"/>
                </a:lnTo>
                <a:lnTo>
                  <a:pt x="0" y="0"/>
                </a:lnTo>
                <a:close/>
              </a:path>
            </a:pathLst>
          </a:custGeom>
          <a:blipFill rotWithShape="1">
            <a:blip r:embed="rId4">
              <a:alphaModFix/>
            </a:blip>
            <a:stretch>
              <a:fillRect b="0" l="0" r="0" t="0"/>
            </a:stretch>
          </a:blipFill>
          <a:ln>
            <a:noFill/>
          </a:ln>
        </p:spPr>
      </p:sp>
      <p:grpSp>
        <p:nvGrpSpPr>
          <p:cNvPr id="138" name="Google Shape;138;p15"/>
          <p:cNvGrpSpPr/>
          <p:nvPr/>
        </p:nvGrpSpPr>
        <p:grpSpPr>
          <a:xfrm>
            <a:off x="809625" y="2323207"/>
            <a:ext cx="7302741" cy="1615381"/>
            <a:chOff x="0" y="-38100"/>
            <a:chExt cx="3846711" cy="850900"/>
          </a:xfrm>
        </p:grpSpPr>
        <p:sp>
          <p:nvSpPr>
            <p:cNvPr id="139" name="Google Shape;139;p15"/>
            <p:cNvSpPr/>
            <p:nvPr/>
          </p:nvSpPr>
          <p:spPr>
            <a:xfrm>
              <a:off x="0" y="0"/>
              <a:ext cx="3846711" cy="566953"/>
            </a:xfrm>
            <a:custGeom>
              <a:rect b="b" l="l" r="r" t="t"/>
              <a:pathLst>
                <a:path extrusionOk="0" h="566953" w="3846711">
                  <a:moveTo>
                    <a:pt x="0" y="0"/>
                  </a:moveTo>
                  <a:lnTo>
                    <a:pt x="3846711" y="0"/>
                  </a:lnTo>
                  <a:lnTo>
                    <a:pt x="3846711" y="566953"/>
                  </a:lnTo>
                  <a:lnTo>
                    <a:pt x="0" y="566953"/>
                  </a:lnTo>
                  <a:close/>
                </a:path>
              </a:pathLst>
            </a:custGeom>
            <a:solidFill>
              <a:srgbClr val="FFFFFF"/>
            </a:solidFill>
            <a:ln>
              <a:noFill/>
            </a:ln>
          </p:spPr>
        </p:sp>
        <p:sp>
          <p:nvSpPr>
            <p:cNvPr id="140" name="Google Shape;140;p15"/>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41" name="Google Shape;141;p15"/>
          <p:cNvPicPr preferRelativeResize="0"/>
          <p:nvPr/>
        </p:nvPicPr>
        <p:blipFill>
          <a:blip r:embed="rId5">
            <a:alphaModFix/>
          </a:blip>
          <a:stretch>
            <a:fillRect/>
          </a:stretch>
        </p:blipFill>
        <p:spPr>
          <a:xfrm>
            <a:off x="4883850" y="1041075"/>
            <a:ext cx="3232800" cy="3229800"/>
          </a:xfrm>
          <a:prstGeom prst="ellipse">
            <a:avLst/>
          </a:prstGeom>
          <a:noFill/>
          <a:ln>
            <a:noFill/>
          </a:ln>
        </p:spPr>
      </p:pic>
      <p:grpSp>
        <p:nvGrpSpPr>
          <p:cNvPr id="142" name="Google Shape;142;p15"/>
          <p:cNvGrpSpPr/>
          <p:nvPr/>
        </p:nvGrpSpPr>
        <p:grpSpPr>
          <a:xfrm rot="-2084031">
            <a:off x="5475121" y="3348516"/>
            <a:ext cx="3506301" cy="1615382"/>
            <a:chOff x="0" y="-38100"/>
            <a:chExt cx="1846941" cy="850900"/>
          </a:xfrm>
        </p:grpSpPr>
        <p:sp>
          <p:nvSpPr>
            <p:cNvPr id="143" name="Google Shape;143;p15"/>
            <p:cNvSpPr/>
            <p:nvPr/>
          </p:nvSpPr>
          <p:spPr>
            <a:xfrm>
              <a:off x="0" y="0"/>
              <a:ext cx="1846941" cy="106527"/>
            </a:xfrm>
            <a:custGeom>
              <a:rect b="b" l="l" r="r" t="t"/>
              <a:pathLst>
                <a:path extrusionOk="0" h="106527" w="1846941">
                  <a:moveTo>
                    <a:pt x="0" y="0"/>
                  </a:moveTo>
                  <a:lnTo>
                    <a:pt x="1846941" y="0"/>
                  </a:lnTo>
                  <a:lnTo>
                    <a:pt x="1846941" y="106527"/>
                  </a:lnTo>
                  <a:lnTo>
                    <a:pt x="0" y="106527"/>
                  </a:lnTo>
                  <a:close/>
                </a:path>
              </a:pathLst>
            </a:custGeom>
            <a:solidFill>
              <a:srgbClr val="EDCAB6"/>
            </a:solidFill>
            <a:ln>
              <a:noFill/>
            </a:ln>
          </p:spPr>
        </p:sp>
        <p:sp>
          <p:nvSpPr>
            <p:cNvPr id="144" name="Google Shape;144;p15"/>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5" name="Google Shape;145;p15"/>
          <p:cNvGrpSpPr/>
          <p:nvPr/>
        </p:nvGrpSpPr>
        <p:grpSpPr>
          <a:xfrm rot="-2037666">
            <a:off x="5789794" y="3409223"/>
            <a:ext cx="3342002" cy="1615376"/>
            <a:chOff x="0" y="-38100"/>
            <a:chExt cx="1760396" cy="850900"/>
          </a:xfrm>
        </p:grpSpPr>
        <p:sp>
          <p:nvSpPr>
            <p:cNvPr id="146" name="Google Shape;146;p15"/>
            <p:cNvSpPr/>
            <p:nvPr/>
          </p:nvSpPr>
          <p:spPr>
            <a:xfrm>
              <a:off x="0" y="0"/>
              <a:ext cx="1760396" cy="164817"/>
            </a:xfrm>
            <a:custGeom>
              <a:rect b="b" l="l" r="r" t="t"/>
              <a:pathLst>
                <a:path extrusionOk="0" h="164817" w="1760396">
                  <a:moveTo>
                    <a:pt x="0" y="0"/>
                  </a:moveTo>
                  <a:lnTo>
                    <a:pt x="1760396" y="0"/>
                  </a:lnTo>
                  <a:lnTo>
                    <a:pt x="1760396" y="164817"/>
                  </a:lnTo>
                  <a:lnTo>
                    <a:pt x="0" y="164817"/>
                  </a:lnTo>
                  <a:close/>
                </a:path>
              </a:pathLst>
            </a:custGeom>
            <a:solidFill>
              <a:srgbClr val="EDCAB6"/>
            </a:solidFill>
            <a:ln>
              <a:noFill/>
            </a:ln>
          </p:spPr>
        </p:sp>
        <p:sp>
          <p:nvSpPr>
            <p:cNvPr id="147" name="Google Shape;147;p15"/>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8" name="Google Shape;148;p15"/>
          <p:cNvGrpSpPr/>
          <p:nvPr/>
        </p:nvGrpSpPr>
        <p:grpSpPr>
          <a:xfrm rot="-2037666">
            <a:off x="6414237" y="3571148"/>
            <a:ext cx="2397916" cy="1615376"/>
            <a:chOff x="0" y="-38100"/>
            <a:chExt cx="1263100" cy="850900"/>
          </a:xfrm>
        </p:grpSpPr>
        <p:sp>
          <p:nvSpPr>
            <p:cNvPr id="149" name="Google Shape;149;p15"/>
            <p:cNvSpPr/>
            <p:nvPr/>
          </p:nvSpPr>
          <p:spPr>
            <a:xfrm>
              <a:off x="0" y="0"/>
              <a:ext cx="1263100" cy="164817"/>
            </a:xfrm>
            <a:custGeom>
              <a:rect b="b" l="l" r="r" t="t"/>
              <a:pathLst>
                <a:path extrusionOk="0" h="164817" w="1263100">
                  <a:moveTo>
                    <a:pt x="0" y="0"/>
                  </a:moveTo>
                  <a:lnTo>
                    <a:pt x="1263100" y="0"/>
                  </a:lnTo>
                  <a:lnTo>
                    <a:pt x="1263100" y="164817"/>
                  </a:lnTo>
                  <a:lnTo>
                    <a:pt x="0" y="164817"/>
                  </a:lnTo>
                  <a:close/>
                </a:path>
              </a:pathLst>
            </a:custGeom>
            <a:solidFill>
              <a:srgbClr val="EDCAB6"/>
            </a:solidFill>
            <a:ln>
              <a:noFill/>
            </a:ln>
          </p:spPr>
        </p:sp>
        <p:sp>
          <p:nvSpPr>
            <p:cNvPr id="150" name="Google Shape;150;p15"/>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51" name="Google Shape;151;p15"/>
          <p:cNvSpPr/>
          <p:nvPr/>
        </p:nvSpPr>
        <p:spPr>
          <a:xfrm rot="-1265804">
            <a:off x="-258533" y="3298049"/>
            <a:ext cx="2332286" cy="1653008"/>
          </a:xfrm>
          <a:custGeom>
            <a:rect b="b" l="l" r="r" t="t"/>
            <a:pathLst>
              <a:path extrusionOk="0" h="3306015" w="4664572">
                <a:moveTo>
                  <a:pt x="0" y="0"/>
                </a:moveTo>
                <a:lnTo>
                  <a:pt x="4664572" y="0"/>
                </a:lnTo>
                <a:lnTo>
                  <a:pt x="4664572" y="3306016"/>
                </a:lnTo>
                <a:lnTo>
                  <a:pt x="0" y="3306016"/>
                </a:lnTo>
                <a:lnTo>
                  <a:pt x="0" y="0"/>
                </a:lnTo>
                <a:close/>
              </a:path>
            </a:pathLst>
          </a:custGeom>
          <a:blipFill rotWithShape="1">
            <a:blip r:embed="rId6">
              <a:alphaModFix/>
            </a:blip>
            <a:stretch>
              <a:fillRect b="0" l="0" r="0" t="0"/>
            </a:stretch>
          </a:blipFill>
          <a:ln>
            <a:noFill/>
          </a:ln>
        </p:spPr>
      </p:sp>
      <p:sp>
        <p:nvSpPr>
          <p:cNvPr id="152" name="Google Shape;152;p15"/>
          <p:cNvSpPr/>
          <p:nvPr/>
        </p:nvSpPr>
        <p:spPr>
          <a:xfrm rot="-7886940">
            <a:off x="8175576" y="-685184"/>
            <a:ext cx="735521" cy="2057400"/>
          </a:xfrm>
          <a:custGeom>
            <a:rect b="b" l="l" r="r" t="t"/>
            <a:pathLst>
              <a:path extrusionOk="0" h="4114800" w="1471041">
                <a:moveTo>
                  <a:pt x="0" y="0"/>
                </a:moveTo>
                <a:lnTo>
                  <a:pt x="1471041" y="0"/>
                </a:lnTo>
                <a:lnTo>
                  <a:pt x="1471041" y="4114800"/>
                </a:lnTo>
                <a:lnTo>
                  <a:pt x="0" y="4114800"/>
                </a:lnTo>
                <a:lnTo>
                  <a:pt x="0" y="0"/>
                </a:lnTo>
                <a:close/>
              </a:path>
            </a:pathLst>
          </a:custGeom>
          <a:blipFill rotWithShape="1">
            <a:blip r:embed="rId7">
              <a:alphaModFix/>
            </a:blip>
            <a:stretch>
              <a:fillRect b="0" l="0" r="0" t="0"/>
            </a:stretch>
          </a:blipFill>
          <a:ln>
            <a:noFill/>
          </a:ln>
        </p:spPr>
      </p:sp>
      <p:sp>
        <p:nvSpPr>
          <p:cNvPr id="153" name="Google Shape;153;p15"/>
          <p:cNvSpPr/>
          <p:nvPr/>
        </p:nvSpPr>
        <p:spPr>
          <a:xfrm rot="1885485">
            <a:off x="6700824" y="3526269"/>
            <a:ext cx="3594143" cy="3987954"/>
          </a:xfrm>
          <a:custGeom>
            <a:rect b="b" l="l" r="r" t="t"/>
            <a:pathLst>
              <a:path extrusionOk="0" h="7975907" w="7188286">
                <a:moveTo>
                  <a:pt x="0" y="0"/>
                </a:moveTo>
                <a:lnTo>
                  <a:pt x="7188286" y="0"/>
                </a:lnTo>
                <a:lnTo>
                  <a:pt x="7188286" y="7975906"/>
                </a:lnTo>
                <a:lnTo>
                  <a:pt x="0" y="7975906"/>
                </a:lnTo>
                <a:lnTo>
                  <a:pt x="0" y="0"/>
                </a:lnTo>
                <a:close/>
              </a:path>
            </a:pathLst>
          </a:custGeom>
          <a:blipFill rotWithShape="1">
            <a:blip r:embed="rId8">
              <a:alphaModFix/>
            </a:blip>
            <a:stretch>
              <a:fillRect b="0" l="0" r="0" t="0"/>
            </a:stretch>
          </a:blipFill>
          <a:ln>
            <a:noFill/>
          </a:ln>
        </p:spPr>
      </p:sp>
      <p:sp>
        <p:nvSpPr>
          <p:cNvPr id="154" name="Google Shape;154;p15"/>
          <p:cNvSpPr txBox="1"/>
          <p:nvPr/>
        </p:nvSpPr>
        <p:spPr>
          <a:xfrm>
            <a:off x="1507357" y="1710003"/>
            <a:ext cx="3305400" cy="132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4000" u="none" cap="none" strike="noStrike">
                <a:solidFill>
                  <a:srgbClr val="595959"/>
                </a:solidFill>
                <a:latin typeface="Purple Purse"/>
                <a:ea typeface="Purple Purse"/>
                <a:cs typeface="Purple Purse"/>
                <a:sym typeface="Purple Purse"/>
              </a:rPr>
              <a:t>Welcome To Presentation</a:t>
            </a:r>
            <a:endParaRPr sz="700"/>
          </a:p>
        </p:txBody>
      </p:sp>
      <p:sp>
        <p:nvSpPr>
          <p:cNvPr id="155" name="Google Shape;155;p15"/>
          <p:cNvSpPr txBox="1"/>
          <p:nvPr/>
        </p:nvSpPr>
        <p:spPr>
          <a:xfrm>
            <a:off x="2050281" y="3215328"/>
            <a:ext cx="2219700" cy="507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I'm Rain, and I'll be sharing with you my beautiful ideas. Follow me at @reallygreatsite to learn more. </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DECB"/>
        </a:solidFill>
      </p:bgPr>
    </p:bg>
    <p:spTree>
      <p:nvGrpSpPr>
        <p:cNvPr id="159" name="Shape 159"/>
        <p:cNvGrpSpPr/>
        <p:nvPr/>
      </p:nvGrpSpPr>
      <p:grpSpPr>
        <a:xfrm>
          <a:off x="0" y="0"/>
          <a:ext cx="0" cy="0"/>
          <a:chOff x="0" y="0"/>
          <a:chExt cx="0" cy="0"/>
        </a:xfrm>
      </p:grpSpPr>
      <p:sp>
        <p:nvSpPr>
          <p:cNvPr id="160" name="Google Shape;160;p16"/>
          <p:cNvSpPr/>
          <p:nvPr/>
        </p:nvSpPr>
        <p:spPr>
          <a:xfrm>
            <a:off x="-367150" y="-2043625"/>
            <a:ext cx="11147654" cy="8771298"/>
          </a:xfrm>
          <a:custGeom>
            <a:rect b="b" l="l" r="r" t="t"/>
            <a:pathLst>
              <a:path extrusionOk="0" h="16243144" w="20643803">
                <a:moveTo>
                  <a:pt x="0" y="0"/>
                </a:moveTo>
                <a:lnTo>
                  <a:pt x="20643803" y="0"/>
                </a:lnTo>
                <a:lnTo>
                  <a:pt x="20643803" y="16243144"/>
                </a:lnTo>
                <a:lnTo>
                  <a:pt x="0" y="16243144"/>
                </a:lnTo>
                <a:lnTo>
                  <a:pt x="0" y="0"/>
                </a:lnTo>
                <a:close/>
              </a:path>
            </a:pathLst>
          </a:custGeom>
          <a:blipFill rotWithShape="1">
            <a:blip r:embed="rId3">
              <a:alphaModFix amt="21000"/>
            </a:blip>
            <a:stretch>
              <a:fillRect b="-19359" l="-829" r="0" t="-19359"/>
            </a:stretch>
          </a:blipFill>
          <a:ln>
            <a:noFill/>
          </a:ln>
        </p:spPr>
      </p:sp>
      <p:sp>
        <p:nvSpPr>
          <p:cNvPr id="161" name="Google Shape;161;p16"/>
          <p:cNvSpPr/>
          <p:nvPr/>
        </p:nvSpPr>
        <p:spPr>
          <a:xfrm rot="-556348">
            <a:off x="4651864" y="-1252974"/>
            <a:ext cx="3467014" cy="6621034"/>
          </a:xfrm>
          <a:custGeom>
            <a:rect b="b" l="l" r="r" t="t"/>
            <a:pathLst>
              <a:path extrusionOk="0" h="13242069" w="6934029">
                <a:moveTo>
                  <a:pt x="0" y="0"/>
                </a:moveTo>
                <a:lnTo>
                  <a:pt x="6934029" y="0"/>
                </a:lnTo>
                <a:lnTo>
                  <a:pt x="6934029" y="13242070"/>
                </a:lnTo>
                <a:lnTo>
                  <a:pt x="0" y="13242070"/>
                </a:lnTo>
                <a:lnTo>
                  <a:pt x="0" y="0"/>
                </a:lnTo>
                <a:close/>
              </a:path>
            </a:pathLst>
          </a:custGeom>
          <a:blipFill rotWithShape="1">
            <a:blip r:embed="rId4">
              <a:alphaModFix/>
            </a:blip>
            <a:stretch>
              <a:fillRect b="0" l="0" r="0" t="0"/>
            </a:stretch>
          </a:blipFill>
          <a:ln>
            <a:noFill/>
          </a:ln>
        </p:spPr>
      </p:sp>
      <p:pic>
        <p:nvPicPr>
          <p:cNvPr id="162" name="Google Shape;162;p16"/>
          <p:cNvPicPr preferRelativeResize="0"/>
          <p:nvPr/>
        </p:nvPicPr>
        <p:blipFill rotWithShape="1">
          <a:blip r:embed="rId5">
            <a:alphaModFix/>
          </a:blip>
          <a:srcRect b="5799" l="7919" r="8103" t="6734"/>
          <a:stretch/>
        </p:blipFill>
        <p:spPr>
          <a:xfrm rot="272743">
            <a:off x="822673" y="759172"/>
            <a:ext cx="3766347" cy="3911994"/>
          </a:xfrm>
          <a:prstGeom prst="rect">
            <a:avLst/>
          </a:prstGeom>
          <a:noFill/>
          <a:ln>
            <a:noFill/>
          </a:ln>
        </p:spPr>
      </p:pic>
      <p:sp>
        <p:nvSpPr>
          <p:cNvPr id="163" name="Google Shape;163;p16"/>
          <p:cNvSpPr/>
          <p:nvPr/>
        </p:nvSpPr>
        <p:spPr>
          <a:xfrm rot="194046">
            <a:off x="1600202" y="209187"/>
            <a:ext cx="2675165" cy="702230"/>
          </a:xfrm>
          <a:custGeom>
            <a:rect b="b" l="l" r="r" t="t"/>
            <a:pathLst>
              <a:path extrusionOk="0" h="1404461" w="5350329">
                <a:moveTo>
                  <a:pt x="0" y="0"/>
                </a:moveTo>
                <a:lnTo>
                  <a:pt x="5350330" y="0"/>
                </a:lnTo>
                <a:lnTo>
                  <a:pt x="5350330" y="1404461"/>
                </a:lnTo>
                <a:lnTo>
                  <a:pt x="0" y="1404461"/>
                </a:lnTo>
                <a:lnTo>
                  <a:pt x="0" y="0"/>
                </a:lnTo>
                <a:close/>
              </a:path>
            </a:pathLst>
          </a:custGeom>
          <a:blipFill rotWithShape="1">
            <a:blip r:embed="rId6">
              <a:alphaModFix/>
            </a:blip>
            <a:stretch>
              <a:fillRect b="0" l="0" r="0" t="0"/>
            </a:stretch>
          </a:blipFill>
          <a:ln>
            <a:noFill/>
          </a:ln>
        </p:spPr>
      </p:sp>
      <p:sp>
        <p:nvSpPr>
          <p:cNvPr id="164" name="Google Shape;164;p16"/>
          <p:cNvSpPr/>
          <p:nvPr/>
        </p:nvSpPr>
        <p:spPr>
          <a:xfrm rot="194046">
            <a:off x="2049830" y="4538614"/>
            <a:ext cx="1486886" cy="390308"/>
          </a:xfrm>
          <a:custGeom>
            <a:rect b="b" l="l" r="r" t="t"/>
            <a:pathLst>
              <a:path extrusionOk="0" h="780615" w="2973772">
                <a:moveTo>
                  <a:pt x="0" y="0"/>
                </a:moveTo>
                <a:lnTo>
                  <a:pt x="2973771" y="0"/>
                </a:lnTo>
                <a:lnTo>
                  <a:pt x="2973771" y="780615"/>
                </a:lnTo>
                <a:lnTo>
                  <a:pt x="0" y="780615"/>
                </a:lnTo>
                <a:lnTo>
                  <a:pt x="0" y="0"/>
                </a:lnTo>
                <a:close/>
              </a:path>
            </a:pathLst>
          </a:custGeom>
          <a:blipFill rotWithShape="1">
            <a:blip r:embed="rId6">
              <a:alphaModFix/>
            </a:blip>
            <a:stretch>
              <a:fillRect b="0" l="0" r="0" t="0"/>
            </a:stretch>
          </a:blipFill>
          <a:ln>
            <a:noFill/>
          </a:ln>
        </p:spPr>
      </p:sp>
      <p:sp>
        <p:nvSpPr>
          <p:cNvPr id="165" name="Google Shape;165;p16"/>
          <p:cNvSpPr/>
          <p:nvPr/>
        </p:nvSpPr>
        <p:spPr>
          <a:xfrm>
            <a:off x="4981575" y="4850215"/>
            <a:ext cx="1562942" cy="514350"/>
          </a:xfrm>
          <a:custGeom>
            <a:rect b="b" l="l" r="r" t="t"/>
            <a:pathLst>
              <a:path extrusionOk="0" h="1028700" w="3125884">
                <a:moveTo>
                  <a:pt x="0" y="0"/>
                </a:moveTo>
                <a:lnTo>
                  <a:pt x="3125884" y="0"/>
                </a:lnTo>
                <a:lnTo>
                  <a:pt x="3125884" y="1028700"/>
                </a:lnTo>
                <a:lnTo>
                  <a:pt x="0" y="1028700"/>
                </a:lnTo>
                <a:lnTo>
                  <a:pt x="0" y="0"/>
                </a:lnTo>
                <a:close/>
              </a:path>
            </a:pathLst>
          </a:custGeom>
          <a:blipFill rotWithShape="1">
            <a:blip r:embed="rId7">
              <a:alphaModFix/>
            </a:blip>
            <a:stretch>
              <a:fillRect b="0" l="0" r="0" t="0"/>
            </a:stretch>
          </a:blipFill>
          <a:ln>
            <a:noFill/>
          </a:ln>
        </p:spPr>
      </p:sp>
      <p:sp>
        <p:nvSpPr>
          <p:cNvPr id="166" name="Google Shape;166;p16"/>
          <p:cNvSpPr/>
          <p:nvPr/>
        </p:nvSpPr>
        <p:spPr>
          <a:xfrm rot="-1368014">
            <a:off x="7776115" y="-519627"/>
            <a:ext cx="1249870" cy="2057400"/>
          </a:xfrm>
          <a:custGeom>
            <a:rect b="b" l="l" r="r" t="t"/>
            <a:pathLst>
              <a:path extrusionOk="0" h="4114800" w="2499741">
                <a:moveTo>
                  <a:pt x="0" y="0"/>
                </a:moveTo>
                <a:lnTo>
                  <a:pt x="2499740" y="0"/>
                </a:lnTo>
                <a:lnTo>
                  <a:pt x="2499740" y="4114800"/>
                </a:lnTo>
                <a:lnTo>
                  <a:pt x="0" y="4114800"/>
                </a:lnTo>
                <a:lnTo>
                  <a:pt x="0" y="0"/>
                </a:lnTo>
                <a:close/>
              </a:path>
            </a:pathLst>
          </a:custGeom>
          <a:blipFill rotWithShape="1">
            <a:blip r:embed="rId8">
              <a:alphaModFix/>
            </a:blip>
            <a:stretch>
              <a:fillRect b="0" l="0" r="0" t="0"/>
            </a:stretch>
          </a:blipFill>
          <a:ln>
            <a:noFill/>
          </a:ln>
        </p:spPr>
      </p:sp>
      <p:sp>
        <p:nvSpPr>
          <p:cNvPr id="167" name="Google Shape;167;p16"/>
          <p:cNvSpPr/>
          <p:nvPr/>
        </p:nvSpPr>
        <p:spPr>
          <a:xfrm rot="-465081">
            <a:off x="314325" y="191989"/>
            <a:ext cx="1084141" cy="1084863"/>
          </a:xfrm>
          <a:custGeom>
            <a:rect b="b" l="l" r="r" t="t"/>
            <a:pathLst>
              <a:path extrusionOk="0" h="2169726" w="2168281">
                <a:moveTo>
                  <a:pt x="0" y="0"/>
                </a:moveTo>
                <a:lnTo>
                  <a:pt x="2168281" y="0"/>
                </a:lnTo>
                <a:lnTo>
                  <a:pt x="2168281" y="2169726"/>
                </a:lnTo>
                <a:lnTo>
                  <a:pt x="0" y="2169726"/>
                </a:lnTo>
                <a:lnTo>
                  <a:pt x="0" y="0"/>
                </a:lnTo>
                <a:close/>
              </a:path>
            </a:pathLst>
          </a:custGeom>
          <a:blipFill rotWithShape="1">
            <a:blip r:embed="rId9">
              <a:alphaModFix/>
            </a:blip>
            <a:stretch>
              <a:fillRect b="0" l="0" r="0" t="0"/>
            </a:stretch>
          </a:blipFill>
          <a:ln>
            <a:noFill/>
          </a:ln>
        </p:spPr>
      </p:sp>
      <p:sp>
        <p:nvSpPr>
          <p:cNvPr id="168" name="Google Shape;168;p16"/>
          <p:cNvSpPr txBox="1"/>
          <p:nvPr/>
        </p:nvSpPr>
        <p:spPr>
          <a:xfrm>
            <a:off x="4603964" y="1552419"/>
            <a:ext cx="3681600" cy="132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4000" u="none" cap="none" strike="noStrike">
                <a:solidFill>
                  <a:srgbClr val="595959"/>
                </a:solidFill>
                <a:latin typeface="Purple Purse"/>
                <a:ea typeface="Purple Purse"/>
                <a:cs typeface="Purple Purse"/>
                <a:sym typeface="Purple Purse"/>
              </a:rPr>
              <a:t>Opening Message</a:t>
            </a:r>
            <a:endParaRPr sz="700"/>
          </a:p>
        </p:txBody>
      </p:sp>
      <p:sp>
        <p:nvSpPr>
          <p:cNvPr id="169" name="Google Shape;169;p16"/>
          <p:cNvSpPr txBox="1"/>
          <p:nvPr/>
        </p:nvSpPr>
        <p:spPr>
          <a:xfrm>
            <a:off x="4758612" y="3137093"/>
            <a:ext cx="3372259" cy="16160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Elaborate on what you want to discuss. </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DECB"/>
        </a:solidFill>
      </p:bgPr>
    </p:bg>
    <p:spTree>
      <p:nvGrpSpPr>
        <p:cNvPr id="173" name="Shape 173"/>
        <p:cNvGrpSpPr/>
        <p:nvPr/>
      </p:nvGrpSpPr>
      <p:grpSpPr>
        <a:xfrm>
          <a:off x="0" y="0"/>
          <a:ext cx="0" cy="0"/>
          <a:chOff x="0" y="0"/>
          <a:chExt cx="0" cy="0"/>
        </a:xfrm>
      </p:grpSpPr>
      <p:sp>
        <p:nvSpPr>
          <p:cNvPr id="174" name="Google Shape;174;p17"/>
          <p:cNvSpPr/>
          <p:nvPr/>
        </p:nvSpPr>
        <p:spPr>
          <a:xfrm>
            <a:off x="-367150" y="-2043625"/>
            <a:ext cx="11147654" cy="8771298"/>
          </a:xfrm>
          <a:custGeom>
            <a:rect b="b" l="l" r="r" t="t"/>
            <a:pathLst>
              <a:path extrusionOk="0" h="16243144" w="20643803">
                <a:moveTo>
                  <a:pt x="0" y="0"/>
                </a:moveTo>
                <a:lnTo>
                  <a:pt x="20643803" y="0"/>
                </a:lnTo>
                <a:lnTo>
                  <a:pt x="20643803" y="16243144"/>
                </a:lnTo>
                <a:lnTo>
                  <a:pt x="0" y="16243144"/>
                </a:lnTo>
                <a:lnTo>
                  <a:pt x="0" y="0"/>
                </a:lnTo>
                <a:close/>
              </a:path>
            </a:pathLst>
          </a:custGeom>
          <a:blipFill rotWithShape="1">
            <a:blip r:embed="rId3">
              <a:alphaModFix amt="21000"/>
            </a:blip>
            <a:stretch>
              <a:fillRect b="-19359" l="-829" r="0" t="-19359"/>
            </a:stretch>
          </a:blipFill>
          <a:ln>
            <a:noFill/>
          </a:ln>
        </p:spPr>
      </p:sp>
      <p:sp>
        <p:nvSpPr>
          <p:cNvPr id="175" name="Google Shape;175;p17"/>
          <p:cNvSpPr/>
          <p:nvPr/>
        </p:nvSpPr>
        <p:spPr>
          <a:xfrm rot="-5263154">
            <a:off x="1613234" y="1339188"/>
            <a:ext cx="2816839" cy="5379379"/>
          </a:xfrm>
          <a:custGeom>
            <a:rect b="b" l="l" r="r" t="t"/>
            <a:pathLst>
              <a:path extrusionOk="0" h="10758758" w="5633677">
                <a:moveTo>
                  <a:pt x="0" y="0"/>
                </a:moveTo>
                <a:lnTo>
                  <a:pt x="5633677" y="0"/>
                </a:lnTo>
                <a:lnTo>
                  <a:pt x="5633677" y="10758758"/>
                </a:lnTo>
                <a:lnTo>
                  <a:pt x="0" y="10758758"/>
                </a:lnTo>
                <a:lnTo>
                  <a:pt x="0" y="0"/>
                </a:lnTo>
                <a:close/>
              </a:path>
            </a:pathLst>
          </a:custGeom>
          <a:blipFill rotWithShape="1">
            <a:blip r:embed="rId4">
              <a:alphaModFix/>
            </a:blip>
            <a:stretch>
              <a:fillRect b="0" l="0" r="0" t="0"/>
            </a:stretch>
          </a:blipFill>
          <a:ln>
            <a:noFill/>
          </a:ln>
        </p:spPr>
      </p:sp>
      <p:sp>
        <p:nvSpPr>
          <p:cNvPr id="176" name="Google Shape;176;p17"/>
          <p:cNvSpPr/>
          <p:nvPr/>
        </p:nvSpPr>
        <p:spPr>
          <a:xfrm rot="-5871749">
            <a:off x="7147260" y="852455"/>
            <a:ext cx="2816839" cy="5379379"/>
          </a:xfrm>
          <a:custGeom>
            <a:rect b="b" l="l" r="r" t="t"/>
            <a:pathLst>
              <a:path extrusionOk="0" h="10758758" w="5633677">
                <a:moveTo>
                  <a:pt x="0" y="0"/>
                </a:moveTo>
                <a:lnTo>
                  <a:pt x="5633677" y="0"/>
                </a:lnTo>
                <a:lnTo>
                  <a:pt x="5633677" y="10758758"/>
                </a:lnTo>
                <a:lnTo>
                  <a:pt x="0" y="10758758"/>
                </a:lnTo>
                <a:lnTo>
                  <a:pt x="0" y="0"/>
                </a:lnTo>
                <a:close/>
              </a:path>
            </a:pathLst>
          </a:custGeom>
          <a:blipFill rotWithShape="1">
            <a:blip r:embed="rId4">
              <a:alphaModFix/>
            </a:blip>
            <a:stretch>
              <a:fillRect b="0" l="0" r="0" t="0"/>
            </a:stretch>
          </a:blipFill>
          <a:ln>
            <a:noFill/>
          </a:ln>
        </p:spPr>
      </p:sp>
      <p:sp>
        <p:nvSpPr>
          <p:cNvPr id="177" name="Google Shape;177;p17"/>
          <p:cNvSpPr/>
          <p:nvPr/>
        </p:nvSpPr>
        <p:spPr>
          <a:xfrm rot="7914314">
            <a:off x="5333822" y="2364598"/>
            <a:ext cx="1675508" cy="572719"/>
          </a:xfrm>
          <a:custGeom>
            <a:rect b="b" l="l" r="r" t="t"/>
            <a:pathLst>
              <a:path extrusionOk="0" h="1145438" w="3351015">
                <a:moveTo>
                  <a:pt x="0" y="0"/>
                </a:moveTo>
                <a:lnTo>
                  <a:pt x="3351015" y="0"/>
                </a:lnTo>
                <a:lnTo>
                  <a:pt x="3351015" y="1145438"/>
                </a:lnTo>
                <a:lnTo>
                  <a:pt x="0" y="1145438"/>
                </a:lnTo>
                <a:lnTo>
                  <a:pt x="0" y="0"/>
                </a:lnTo>
                <a:close/>
              </a:path>
            </a:pathLst>
          </a:custGeom>
          <a:blipFill rotWithShape="1">
            <a:blip r:embed="rId5">
              <a:alphaModFix/>
            </a:blip>
            <a:stretch>
              <a:fillRect b="0" l="0" r="0" t="0"/>
            </a:stretch>
          </a:blipFill>
          <a:ln>
            <a:noFill/>
          </a:ln>
        </p:spPr>
      </p:sp>
      <p:sp>
        <p:nvSpPr>
          <p:cNvPr id="178" name="Google Shape;178;p17"/>
          <p:cNvSpPr/>
          <p:nvPr/>
        </p:nvSpPr>
        <p:spPr>
          <a:xfrm>
            <a:off x="2198028" y="2415636"/>
            <a:ext cx="1647251" cy="470643"/>
          </a:xfrm>
          <a:custGeom>
            <a:rect b="b" l="l" r="r" t="t"/>
            <a:pathLst>
              <a:path extrusionOk="0" h="941286" w="3294501">
                <a:moveTo>
                  <a:pt x="0" y="0"/>
                </a:moveTo>
                <a:lnTo>
                  <a:pt x="3294501" y="0"/>
                </a:lnTo>
                <a:lnTo>
                  <a:pt x="3294501" y="941286"/>
                </a:lnTo>
                <a:lnTo>
                  <a:pt x="0" y="941286"/>
                </a:lnTo>
                <a:lnTo>
                  <a:pt x="0" y="0"/>
                </a:lnTo>
                <a:close/>
              </a:path>
            </a:pathLst>
          </a:custGeom>
          <a:blipFill rotWithShape="1">
            <a:blip r:embed="rId6">
              <a:alphaModFix/>
            </a:blip>
            <a:stretch>
              <a:fillRect b="0" l="0" r="0" t="0"/>
            </a:stretch>
          </a:blipFill>
          <a:ln>
            <a:noFill/>
          </a:ln>
        </p:spPr>
      </p:sp>
      <p:sp>
        <p:nvSpPr>
          <p:cNvPr id="179" name="Google Shape;179;p17"/>
          <p:cNvSpPr/>
          <p:nvPr/>
        </p:nvSpPr>
        <p:spPr>
          <a:xfrm rot="1384971">
            <a:off x="6211490" y="-515141"/>
            <a:ext cx="2879554" cy="2627593"/>
          </a:xfrm>
          <a:custGeom>
            <a:rect b="b" l="l" r="r" t="t"/>
            <a:pathLst>
              <a:path extrusionOk="0" h="5255186" w="5759108">
                <a:moveTo>
                  <a:pt x="0" y="0"/>
                </a:moveTo>
                <a:lnTo>
                  <a:pt x="5759108" y="0"/>
                </a:lnTo>
                <a:lnTo>
                  <a:pt x="5759108" y="5255186"/>
                </a:lnTo>
                <a:lnTo>
                  <a:pt x="0" y="5255186"/>
                </a:lnTo>
                <a:lnTo>
                  <a:pt x="0" y="0"/>
                </a:lnTo>
                <a:close/>
              </a:path>
            </a:pathLst>
          </a:custGeom>
          <a:blipFill rotWithShape="1">
            <a:blip r:embed="rId7">
              <a:alphaModFix/>
            </a:blip>
            <a:stretch>
              <a:fillRect b="0" l="0" r="0" t="0"/>
            </a:stretch>
          </a:blipFill>
          <a:ln>
            <a:noFill/>
          </a:ln>
        </p:spPr>
      </p:sp>
      <p:sp>
        <p:nvSpPr>
          <p:cNvPr id="180" name="Google Shape;180;p17"/>
          <p:cNvSpPr/>
          <p:nvPr/>
        </p:nvSpPr>
        <p:spPr>
          <a:xfrm>
            <a:off x="-1334658" y="-53435"/>
            <a:ext cx="3048236" cy="2469071"/>
          </a:xfrm>
          <a:custGeom>
            <a:rect b="b" l="l" r="r" t="t"/>
            <a:pathLst>
              <a:path extrusionOk="0" h="4938142" w="6096472">
                <a:moveTo>
                  <a:pt x="0" y="0"/>
                </a:moveTo>
                <a:lnTo>
                  <a:pt x="6096472" y="0"/>
                </a:lnTo>
                <a:lnTo>
                  <a:pt x="6096472" y="4938142"/>
                </a:lnTo>
                <a:lnTo>
                  <a:pt x="0" y="4938142"/>
                </a:lnTo>
                <a:lnTo>
                  <a:pt x="0" y="0"/>
                </a:lnTo>
                <a:close/>
              </a:path>
            </a:pathLst>
          </a:custGeom>
          <a:blipFill rotWithShape="1">
            <a:blip r:embed="rId8">
              <a:alphaModFix/>
            </a:blip>
            <a:stretch>
              <a:fillRect b="0" l="0" r="0" t="0"/>
            </a:stretch>
          </a:blipFill>
          <a:ln>
            <a:noFill/>
          </a:ln>
        </p:spPr>
      </p:sp>
      <p:sp>
        <p:nvSpPr>
          <p:cNvPr id="181" name="Google Shape;181;p17"/>
          <p:cNvSpPr txBox="1"/>
          <p:nvPr/>
        </p:nvSpPr>
        <p:spPr>
          <a:xfrm>
            <a:off x="3655882" y="3480232"/>
            <a:ext cx="1928319"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595959"/>
                </a:solidFill>
                <a:latin typeface="Grand Hotel"/>
                <a:ea typeface="Grand Hotel"/>
                <a:cs typeface="Grand Hotel"/>
                <a:sym typeface="Grand Hotel"/>
              </a:rPr>
              <a:t>Topic Two</a:t>
            </a:r>
            <a:endParaRPr sz="700"/>
          </a:p>
        </p:txBody>
      </p:sp>
      <p:sp>
        <p:nvSpPr>
          <p:cNvPr id="182" name="Google Shape;182;p17"/>
          <p:cNvSpPr txBox="1"/>
          <p:nvPr/>
        </p:nvSpPr>
        <p:spPr>
          <a:xfrm>
            <a:off x="3655882" y="4097222"/>
            <a:ext cx="18546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Elaborate on what you want</a:t>
            </a:r>
            <a:endParaRPr sz="700"/>
          </a:p>
          <a:p>
            <a:pPr indent="0" lvl="1" marL="0" marR="0" rtl="0" algn="ctr">
              <a:lnSpc>
                <a:spcPct val="115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to discuss. </a:t>
            </a:r>
            <a:endParaRPr sz="700"/>
          </a:p>
        </p:txBody>
      </p:sp>
      <p:sp>
        <p:nvSpPr>
          <p:cNvPr id="183" name="Google Shape;183;p17"/>
          <p:cNvSpPr txBox="1"/>
          <p:nvPr/>
        </p:nvSpPr>
        <p:spPr>
          <a:xfrm>
            <a:off x="6816465" y="3480232"/>
            <a:ext cx="1928319"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595959"/>
                </a:solidFill>
                <a:latin typeface="Grand Hotel"/>
                <a:ea typeface="Grand Hotel"/>
                <a:cs typeface="Grand Hotel"/>
                <a:sym typeface="Grand Hotel"/>
              </a:rPr>
              <a:t>Topic Three</a:t>
            </a:r>
            <a:endParaRPr sz="700"/>
          </a:p>
        </p:txBody>
      </p:sp>
      <p:sp>
        <p:nvSpPr>
          <p:cNvPr id="184" name="Google Shape;184;p17"/>
          <p:cNvSpPr txBox="1"/>
          <p:nvPr/>
        </p:nvSpPr>
        <p:spPr>
          <a:xfrm>
            <a:off x="6816465" y="4097222"/>
            <a:ext cx="18546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Elaborate on what you want</a:t>
            </a:r>
            <a:endParaRPr sz="700"/>
          </a:p>
          <a:p>
            <a:pPr indent="0" lvl="1" marL="0" marR="0" rtl="0" algn="ctr">
              <a:lnSpc>
                <a:spcPct val="115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to discuss. </a:t>
            </a:r>
            <a:endParaRPr sz="700"/>
          </a:p>
        </p:txBody>
      </p:sp>
      <p:sp>
        <p:nvSpPr>
          <p:cNvPr id="185" name="Google Shape;185;p17"/>
          <p:cNvSpPr txBox="1"/>
          <p:nvPr/>
        </p:nvSpPr>
        <p:spPr>
          <a:xfrm>
            <a:off x="495300" y="3480232"/>
            <a:ext cx="1928319"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595959"/>
                </a:solidFill>
                <a:latin typeface="Grand Hotel"/>
                <a:ea typeface="Grand Hotel"/>
                <a:cs typeface="Grand Hotel"/>
                <a:sym typeface="Grand Hotel"/>
              </a:rPr>
              <a:t>Topic One</a:t>
            </a:r>
            <a:endParaRPr sz="700"/>
          </a:p>
        </p:txBody>
      </p:sp>
      <p:sp>
        <p:nvSpPr>
          <p:cNvPr id="186" name="Google Shape;186;p17"/>
          <p:cNvSpPr txBox="1"/>
          <p:nvPr/>
        </p:nvSpPr>
        <p:spPr>
          <a:xfrm>
            <a:off x="495300" y="4097222"/>
            <a:ext cx="18546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Elaborate on what you want</a:t>
            </a:r>
            <a:endParaRPr sz="700"/>
          </a:p>
          <a:p>
            <a:pPr indent="0" lvl="1" marL="0" marR="0" rtl="0" algn="ctr">
              <a:lnSpc>
                <a:spcPct val="115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to discuss. </a:t>
            </a:r>
            <a:endParaRPr sz="700"/>
          </a:p>
        </p:txBody>
      </p:sp>
      <p:sp>
        <p:nvSpPr>
          <p:cNvPr id="187" name="Google Shape;187;p17"/>
          <p:cNvSpPr txBox="1"/>
          <p:nvPr/>
        </p:nvSpPr>
        <p:spPr>
          <a:xfrm>
            <a:off x="993274" y="2875404"/>
            <a:ext cx="673658"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595959"/>
                </a:solidFill>
                <a:latin typeface="Grand Hotel"/>
                <a:ea typeface="Grand Hotel"/>
                <a:cs typeface="Grand Hotel"/>
                <a:sym typeface="Grand Hotel"/>
              </a:rPr>
              <a:t>01</a:t>
            </a:r>
            <a:endParaRPr sz="700"/>
          </a:p>
        </p:txBody>
      </p:sp>
      <p:sp>
        <p:nvSpPr>
          <p:cNvPr id="188" name="Google Shape;188;p17"/>
          <p:cNvSpPr txBox="1"/>
          <p:nvPr/>
        </p:nvSpPr>
        <p:spPr>
          <a:xfrm>
            <a:off x="4153856" y="2875404"/>
            <a:ext cx="673658"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595959"/>
                </a:solidFill>
                <a:latin typeface="Grand Hotel"/>
                <a:ea typeface="Grand Hotel"/>
                <a:cs typeface="Grand Hotel"/>
                <a:sym typeface="Grand Hotel"/>
              </a:rPr>
              <a:t>02</a:t>
            </a:r>
            <a:endParaRPr sz="700"/>
          </a:p>
        </p:txBody>
      </p:sp>
      <p:sp>
        <p:nvSpPr>
          <p:cNvPr id="189" name="Google Shape;189;p17"/>
          <p:cNvSpPr txBox="1"/>
          <p:nvPr/>
        </p:nvSpPr>
        <p:spPr>
          <a:xfrm>
            <a:off x="7314438" y="2875404"/>
            <a:ext cx="673659"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595959"/>
                </a:solidFill>
                <a:latin typeface="Grand Hotel"/>
                <a:ea typeface="Grand Hotel"/>
                <a:cs typeface="Grand Hotel"/>
                <a:sym typeface="Grand Hotel"/>
              </a:rPr>
              <a:t>03</a:t>
            </a:r>
            <a:endParaRPr sz="700"/>
          </a:p>
        </p:txBody>
      </p:sp>
      <p:sp>
        <p:nvSpPr>
          <p:cNvPr id="190" name="Google Shape;190;p17"/>
          <p:cNvSpPr txBox="1"/>
          <p:nvPr/>
        </p:nvSpPr>
        <p:spPr>
          <a:xfrm>
            <a:off x="1769878" y="423863"/>
            <a:ext cx="3995400" cy="1621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4900" u="none" cap="none" strike="noStrike">
                <a:solidFill>
                  <a:srgbClr val="595959"/>
                </a:solidFill>
                <a:latin typeface="Purple Purse"/>
                <a:ea typeface="Purple Purse"/>
                <a:cs typeface="Purple Purse"/>
                <a:sym typeface="Purple Purse"/>
              </a:rPr>
              <a:t>Achievements This Year </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E1DE"/>
        </a:solidFill>
      </p:bgPr>
    </p:bg>
    <p:spTree>
      <p:nvGrpSpPr>
        <p:cNvPr id="194" name="Shape 194"/>
        <p:cNvGrpSpPr/>
        <p:nvPr/>
      </p:nvGrpSpPr>
      <p:grpSpPr>
        <a:xfrm>
          <a:off x="0" y="0"/>
          <a:ext cx="0" cy="0"/>
          <a:chOff x="0" y="0"/>
          <a:chExt cx="0" cy="0"/>
        </a:xfrm>
      </p:grpSpPr>
      <p:sp>
        <p:nvSpPr>
          <p:cNvPr id="195" name="Google Shape;195;p18"/>
          <p:cNvSpPr/>
          <p:nvPr/>
        </p:nvSpPr>
        <p:spPr>
          <a:xfrm>
            <a:off x="-367150" y="-2043625"/>
            <a:ext cx="11147654" cy="8771298"/>
          </a:xfrm>
          <a:custGeom>
            <a:rect b="b" l="l" r="r" t="t"/>
            <a:pathLst>
              <a:path extrusionOk="0" h="16243144" w="20643803">
                <a:moveTo>
                  <a:pt x="0" y="0"/>
                </a:moveTo>
                <a:lnTo>
                  <a:pt x="20643803" y="0"/>
                </a:lnTo>
                <a:lnTo>
                  <a:pt x="20643803" y="16243144"/>
                </a:lnTo>
                <a:lnTo>
                  <a:pt x="0" y="16243144"/>
                </a:lnTo>
                <a:lnTo>
                  <a:pt x="0" y="0"/>
                </a:lnTo>
                <a:close/>
              </a:path>
            </a:pathLst>
          </a:custGeom>
          <a:blipFill rotWithShape="1">
            <a:blip r:embed="rId3">
              <a:alphaModFix amt="21000"/>
            </a:blip>
            <a:stretch>
              <a:fillRect b="-19359" l="-829" r="0" t="-19359"/>
            </a:stretch>
          </a:blipFill>
          <a:ln>
            <a:noFill/>
          </a:ln>
        </p:spPr>
      </p:sp>
      <p:sp>
        <p:nvSpPr>
          <p:cNvPr id="196" name="Google Shape;196;p18"/>
          <p:cNvSpPr/>
          <p:nvPr/>
        </p:nvSpPr>
        <p:spPr>
          <a:xfrm rot="5247873">
            <a:off x="2433461" y="-522141"/>
            <a:ext cx="4596721" cy="6549733"/>
          </a:xfrm>
          <a:custGeom>
            <a:rect b="b" l="l" r="r" t="t"/>
            <a:pathLst>
              <a:path extrusionOk="0" h="13099465" w="9193442">
                <a:moveTo>
                  <a:pt x="0" y="0"/>
                </a:moveTo>
                <a:lnTo>
                  <a:pt x="9193442" y="0"/>
                </a:lnTo>
                <a:lnTo>
                  <a:pt x="9193442" y="13099464"/>
                </a:lnTo>
                <a:lnTo>
                  <a:pt x="0" y="13099464"/>
                </a:lnTo>
                <a:lnTo>
                  <a:pt x="0" y="0"/>
                </a:lnTo>
                <a:close/>
              </a:path>
            </a:pathLst>
          </a:custGeom>
          <a:blipFill rotWithShape="1">
            <a:blip r:embed="rId4">
              <a:alphaModFix/>
            </a:blip>
            <a:stretch>
              <a:fillRect b="0" l="0" r="0" t="0"/>
            </a:stretch>
          </a:blipFill>
          <a:ln>
            <a:noFill/>
          </a:ln>
        </p:spPr>
      </p:sp>
      <p:sp>
        <p:nvSpPr>
          <p:cNvPr id="197" name="Google Shape;197;p18"/>
          <p:cNvSpPr/>
          <p:nvPr/>
        </p:nvSpPr>
        <p:spPr>
          <a:xfrm rot="-2088450">
            <a:off x="6581155" y="3670529"/>
            <a:ext cx="3048000" cy="2057400"/>
          </a:xfrm>
          <a:custGeom>
            <a:rect b="b" l="l" r="r" t="t"/>
            <a:pathLst>
              <a:path extrusionOk="0" h="4114800" w="6096000">
                <a:moveTo>
                  <a:pt x="0" y="0"/>
                </a:moveTo>
                <a:lnTo>
                  <a:pt x="6096000" y="0"/>
                </a:lnTo>
                <a:lnTo>
                  <a:pt x="6096000" y="4114800"/>
                </a:lnTo>
                <a:lnTo>
                  <a:pt x="0" y="4114800"/>
                </a:lnTo>
                <a:lnTo>
                  <a:pt x="0" y="0"/>
                </a:lnTo>
                <a:close/>
              </a:path>
            </a:pathLst>
          </a:custGeom>
          <a:blipFill rotWithShape="1">
            <a:blip r:embed="rId5">
              <a:alphaModFix/>
            </a:blip>
            <a:stretch>
              <a:fillRect b="0" l="0" r="0" t="0"/>
            </a:stretch>
          </a:blipFill>
          <a:ln>
            <a:noFill/>
          </a:ln>
        </p:spPr>
      </p:sp>
      <p:sp>
        <p:nvSpPr>
          <p:cNvPr id="198" name="Google Shape;198;p18"/>
          <p:cNvSpPr/>
          <p:nvPr/>
        </p:nvSpPr>
        <p:spPr>
          <a:xfrm>
            <a:off x="2743200" y="3877680"/>
            <a:ext cx="3657600" cy="751471"/>
          </a:xfrm>
          <a:custGeom>
            <a:rect b="b" l="l" r="r" t="t"/>
            <a:pathLst>
              <a:path extrusionOk="0" h="1502941" w="7315200">
                <a:moveTo>
                  <a:pt x="0" y="0"/>
                </a:moveTo>
                <a:lnTo>
                  <a:pt x="7315200" y="0"/>
                </a:lnTo>
                <a:lnTo>
                  <a:pt x="7315200" y="1502941"/>
                </a:lnTo>
                <a:lnTo>
                  <a:pt x="0" y="1502941"/>
                </a:lnTo>
                <a:lnTo>
                  <a:pt x="0" y="0"/>
                </a:lnTo>
                <a:close/>
              </a:path>
            </a:pathLst>
          </a:custGeom>
          <a:blipFill rotWithShape="1">
            <a:blip r:embed="rId6">
              <a:alphaModFix/>
            </a:blip>
            <a:stretch>
              <a:fillRect b="0" l="0" r="0" t="0"/>
            </a:stretch>
          </a:blipFill>
          <a:ln>
            <a:noFill/>
          </a:ln>
        </p:spPr>
      </p:sp>
      <p:sp>
        <p:nvSpPr>
          <p:cNvPr id="199" name="Google Shape;199;p18"/>
          <p:cNvSpPr/>
          <p:nvPr/>
        </p:nvSpPr>
        <p:spPr>
          <a:xfrm>
            <a:off x="107901" y="27682"/>
            <a:ext cx="2620469" cy="2613918"/>
          </a:xfrm>
          <a:custGeom>
            <a:rect b="b" l="l" r="r" t="t"/>
            <a:pathLst>
              <a:path extrusionOk="0" h="5227835" w="5240938">
                <a:moveTo>
                  <a:pt x="0" y="0"/>
                </a:moveTo>
                <a:lnTo>
                  <a:pt x="5240937" y="0"/>
                </a:lnTo>
                <a:lnTo>
                  <a:pt x="5240937" y="5227835"/>
                </a:lnTo>
                <a:lnTo>
                  <a:pt x="0" y="5227835"/>
                </a:lnTo>
                <a:lnTo>
                  <a:pt x="0" y="0"/>
                </a:lnTo>
                <a:close/>
              </a:path>
            </a:pathLst>
          </a:custGeom>
          <a:blipFill rotWithShape="1">
            <a:blip r:embed="rId7">
              <a:alphaModFix/>
            </a:blip>
            <a:stretch>
              <a:fillRect b="0" l="0" r="0" t="0"/>
            </a:stretch>
          </a:blipFill>
          <a:ln>
            <a:noFill/>
          </a:ln>
        </p:spPr>
      </p:sp>
      <p:sp>
        <p:nvSpPr>
          <p:cNvPr id="200" name="Google Shape;200;p18"/>
          <p:cNvSpPr/>
          <p:nvPr/>
        </p:nvSpPr>
        <p:spPr>
          <a:xfrm rot="-8571391">
            <a:off x="-107199" y="4130899"/>
            <a:ext cx="2675165" cy="702231"/>
          </a:xfrm>
          <a:custGeom>
            <a:rect b="b" l="l" r="r" t="t"/>
            <a:pathLst>
              <a:path extrusionOk="0" h="1404461" w="5350329">
                <a:moveTo>
                  <a:pt x="0" y="0"/>
                </a:moveTo>
                <a:lnTo>
                  <a:pt x="5350329" y="0"/>
                </a:lnTo>
                <a:lnTo>
                  <a:pt x="5350329" y="1404461"/>
                </a:lnTo>
                <a:lnTo>
                  <a:pt x="0" y="1404461"/>
                </a:lnTo>
                <a:lnTo>
                  <a:pt x="0" y="0"/>
                </a:lnTo>
                <a:close/>
              </a:path>
            </a:pathLst>
          </a:custGeom>
          <a:blipFill rotWithShape="1">
            <a:blip r:embed="rId8">
              <a:alphaModFix/>
            </a:blip>
            <a:stretch>
              <a:fillRect b="0" l="0" r="0" t="0"/>
            </a:stretch>
          </a:blipFill>
          <a:ln>
            <a:noFill/>
          </a:ln>
        </p:spPr>
      </p:sp>
      <p:sp>
        <p:nvSpPr>
          <p:cNvPr id="201" name="Google Shape;201;p18"/>
          <p:cNvSpPr/>
          <p:nvPr/>
        </p:nvSpPr>
        <p:spPr>
          <a:xfrm>
            <a:off x="7806690" y="-1473200"/>
            <a:ext cx="1337310" cy="4114800"/>
          </a:xfrm>
          <a:custGeom>
            <a:rect b="b" l="l" r="r" t="t"/>
            <a:pathLst>
              <a:path extrusionOk="0" h="8229600" w="2674620">
                <a:moveTo>
                  <a:pt x="0" y="0"/>
                </a:moveTo>
                <a:lnTo>
                  <a:pt x="2674620" y="0"/>
                </a:lnTo>
                <a:lnTo>
                  <a:pt x="2674620" y="8229600"/>
                </a:lnTo>
                <a:lnTo>
                  <a:pt x="0" y="8229600"/>
                </a:lnTo>
                <a:lnTo>
                  <a:pt x="0" y="0"/>
                </a:lnTo>
                <a:close/>
              </a:path>
            </a:pathLst>
          </a:custGeom>
          <a:blipFill rotWithShape="1">
            <a:blip r:embed="rId9">
              <a:alphaModFix/>
            </a:blip>
            <a:stretch>
              <a:fillRect b="0" l="0" r="0" t="0"/>
            </a:stretch>
          </a:blipFill>
          <a:ln>
            <a:noFill/>
          </a:ln>
        </p:spPr>
      </p:sp>
      <p:sp>
        <p:nvSpPr>
          <p:cNvPr id="202" name="Google Shape;202;p18"/>
          <p:cNvSpPr txBox="1"/>
          <p:nvPr/>
        </p:nvSpPr>
        <p:spPr>
          <a:xfrm>
            <a:off x="2508613" y="1617238"/>
            <a:ext cx="4126775" cy="829171"/>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4900" u="none" cap="none" strike="noStrike">
                <a:solidFill>
                  <a:srgbClr val="595959"/>
                </a:solidFill>
                <a:latin typeface="Purple Purse"/>
                <a:ea typeface="Purple Purse"/>
                <a:cs typeface="Purple Purse"/>
                <a:sym typeface="Purple Purse"/>
              </a:rPr>
              <a:t>Notes</a:t>
            </a:r>
            <a:endParaRPr sz="700"/>
          </a:p>
        </p:txBody>
      </p:sp>
      <p:sp>
        <p:nvSpPr>
          <p:cNvPr id="203" name="Google Shape;203;p18"/>
          <p:cNvSpPr txBox="1"/>
          <p:nvPr/>
        </p:nvSpPr>
        <p:spPr>
          <a:xfrm>
            <a:off x="2857070" y="2579687"/>
            <a:ext cx="3429900" cy="992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3000" u="none" cap="none" strike="noStrike">
                <a:solidFill>
                  <a:srgbClr val="595959"/>
                </a:solidFill>
                <a:latin typeface="Grand Hotel"/>
                <a:ea typeface="Grand Hotel"/>
                <a:cs typeface="Grand Hotel"/>
                <a:sym typeface="Grand Hotel"/>
              </a:rPr>
              <a:t>Elaborate on what you want to discuss. </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DECB"/>
        </a:solidFill>
      </p:bgPr>
    </p:bg>
    <p:spTree>
      <p:nvGrpSpPr>
        <p:cNvPr id="207" name="Shape 207"/>
        <p:cNvGrpSpPr/>
        <p:nvPr/>
      </p:nvGrpSpPr>
      <p:grpSpPr>
        <a:xfrm>
          <a:off x="0" y="0"/>
          <a:ext cx="0" cy="0"/>
          <a:chOff x="0" y="0"/>
          <a:chExt cx="0" cy="0"/>
        </a:xfrm>
      </p:grpSpPr>
      <p:sp>
        <p:nvSpPr>
          <p:cNvPr id="208" name="Google Shape;208;p19"/>
          <p:cNvSpPr/>
          <p:nvPr/>
        </p:nvSpPr>
        <p:spPr>
          <a:xfrm>
            <a:off x="-367150" y="-2043625"/>
            <a:ext cx="11147654" cy="8771298"/>
          </a:xfrm>
          <a:custGeom>
            <a:rect b="b" l="l" r="r" t="t"/>
            <a:pathLst>
              <a:path extrusionOk="0" h="16243144" w="20643803">
                <a:moveTo>
                  <a:pt x="0" y="0"/>
                </a:moveTo>
                <a:lnTo>
                  <a:pt x="20643803" y="0"/>
                </a:lnTo>
                <a:lnTo>
                  <a:pt x="20643803" y="16243144"/>
                </a:lnTo>
                <a:lnTo>
                  <a:pt x="0" y="16243144"/>
                </a:lnTo>
                <a:lnTo>
                  <a:pt x="0" y="0"/>
                </a:lnTo>
                <a:close/>
              </a:path>
            </a:pathLst>
          </a:custGeom>
          <a:blipFill rotWithShape="1">
            <a:blip r:embed="rId3">
              <a:alphaModFix amt="21000"/>
            </a:blip>
            <a:stretch>
              <a:fillRect b="-19359" l="-829" r="0" t="-19359"/>
            </a:stretch>
          </a:blipFill>
          <a:ln>
            <a:noFill/>
          </a:ln>
        </p:spPr>
      </p:sp>
      <p:sp>
        <p:nvSpPr>
          <p:cNvPr id="209" name="Google Shape;209;p19"/>
          <p:cNvSpPr/>
          <p:nvPr/>
        </p:nvSpPr>
        <p:spPr>
          <a:xfrm rot="-1226260">
            <a:off x="-84051" y="3649202"/>
            <a:ext cx="1531444" cy="3422220"/>
          </a:xfrm>
          <a:custGeom>
            <a:rect b="b" l="l" r="r" t="t"/>
            <a:pathLst>
              <a:path extrusionOk="0" h="6844439" w="3062887">
                <a:moveTo>
                  <a:pt x="0" y="0"/>
                </a:moveTo>
                <a:lnTo>
                  <a:pt x="3062886" y="0"/>
                </a:lnTo>
                <a:lnTo>
                  <a:pt x="3062886" y="6844440"/>
                </a:lnTo>
                <a:lnTo>
                  <a:pt x="0" y="6844440"/>
                </a:lnTo>
                <a:lnTo>
                  <a:pt x="0" y="0"/>
                </a:lnTo>
                <a:close/>
              </a:path>
            </a:pathLst>
          </a:custGeom>
          <a:blipFill rotWithShape="1">
            <a:blip r:embed="rId4">
              <a:alphaModFix/>
            </a:blip>
            <a:stretch>
              <a:fillRect b="0" l="0" r="0" t="0"/>
            </a:stretch>
          </a:blipFill>
          <a:ln>
            <a:noFill/>
          </a:ln>
        </p:spPr>
      </p:sp>
      <p:sp>
        <p:nvSpPr>
          <p:cNvPr id="210" name="Google Shape;210;p19"/>
          <p:cNvSpPr/>
          <p:nvPr/>
        </p:nvSpPr>
        <p:spPr>
          <a:xfrm rot="194520">
            <a:off x="687254" y="1749229"/>
            <a:ext cx="3900522" cy="4223006"/>
          </a:xfrm>
          <a:custGeom>
            <a:rect b="b" l="l" r="r" t="t"/>
            <a:pathLst>
              <a:path extrusionOk="0" h="8446012" w="7801044">
                <a:moveTo>
                  <a:pt x="0" y="0"/>
                </a:moveTo>
                <a:lnTo>
                  <a:pt x="7801044" y="0"/>
                </a:lnTo>
                <a:lnTo>
                  <a:pt x="7801044" y="8446012"/>
                </a:lnTo>
                <a:lnTo>
                  <a:pt x="0" y="8446012"/>
                </a:lnTo>
                <a:lnTo>
                  <a:pt x="0" y="0"/>
                </a:lnTo>
                <a:close/>
              </a:path>
            </a:pathLst>
          </a:custGeom>
          <a:blipFill rotWithShape="1">
            <a:blip r:embed="rId5">
              <a:alphaModFix/>
            </a:blip>
            <a:stretch>
              <a:fillRect b="0" l="0" r="0" t="0"/>
            </a:stretch>
          </a:blipFill>
          <a:ln>
            <a:noFill/>
          </a:ln>
        </p:spPr>
      </p:sp>
      <p:sp>
        <p:nvSpPr>
          <p:cNvPr id="211" name="Google Shape;211;p19"/>
          <p:cNvSpPr/>
          <p:nvPr/>
        </p:nvSpPr>
        <p:spPr>
          <a:xfrm rot="-123892">
            <a:off x="4729128" y="1520977"/>
            <a:ext cx="3900522" cy="4223006"/>
          </a:xfrm>
          <a:custGeom>
            <a:rect b="b" l="l" r="r" t="t"/>
            <a:pathLst>
              <a:path extrusionOk="0" h="8446012" w="7801044">
                <a:moveTo>
                  <a:pt x="0" y="0"/>
                </a:moveTo>
                <a:lnTo>
                  <a:pt x="7801044" y="0"/>
                </a:lnTo>
                <a:lnTo>
                  <a:pt x="7801044" y="8446012"/>
                </a:lnTo>
                <a:lnTo>
                  <a:pt x="0" y="8446012"/>
                </a:lnTo>
                <a:lnTo>
                  <a:pt x="0" y="0"/>
                </a:lnTo>
                <a:close/>
              </a:path>
            </a:pathLst>
          </a:custGeom>
          <a:blipFill rotWithShape="1">
            <a:blip r:embed="rId5">
              <a:alphaModFix/>
            </a:blip>
            <a:stretch>
              <a:fillRect b="0" l="0" r="0" t="0"/>
            </a:stretch>
          </a:blipFill>
          <a:ln>
            <a:noFill/>
          </a:ln>
        </p:spPr>
      </p:sp>
      <p:sp>
        <p:nvSpPr>
          <p:cNvPr id="212" name="Google Shape;212;p19"/>
          <p:cNvSpPr/>
          <p:nvPr/>
        </p:nvSpPr>
        <p:spPr>
          <a:xfrm>
            <a:off x="7819210" y="-121945"/>
            <a:ext cx="1959674" cy="4114800"/>
          </a:xfrm>
          <a:custGeom>
            <a:rect b="b" l="l" r="r" t="t"/>
            <a:pathLst>
              <a:path extrusionOk="0" h="8229600" w="3919347">
                <a:moveTo>
                  <a:pt x="0" y="0"/>
                </a:moveTo>
                <a:lnTo>
                  <a:pt x="3919347" y="0"/>
                </a:lnTo>
                <a:lnTo>
                  <a:pt x="3919347" y="8229600"/>
                </a:lnTo>
                <a:lnTo>
                  <a:pt x="0" y="8229600"/>
                </a:lnTo>
                <a:lnTo>
                  <a:pt x="0" y="0"/>
                </a:lnTo>
                <a:close/>
              </a:path>
            </a:pathLst>
          </a:custGeom>
          <a:blipFill rotWithShape="1">
            <a:blip r:embed="rId6">
              <a:alphaModFix/>
            </a:blip>
            <a:stretch>
              <a:fillRect b="0" l="0" r="0" t="0"/>
            </a:stretch>
          </a:blipFill>
          <a:ln>
            <a:noFill/>
          </a:ln>
        </p:spPr>
      </p:sp>
      <p:sp>
        <p:nvSpPr>
          <p:cNvPr id="213" name="Google Shape;213;p19"/>
          <p:cNvSpPr/>
          <p:nvPr/>
        </p:nvSpPr>
        <p:spPr>
          <a:xfrm>
            <a:off x="256989" y="1473328"/>
            <a:ext cx="1451952" cy="457365"/>
          </a:xfrm>
          <a:custGeom>
            <a:rect b="b" l="l" r="r" t="t"/>
            <a:pathLst>
              <a:path extrusionOk="0" h="914730" w="2903904">
                <a:moveTo>
                  <a:pt x="0" y="0"/>
                </a:moveTo>
                <a:lnTo>
                  <a:pt x="2903904" y="0"/>
                </a:lnTo>
                <a:lnTo>
                  <a:pt x="2903904" y="914729"/>
                </a:lnTo>
                <a:lnTo>
                  <a:pt x="0" y="914729"/>
                </a:lnTo>
                <a:lnTo>
                  <a:pt x="0" y="0"/>
                </a:lnTo>
                <a:close/>
              </a:path>
            </a:pathLst>
          </a:custGeom>
          <a:blipFill rotWithShape="1">
            <a:blip r:embed="rId7">
              <a:alphaModFix/>
            </a:blip>
            <a:stretch>
              <a:fillRect b="0" l="0" r="0" t="0"/>
            </a:stretch>
          </a:blipFill>
          <a:ln>
            <a:noFill/>
          </a:ln>
        </p:spPr>
      </p:sp>
      <p:sp>
        <p:nvSpPr>
          <p:cNvPr id="214" name="Google Shape;214;p19"/>
          <p:cNvSpPr/>
          <p:nvPr/>
        </p:nvSpPr>
        <p:spPr>
          <a:xfrm>
            <a:off x="4572000" y="4822488"/>
            <a:ext cx="1213793" cy="518896"/>
          </a:xfrm>
          <a:custGeom>
            <a:rect b="b" l="l" r="r" t="t"/>
            <a:pathLst>
              <a:path extrusionOk="0" h="1037792" w="2427585">
                <a:moveTo>
                  <a:pt x="0" y="0"/>
                </a:moveTo>
                <a:lnTo>
                  <a:pt x="2427585" y="0"/>
                </a:lnTo>
                <a:lnTo>
                  <a:pt x="2427585" y="1037792"/>
                </a:lnTo>
                <a:lnTo>
                  <a:pt x="0" y="1037792"/>
                </a:lnTo>
                <a:lnTo>
                  <a:pt x="0" y="0"/>
                </a:lnTo>
                <a:close/>
              </a:path>
            </a:pathLst>
          </a:custGeom>
          <a:blipFill rotWithShape="1">
            <a:blip r:embed="rId8">
              <a:alphaModFix/>
            </a:blip>
            <a:stretch>
              <a:fillRect b="0" l="0" r="0" t="0"/>
            </a:stretch>
          </a:blipFill>
          <a:ln>
            <a:noFill/>
          </a:ln>
        </p:spPr>
      </p:sp>
      <p:sp>
        <p:nvSpPr>
          <p:cNvPr id="215" name="Google Shape;215;p19"/>
          <p:cNvSpPr/>
          <p:nvPr/>
        </p:nvSpPr>
        <p:spPr>
          <a:xfrm rot="-884277">
            <a:off x="5281" y="196599"/>
            <a:ext cx="1297280" cy="1297280"/>
          </a:xfrm>
          <a:custGeom>
            <a:rect b="b" l="l" r="r" t="t"/>
            <a:pathLst>
              <a:path extrusionOk="0" h="2594560" w="2594560">
                <a:moveTo>
                  <a:pt x="0" y="0"/>
                </a:moveTo>
                <a:lnTo>
                  <a:pt x="2594561" y="0"/>
                </a:lnTo>
                <a:lnTo>
                  <a:pt x="2594561" y="2594560"/>
                </a:lnTo>
                <a:lnTo>
                  <a:pt x="0" y="2594560"/>
                </a:lnTo>
                <a:lnTo>
                  <a:pt x="0" y="0"/>
                </a:lnTo>
                <a:close/>
              </a:path>
            </a:pathLst>
          </a:custGeom>
          <a:blipFill rotWithShape="1">
            <a:blip r:embed="rId9">
              <a:alphaModFix/>
            </a:blip>
            <a:stretch>
              <a:fillRect b="0" l="0" r="0" t="0"/>
            </a:stretch>
          </a:blipFill>
          <a:ln>
            <a:noFill/>
          </a:ln>
        </p:spPr>
      </p:sp>
      <p:sp>
        <p:nvSpPr>
          <p:cNvPr id="216" name="Google Shape;216;p19"/>
          <p:cNvSpPr txBox="1"/>
          <p:nvPr/>
        </p:nvSpPr>
        <p:spPr>
          <a:xfrm>
            <a:off x="1882003" y="423863"/>
            <a:ext cx="5379994" cy="829171"/>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4900" u="none" cap="none" strike="noStrike">
                <a:solidFill>
                  <a:srgbClr val="595959"/>
                </a:solidFill>
                <a:latin typeface="Purple Purse"/>
                <a:ea typeface="Purple Purse"/>
                <a:cs typeface="Purple Purse"/>
                <a:sym typeface="Purple Purse"/>
              </a:rPr>
              <a:t>Daily Timetable</a:t>
            </a:r>
            <a:endParaRPr sz="700"/>
          </a:p>
        </p:txBody>
      </p:sp>
      <p:sp>
        <p:nvSpPr>
          <p:cNvPr id="217" name="Google Shape;217;p19"/>
          <p:cNvSpPr txBox="1"/>
          <p:nvPr/>
        </p:nvSpPr>
        <p:spPr>
          <a:xfrm rot="194520">
            <a:off x="1458723" y="1945989"/>
            <a:ext cx="2573457" cy="51911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595959"/>
                </a:solidFill>
                <a:latin typeface="Grand Hotel"/>
                <a:ea typeface="Grand Hotel"/>
                <a:cs typeface="Grand Hotel"/>
                <a:sym typeface="Grand Hotel"/>
              </a:rPr>
              <a:t>Daily AM Schedule:</a:t>
            </a:r>
            <a:endParaRPr sz="700"/>
          </a:p>
        </p:txBody>
      </p:sp>
      <p:sp>
        <p:nvSpPr>
          <p:cNvPr id="218" name="Google Shape;218;p19"/>
          <p:cNvSpPr txBox="1"/>
          <p:nvPr/>
        </p:nvSpPr>
        <p:spPr>
          <a:xfrm rot="-123892">
            <a:off x="5347211" y="1714842"/>
            <a:ext cx="2573457"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595959"/>
                </a:solidFill>
                <a:latin typeface="Grand Hotel"/>
                <a:ea typeface="Grand Hotel"/>
                <a:cs typeface="Grand Hotel"/>
                <a:sym typeface="Grand Hotel"/>
              </a:rPr>
              <a:t>Daily PM Schedule:</a:t>
            </a:r>
            <a:endParaRPr sz="700"/>
          </a:p>
        </p:txBody>
      </p:sp>
      <p:sp>
        <p:nvSpPr>
          <p:cNvPr id="219" name="Google Shape;219;p19"/>
          <p:cNvSpPr txBox="1"/>
          <p:nvPr/>
        </p:nvSpPr>
        <p:spPr>
          <a:xfrm rot="194520">
            <a:off x="751101" y="2604708"/>
            <a:ext cx="553936" cy="16160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 sz="1000" u="none" cap="none" strike="noStrike">
                <a:solidFill>
                  <a:srgbClr val="DF91AB"/>
                </a:solidFill>
                <a:latin typeface="Playfair Display"/>
                <a:ea typeface="Playfair Display"/>
                <a:cs typeface="Playfair Display"/>
                <a:sym typeface="Playfair Display"/>
              </a:rPr>
              <a:t>7.00</a:t>
            </a:r>
            <a:endParaRPr sz="700"/>
          </a:p>
        </p:txBody>
      </p:sp>
      <p:sp>
        <p:nvSpPr>
          <p:cNvPr id="220" name="Google Shape;220;p19"/>
          <p:cNvSpPr txBox="1"/>
          <p:nvPr/>
        </p:nvSpPr>
        <p:spPr>
          <a:xfrm rot="-123892">
            <a:off x="4691228" y="2530349"/>
            <a:ext cx="553936" cy="161607"/>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 sz="1000" u="none" cap="none" strike="noStrike">
                <a:solidFill>
                  <a:srgbClr val="DF91AB"/>
                </a:solidFill>
                <a:latin typeface="Playfair Display"/>
                <a:ea typeface="Playfair Display"/>
                <a:cs typeface="Playfair Display"/>
                <a:sym typeface="Playfair Display"/>
              </a:rPr>
              <a:t>1.00</a:t>
            </a:r>
            <a:endParaRPr sz="700"/>
          </a:p>
        </p:txBody>
      </p:sp>
      <p:sp>
        <p:nvSpPr>
          <p:cNvPr id="221" name="Google Shape;221;p19"/>
          <p:cNvSpPr txBox="1"/>
          <p:nvPr/>
        </p:nvSpPr>
        <p:spPr>
          <a:xfrm rot="194520">
            <a:off x="727721" y="3017462"/>
            <a:ext cx="553936" cy="16160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 sz="1000" u="none" cap="none" strike="noStrike">
                <a:solidFill>
                  <a:srgbClr val="DF91AB"/>
                </a:solidFill>
                <a:latin typeface="Playfair Display"/>
                <a:ea typeface="Playfair Display"/>
                <a:cs typeface="Playfair Display"/>
                <a:sym typeface="Playfair Display"/>
              </a:rPr>
              <a:t>8.00</a:t>
            </a:r>
            <a:endParaRPr sz="700"/>
          </a:p>
        </p:txBody>
      </p:sp>
      <p:sp>
        <p:nvSpPr>
          <p:cNvPr id="222" name="Google Shape;222;p19"/>
          <p:cNvSpPr txBox="1"/>
          <p:nvPr/>
        </p:nvSpPr>
        <p:spPr>
          <a:xfrm rot="-123892">
            <a:off x="4706124" y="2943496"/>
            <a:ext cx="553936" cy="161607"/>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 sz="1000" u="none" cap="none" strike="noStrike">
                <a:solidFill>
                  <a:srgbClr val="DF91AB"/>
                </a:solidFill>
                <a:latin typeface="Playfair Display"/>
                <a:ea typeface="Playfair Display"/>
                <a:cs typeface="Playfair Display"/>
                <a:sym typeface="Playfair Display"/>
              </a:rPr>
              <a:t>2.00</a:t>
            </a:r>
            <a:endParaRPr sz="700"/>
          </a:p>
        </p:txBody>
      </p:sp>
      <p:sp>
        <p:nvSpPr>
          <p:cNvPr id="223" name="Google Shape;223;p19"/>
          <p:cNvSpPr txBox="1"/>
          <p:nvPr/>
        </p:nvSpPr>
        <p:spPr>
          <a:xfrm rot="194520">
            <a:off x="706496" y="3392176"/>
            <a:ext cx="553936" cy="16160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 sz="1000" u="none" cap="none" strike="noStrike">
                <a:solidFill>
                  <a:srgbClr val="DF91AB"/>
                </a:solidFill>
                <a:latin typeface="Playfair Display"/>
                <a:ea typeface="Playfair Display"/>
                <a:cs typeface="Playfair Display"/>
                <a:sym typeface="Playfair Display"/>
              </a:rPr>
              <a:t>9.00</a:t>
            </a:r>
            <a:endParaRPr sz="700"/>
          </a:p>
        </p:txBody>
      </p:sp>
      <p:sp>
        <p:nvSpPr>
          <p:cNvPr id="224" name="Google Shape;224;p19"/>
          <p:cNvSpPr txBox="1"/>
          <p:nvPr/>
        </p:nvSpPr>
        <p:spPr>
          <a:xfrm rot="-123892">
            <a:off x="4719647" y="3318568"/>
            <a:ext cx="553936" cy="16160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 sz="1000" u="none" cap="none" strike="noStrike">
                <a:solidFill>
                  <a:srgbClr val="DF91AB"/>
                </a:solidFill>
                <a:latin typeface="Playfair Display"/>
                <a:ea typeface="Playfair Display"/>
                <a:cs typeface="Playfair Display"/>
                <a:sym typeface="Playfair Display"/>
              </a:rPr>
              <a:t>3.00</a:t>
            </a:r>
            <a:endParaRPr sz="700"/>
          </a:p>
        </p:txBody>
      </p:sp>
      <p:sp>
        <p:nvSpPr>
          <p:cNvPr id="225" name="Google Shape;225;p19"/>
          <p:cNvSpPr txBox="1"/>
          <p:nvPr/>
        </p:nvSpPr>
        <p:spPr>
          <a:xfrm rot="194520">
            <a:off x="685756" y="3758302"/>
            <a:ext cx="553936" cy="16160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 sz="1000" u="none" cap="none" strike="noStrike">
                <a:solidFill>
                  <a:srgbClr val="DF91AB"/>
                </a:solidFill>
                <a:latin typeface="Playfair Display"/>
                <a:ea typeface="Playfair Display"/>
                <a:cs typeface="Playfair Display"/>
                <a:sym typeface="Playfair Display"/>
              </a:rPr>
              <a:t>10.00</a:t>
            </a:r>
            <a:endParaRPr sz="700"/>
          </a:p>
        </p:txBody>
      </p:sp>
      <p:sp>
        <p:nvSpPr>
          <p:cNvPr id="226" name="Google Shape;226;p19"/>
          <p:cNvSpPr txBox="1"/>
          <p:nvPr/>
        </p:nvSpPr>
        <p:spPr>
          <a:xfrm rot="-123892">
            <a:off x="4732860" y="3685042"/>
            <a:ext cx="553936" cy="16160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 sz="1000" u="none" cap="none" strike="noStrike">
                <a:solidFill>
                  <a:srgbClr val="DF91AB"/>
                </a:solidFill>
                <a:latin typeface="Playfair Display"/>
                <a:ea typeface="Playfair Display"/>
                <a:cs typeface="Playfair Display"/>
                <a:sym typeface="Playfair Display"/>
              </a:rPr>
              <a:t>4.00</a:t>
            </a:r>
            <a:endParaRPr sz="700"/>
          </a:p>
        </p:txBody>
      </p:sp>
      <p:sp>
        <p:nvSpPr>
          <p:cNvPr id="227" name="Google Shape;227;p19"/>
          <p:cNvSpPr txBox="1"/>
          <p:nvPr/>
        </p:nvSpPr>
        <p:spPr>
          <a:xfrm rot="194520">
            <a:off x="662324" y="4171976"/>
            <a:ext cx="553936" cy="16160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 sz="1000" u="none" cap="none" strike="noStrike">
                <a:solidFill>
                  <a:srgbClr val="DF91AB"/>
                </a:solidFill>
                <a:latin typeface="Playfair Display"/>
                <a:ea typeface="Playfair Display"/>
                <a:cs typeface="Playfair Display"/>
                <a:sym typeface="Playfair Display"/>
              </a:rPr>
              <a:t>11.00</a:t>
            </a:r>
            <a:endParaRPr sz="700"/>
          </a:p>
        </p:txBody>
      </p:sp>
      <p:sp>
        <p:nvSpPr>
          <p:cNvPr id="228" name="Google Shape;228;p19"/>
          <p:cNvSpPr txBox="1"/>
          <p:nvPr/>
        </p:nvSpPr>
        <p:spPr>
          <a:xfrm rot="-123892">
            <a:off x="4747789" y="4099111"/>
            <a:ext cx="553936" cy="16160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 sz="1000" u="none" cap="none" strike="noStrike">
                <a:solidFill>
                  <a:srgbClr val="DF91AB"/>
                </a:solidFill>
                <a:latin typeface="Playfair Display"/>
                <a:ea typeface="Playfair Display"/>
                <a:cs typeface="Playfair Display"/>
                <a:sym typeface="Playfair Display"/>
              </a:rPr>
              <a:t>5.00</a:t>
            </a:r>
            <a:endParaRPr sz="700"/>
          </a:p>
        </p:txBody>
      </p:sp>
      <p:sp>
        <p:nvSpPr>
          <p:cNvPr id="229" name="Google Shape;229;p19"/>
          <p:cNvSpPr txBox="1"/>
          <p:nvPr/>
        </p:nvSpPr>
        <p:spPr>
          <a:xfrm rot="194520">
            <a:off x="1300947" y="2725111"/>
            <a:ext cx="2852112" cy="16160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Write down tasks</a:t>
            </a:r>
            <a:endParaRPr sz="700"/>
          </a:p>
        </p:txBody>
      </p:sp>
      <p:sp>
        <p:nvSpPr>
          <p:cNvPr id="230" name="Google Shape;230;p19"/>
          <p:cNvSpPr txBox="1"/>
          <p:nvPr/>
        </p:nvSpPr>
        <p:spPr>
          <a:xfrm rot="-123892">
            <a:off x="5244927" y="2493102"/>
            <a:ext cx="2852113" cy="161607"/>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Write down tasks</a:t>
            </a:r>
            <a:endParaRPr sz="700"/>
          </a:p>
        </p:txBody>
      </p:sp>
      <p:sp>
        <p:nvSpPr>
          <p:cNvPr id="231" name="Google Shape;231;p19"/>
          <p:cNvSpPr txBox="1"/>
          <p:nvPr/>
        </p:nvSpPr>
        <p:spPr>
          <a:xfrm rot="194520">
            <a:off x="1277567" y="3137865"/>
            <a:ext cx="2852113" cy="16160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Write down tasks</a:t>
            </a:r>
            <a:endParaRPr sz="700"/>
          </a:p>
        </p:txBody>
      </p:sp>
      <p:sp>
        <p:nvSpPr>
          <p:cNvPr id="232" name="Google Shape;232;p19"/>
          <p:cNvSpPr txBox="1"/>
          <p:nvPr/>
        </p:nvSpPr>
        <p:spPr>
          <a:xfrm rot="-123892">
            <a:off x="5259824" y="2906249"/>
            <a:ext cx="2852113" cy="161607"/>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Write down tasks</a:t>
            </a:r>
            <a:endParaRPr sz="700"/>
          </a:p>
        </p:txBody>
      </p:sp>
      <p:sp>
        <p:nvSpPr>
          <p:cNvPr id="233" name="Google Shape;233;p19"/>
          <p:cNvSpPr txBox="1"/>
          <p:nvPr/>
        </p:nvSpPr>
        <p:spPr>
          <a:xfrm rot="194520">
            <a:off x="1256342" y="3512580"/>
            <a:ext cx="2852113" cy="16160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Write down tasks</a:t>
            </a:r>
            <a:endParaRPr sz="700"/>
          </a:p>
        </p:txBody>
      </p:sp>
      <p:sp>
        <p:nvSpPr>
          <p:cNvPr id="234" name="Google Shape;234;p19"/>
          <p:cNvSpPr txBox="1"/>
          <p:nvPr/>
        </p:nvSpPr>
        <p:spPr>
          <a:xfrm rot="-123892">
            <a:off x="5273347" y="3281321"/>
            <a:ext cx="2852112" cy="16160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Write down tasks</a:t>
            </a:r>
            <a:endParaRPr sz="700"/>
          </a:p>
        </p:txBody>
      </p:sp>
      <p:sp>
        <p:nvSpPr>
          <p:cNvPr id="235" name="Google Shape;235;p19"/>
          <p:cNvSpPr txBox="1"/>
          <p:nvPr/>
        </p:nvSpPr>
        <p:spPr>
          <a:xfrm rot="194520">
            <a:off x="1235603" y="3878705"/>
            <a:ext cx="2852113" cy="16160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Write down tasks</a:t>
            </a:r>
            <a:endParaRPr sz="700"/>
          </a:p>
        </p:txBody>
      </p:sp>
      <p:sp>
        <p:nvSpPr>
          <p:cNvPr id="236" name="Google Shape;236;p19"/>
          <p:cNvSpPr txBox="1"/>
          <p:nvPr/>
        </p:nvSpPr>
        <p:spPr>
          <a:xfrm rot="-123892">
            <a:off x="5286560" y="3647795"/>
            <a:ext cx="2852112" cy="16160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Write down tasks</a:t>
            </a:r>
            <a:endParaRPr sz="700"/>
          </a:p>
        </p:txBody>
      </p:sp>
      <p:sp>
        <p:nvSpPr>
          <p:cNvPr id="237" name="Google Shape;237;p19"/>
          <p:cNvSpPr txBox="1"/>
          <p:nvPr/>
        </p:nvSpPr>
        <p:spPr>
          <a:xfrm rot="194520">
            <a:off x="1212170" y="4292380"/>
            <a:ext cx="2852112" cy="16160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Write down tasks</a:t>
            </a:r>
            <a:endParaRPr sz="700"/>
          </a:p>
        </p:txBody>
      </p:sp>
      <p:sp>
        <p:nvSpPr>
          <p:cNvPr id="238" name="Google Shape;238;p19"/>
          <p:cNvSpPr txBox="1"/>
          <p:nvPr/>
        </p:nvSpPr>
        <p:spPr>
          <a:xfrm rot="-123892">
            <a:off x="5301488" y="4061864"/>
            <a:ext cx="2852113" cy="16160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Write down tasks</a:t>
            </a:r>
            <a:endParaRPr sz="7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595959"/>
      </a:dk1>
      <a:lt1>
        <a:srgbClr val="F4DECB"/>
      </a:lt1>
      <a:dk2>
        <a:srgbClr val="595959"/>
      </a:dk2>
      <a:lt2>
        <a:srgbClr val="CCE1D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